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70" r:id="rId3"/>
    <p:sldId id="271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93060A-148C-4174-88C5-46C59293A189}" v="15" dt="2024-04-17T12:20:47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Bettina Nietzel" userId="11328761-a3dc-47ed-9307-f60376d8c63e" providerId="ADAL" clId="{D593060A-148C-4174-88C5-46C59293A189}"/>
    <pc:docChg chg="undo custSel addSld delSld modSld sldOrd">
      <pc:chgData name="Barbara Bettina Nietzel" userId="11328761-a3dc-47ed-9307-f60376d8c63e" providerId="ADAL" clId="{D593060A-148C-4174-88C5-46C59293A189}" dt="2024-04-17T12:31:20.249" v="478" actId="20577"/>
      <pc:docMkLst>
        <pc:docMk/>
      </pc:docMkLst>
      <pc:sldChg chg="modSp mod">
        <pc:chgData name="Barbara Bettina Nietzel" userId="11328761-a3dc-47ed-9307-f60376d8c63e" providerId="ADAL" clId="{D593060A-148C-4174-88C5-46C59293A189}" dt="2024-04-17T12:29:31.369" v="476" actId="1076"/>
        <pc:sldMkLst>
          <pc:docMk/>
          <pc:sldMk cId="0" sldId="266"/>
        </pc:sldMkLst>
        <pc:spChg chg="mod">
          <ac:chgData name="Barbara Bettina Nietzel" userId="11328761-a3dc-47ed-9307-f60376d8c63e" providerId="ADAL" clId="{D593060A-148C-4174-88C5-46C59293A189}" dt="2024-04-17T12:24:12.907" v="451" actId="20577"/>
          <ac:spMkLst>
            <pc:docMk/>
            <pc:sldMk cId="0" sldId="266"/>
            <ac:spMk id="295" creationId="{00000000-0000-0000-0000-000000000000}"/>
          </ac:spMkLst>
        </pc:spChg>
        <pc:spChg chg="mod">
          <ac:chgData name="Barbara Bettina Nietzel" userId="11328761-a3dc-47ed-9307-f60376d8c63e" providerId="ADAL" clId="{D593060A-148C-4174-88C5-46C59293A189}" dt="2024-04-17T12:29:30.544" v="475" actId="1076"/>
          <ac:spMkLst>
            <pc:docMk/>
            <pc:sldMk cId="0" sldId="266"/>
            <ac:spMk id="298" creationId="{00000000-0000-0000-0000-000000000000}"/>
          </ac:spMkLst>
        </pc:spChg>
        <pc:picChg chg="mod">
          <ac:chgData name="Barbara Bettina Nietzel" userId="11328761-a3dc-47ed-9307-f60376d8c63e" providerId="ADAL" clId="{D593060A-148C-4174-88C5-46C59293A189}" dt="2024-04-17T12:29:31.369" v="476" actId="1076"/>
          <ac:picMkLst>
            <pc:docMk/>
            <pc:sldMk cId="0" sldId="266"/>
            <ac:picMk id="297" creationId="{00000000-0000-0000-0000-000000000000}"/>
          </ac:picMkLst>
        </pc:picChg>
      </pc:sldChg>
      <pc:sldChg chg="modSp mod">
        <pc:chgData name="Barbara Bettina Nietzel" userId="11328761-a3dc-47ed-9307-f60376d8c63e" providerId="ADAL" clId="{D593060A-148C-4174-88C5-46C59293A189}" dt="2024-04-17T11:51:41.282" v="94" actId="33524"/>
        <pc:sldMkLst>
          <pc:docMk/>
          <pc:sldMk cId="0" sldId="267"/>
        </pc:sldMkLst>
        <pc:spChg chg="mod">
          <ac:chgData name="Barbara Bettina Nietzel" userId="11328761-a3dc-47ed-9307-f60376d8c63e" providerId="ADAL" clId="{D593060A-148C-4174-88C5-46C59293A189}" dt="2024-04-17T11:51:41.282" v="94" actId="33524"/>
          <ac:spMkLst>
            <pc:docMk/>
            <pc:sldMk cId="0" sldId="267"/>
            <ac:spMk id="304" creationId="{00000000-0000-0000-0000-000000000000}"/>
          </ac:spMkLst>
        </pc:spChg>
      </pc:sldChg>
      <pc:sldChg chg="modSp mod">
        <pc:chgData name="Barbara Bettina Nietzel" userId="11328761-a3dc-47ed-9307-f60376d8c63e" providerId="ADAL" clId="{D593060A-148C-4174-88C5-46C59293A189}" dt="2024-04-17T12:31:20.249" v="478" actId="20577"/>
        <pc:sldMkLst>
          <pc:docMk/>
          <pc:sldMk cId="0" sldId="268"/>
        </pc:sldMkLst>
        <pc:spChg chg="mod">
          <ac:chgData name="Barbara Bettina Nietzel" userId="11328761-a3dc-47ed-9307-f60376d8c63e" providerId="ADAL" clId="{D593060A-148C-4174-88C5-46C59293A189}" dt="2024-04-17T12:31:20.249" v="478" actId="20577"/>
          <ac:spMkLst>
            <pc:docMk/>
            <pc:sldMk cId="0" sldId="268"/>
            <ac:spMk id="313" creationId="{00000000-0000-0000-0000-000000000000}"/>
          </ac:spMkLst>
        </pc:spChg>
        <pc:spChg chg="mod">
          <ac:chgData name="Barbara Bettina Nietzel" userId="11328761-a3dc-47ed-9307-f60376d8c63e" providerId="ADAL" clId="{D593060A-148C-4174-88C5-46C59293A189}" dt="2024-04-17T11:54:15.216" v="299" actId="20577"/>
          <ac:spMkLst>
            <pc:docMk/>
            <pc:sldMk cId="0" sldId="268"/>
            <ac:spMk id="316" creationId="{00000000-0000-0000-0000-000000000000}"/>
          </ac:spMkLst>
        </pc:spChg>
      </pc:sldChg>
      <pc:sldChg chg="delSp modSp mod">
        <pc:chgData name="Barbara Bettina Nietzel" userId="11328761-a3dc-47ed-9307-f60376d8c63e" providerId="ADAL" clId="{D593060A-148C-4174-88C5-46C59293A189}" dt="2024-04-17T12:21:15.014" v="448" actId="478"/>
        <pc:sldMkLst>
          <pc:docMk/>
          <pc:sldMk cId="0" sldId="269"/>
        </pc:sldMkLst>
        <pc:spChg chg="mod">
          <ac:chgData name="Barbara Bettina Nietzel" userId="11328761-a3dc-47ed-9307-f60376d8c63e" providerId="ADAL" clId="{D593060A-148C-4174-88C5-46C59293A189}" dt="2024-04-17T11:54:54.431" v="333" actId="20577"/>
          <ac:spMkLst>
            <pc:docMk/>
            <pc:sldMk cId="0" sldId="269"/>
            <ac:spMk id="322" creationId="{00000000-0000-0000-0000-000000000000}"/>
          </ac:spMkLst>
        </pc:spChg>
        <pc:spChg chg="del">
          <ac:chgData name="Barbara Bettina Nietzel" userId="11328761-a3dc-47ed-9307-f60376d8c63e" providerId="ADAL" clId="{D593060A-148C-4174-88C5-46C59293A189}" dt="2024-04-17T12:21:14.152" v="447" actId="478"/>
          <ac:spMkLst>
            <pc:docMk/>
            <pc:sldMk cId="0" sldId="269"/>
            <ac:spMk id="325" creationId="{00000000-0000-0000-0000-000000000000}"/>
          </ac:spMkLst>
        </pc:spChg>
        <pc:picChg chg="del">
          <ac:chgData name="Barbara Bettina Nietzel" userId="11328761-a3dc-47ed-9307-f60376d8c63e" providerId="ADAL" clId="{D593060A-148C-4174-88C5-46C59293A189}" dt="2024-04-17T12:21:15.014" v="448" actId="478"/>
          <ac:picMkLst>
            <pc:docMk/>
            <pc:sldMk cId="0" sldId="269"/>
            <ac:picMk id="324" creationId="{00000000-0000-0000-0000-000000000000}"/>
          </ac:picMkLst>
        </pc:picChg>
      </pc:sldChg>
      <pc:sldChg chg="addSp delSp modSp new mod ord">
        <pc:chgData name="Barbara Bettina Nietzel" userId="11328761-a3dc-47ed-9307-f60376d8c63e" providerId="ADAL" clId="{D593060A-148C-4174-88C5-46C59293A189}" dt="2024-04-17T12:25:49.268" v="473" actId="1076"/>
        <pc:sldMkLst>
          <pc:docMk/>
          <pc:sldMk cId="4037063086" sldId="270"/>
        </pc:sldMkLst>
        <pc:spChg chg="add mod">
          <ac:chgData name="Barbara Bettina Nietzel" userId="11328761-a3dc-47ed-9307-f60376d8c63e" providerId="ADAL" clId="{D593060A-148C-4174-88C5-46C59293A189}" dt="2024-04-17T12:25:03.680" v="464" actId="1076"/>
          <ac:spMkLst>
            <pc:docMk/>
            <pc:sldMk cId="4037063086" sldId="270"/>
            <ac:spMk id="3" creationId="{7129BF18-3FFA-B714-B5DF-FB6BDAD977F4}"/>
          </ac:spMkLst>
        </pc:spChg>
        <pc:spChg chg="add mod">
          <ac:chgData name="Barbara Bettina Nietzel" userId="11328761-a3dc-47ed-9307-f60376d8c63e" providerId="ADAL" clId="{D593060A-148C-4174-88C5-46C59293A189}" dt="2024-04-17T12:25:46.052" v="472" actId="1076"/>
          <ac:spMkLst>
            <pc:docMk/>
            <pc:sldMk cId="4037063086" sldId="270"/>
            <ac:spMk id="4" creationId="{C111260A-AE3E-5312-69E6-BDCAC4E6263E}"/>
          </ac:spMkLst>
        </pc:spChg>
        <pc:spChg chg="add mod">
          <ac:chgData name="Barbara Bettina Nietzel" userId="11328761-a3dc-47ed-9307-f60376d8c63e" providerId="ADAL" clId="{D593060A-148C-4174-88C5-46C59293A189}" dt="2024-04-17T12:25:27.009" v="471" actId="1076"/>
          <ac:spMkLst>
            <pc:docMk/>
            <pc:sldMk cId="4037063086" sldId="270"/>
            <ac:spMk id="5" creationId="{AE86CE58-7CD1-B9F2-2C66-F8C17A7C557B}"/>
          </ac:spMkLst>
        </pc:spChg>
        <pc:spChg chg="add mod">
          <ac:chgData name="Barbara Bettina Nietzel" userId="11328761-a3dc-47ed-9307-f60376d8c63e" providerId="ADAL" clId="{D593060A-148C-4174-88C5-46C59293A189}" dt="2024-04-17T12:25:49.268" v="473" actId="1076"/>
          <ac:spMkLst>
            <pc:docMk/>
            <pc:sldMk cId="4037063086" sldId="270"/>
            <ac:spMk id="6" creationId="{BFBE9155-E47C-640E-482E-1561A44C55F3}"/>
          </ac:spMkLst>
        </pc:spChg>
        <pc:spChg chg="add mod">
          <ac:chgData name="Barbara Bettina Nietzel" userId="11328761-a3dc-47ed-9307-f60376d8c63e" providerId="ADAL" clId="{D593060A-148C-4174-88C5-46C59293A189}" dt="2024-04-17T12:25:21.913" v="470" actId="1076"/>
          <ac:spMkLst>
            <pc:docMk/>
            <pc:sldMk cId="4037063086" sldId="270"/>
            <ac:spMk id="7" creationId="{88DE3F9E-7DF9-7919-776D-27557A5826B7}"/>
          </ac:spMkLst>
        </pc:spChg>
        <pc:spChg chg="add mod">
          <ac:chgData name="Barbara Bettina Nietzel" userId="11328761-a3dc-47ed-9307-f60376d8c63e" providerId="ADAL" clId="{D593060A-148C-4174-88C5-46C59293A189}" dt="2024-04-17T12:25:15.950" v="469" actId="1076"/>
          <ac:spMkLst>
            <pc:docMk/>
            <pc:sldMk cId="4037063086" sldId="270"/>
            <ac:spMk id="8" creationId="{8AE2893A-30F9-ABED-78C3-C563A4BCC4E0}"/>
          </ac:spMkLst>
        </pc:spChg>
        <pc:spChg chg="add mod">
          <ac:chgData name="Barbara Bettina Nietzel" userId="11328761-a3dc-47ed-9307-f60376d8c63e" providerId="ADAL" clId="{D593060A-148C-4174-88C5-46C59293A189}" dt="2024-04-17T12:25:14.091" v="468" actId="1076"/>
          <ac:spMkLst>
            <pc:docMk/>
            <pc:sldMk cId="4037063086" sldId="270"/>
            <ac:spMk id="9" creationId="{ADF8DEF2-A8D5-7994-92F9-BE6ABF2188F6}"/>
          </ac:spMkLst>
        </pc:spChg>
        <pc:picChg chg="add del mod">
          <ac:chgData name="Barbara Bettina Nietzel" userId="11328761-a3dc-47ed-9307-f60376d8c63e" providerId="ADAL" clId="{D593060A-148C-4174-88C5-46C59293A189}" dt="2024-04-17T12:17:56.648" v="400" actId="478"/>
          <ac:picMkLst>
            <pc:docMk/>
            <pc:sldMk cId="4037063086" sldId="270"/>
            <ac:picMk id="2" creationId="{53017B72-6256-DC65-9395-5456082C2DC0}"/>
          </ac:picMkLst>
        </pc:picChg>
        <pc:picChg chg="add mod">
          <ac:chgData name="Barbara Bettina Nietzel" userId="11328761-a3dc-47ed-9307-f60376d8c63e" providerId="ADAL" clId="{D593060A-148C-4174-88C5-46C59293A189}" dt="2024-04-17T12:20:50.431" v="441" actId="14100"/>
          <ac:picMkLst>
            <pc:docMk/>
            <pc:sldMk cId="4037063086" sldId="270"/>
            <ac:picMk id="10" creationId="{BE959B5C-693F-FADB-9D87-17AC5CA448C5}"/>
          </ac:picMkLst>
        </pc:picChg>
      </pc:sldChg>
      <pc:sldChg chg="addSp delSp modSp new del mod">
        <pc:chgData name="Barbara Bettina Nietzel" userId="11328761-a3dc-47ed-9307-f60376d8c63e" providerId="ADAL" clId="{D593060A-148C-4174-88C5-46C59293A189}" dt="2024-04-17T12:20:58.552" v="444" actId="47"/>
        <pc:sldMkLst>
          <pc:docMk/>
          <pc:sldMk cId="1299340795" sldId="271"/>
        </pc:sldMkLst>
        <pc:picChg chg="add del mod">
          <ac:chgData name="Barbara Bettina Nietzel" userId="11328761-a3dc-47ed-9307-f60376d8c63e" providerId="ADAL" clId="{D593060A-148C-4174-88C5-46C59293A189}" dt="2024-04-17T12:20:45.899" v="439" actId="21"/>
          <ac:picMkLst>
            <pc:docMk/>
            <pc:sldMk cId="1299340795" sldId="271"/>
            <ac:picMk id="3" creationId="{BE959B5C-693F-FADB-9D87-17AC5CA448C5}"/>
          </ac:picMkLst>
        </pc:picChg>
      </pc:sldChg>
      <pc:sldChg chg="add">
        <pc:chgData name="Barbara Bettina Nietzel" userId="11328761-a3dc-47ed-9307-f60376d8c63e" providerId="ADAL" clId="{D593060A-148C-4174-88C5-46C59293A189}" dt="2024-04-17T12:29:17.211" v="474" actId="2890"/>
        <pc:sldMkLst>
          <pc:docMk/>
          <pc:sldMk cId="3574778883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2A129-1134-461D-A538-32082EBC3F4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E6B30-E27B-4346-8AD3-A9FF3808960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60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:notes"/>
          <p:cNvSpPr txBox="1">
            <a:spLocks noGrp="1"/>
          </p:cNvSpPr>
          <p:nvPr>
            <p:ph type="body" idx="1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31BA4D-1320-EC74-503E-720EB7330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079C7D-9099-B519-1464-A2B2F5B53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45A0A6-5804-41B5-EC0A-A7BA2ED6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3BCA5E-E63F-47A6-291D-C1E086A3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F73BB3-3C1F-9E97-0BB7-A80A6DD0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615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4D5CA-D6A2-FA50-525C-682A915AA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04E9A96-39C3-2F9D-EEA7-99A173C66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0489EF-8258-28B4-4A06-4786D2F0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BA4A6D-9CEB-9014-50B5-ED52DED2D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B19711-3DA1-3F16-147C-D9DCDAD7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867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7D6334F-25BB-390E-545E-F8F0FD3EF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EAC562-B3D0-F9E6-79AE-B96E83352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4E0FCA-2C68-7E64-DACD-EC22CAF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D0A693-5041-0AF8-A0F4-BA30DE78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7D0B2C-4371-6D98-3143-1554067C0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457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2" descr="Farbkleckse vor weißem Hintergrund"/>
          <p:cNvPicPr preferRelativeResize="0"/>
          <p:nvPr/>
        </p:nvPicPr>
        <p:blipFill rotWithShape="1">
          <a:blip r:embed="rId2">
            <a:alphaModFix/>
          </a:blip>
          <a:srcRect l="28593" t="15391" r="64375"/>
          <a:stretch/>
        </p:blipFill>
        <p:spPr>
          <a:xfrm rot="-5400000">
            <a:off x="5607050" y="393700"/>
            <a:ext cx="857250" cy="120713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36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Light"/>
              <a:buNone/>
              <a:defRPr sz="2600">
                <a:latin typeface="Open Sans"/>
                <a:ea typeface="Open Sans"/>
                <a:cs typeface="Open Sans"/>
                <a:sym typeface="Open San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63200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29" name="Google Shape;29;p12"/>
          <p:cNvSpPr/>
          <p:nvPr/>
        </p:nvSpPr>
        <p:spPr>
          <a:xfrm flipH="1">
            <a:off x="17660278" y="4438650"/>
            <a:ext cx="665822" cy="6858000"/>
          </a:xfrm>
          <a:prstGeom prst="rect">
            <a:avLst/>
          </a:prstGeom>
          <a:solidFill>
            <a:schemeClr val="lt1">
              <a:alpha val="3137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2"/>
          <p:cNvSpPr txBox="1"/>
          <p:nvPr/>
        </p:nvSpPr>
        <p:spPr>
          <a:xfrm>
            <a:off x="9610725" y="6245980"/>
            <a:ext cx="2200275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de-DE" sz="1600" b="0" i="0" u="none" strike="noStrike" cap="none">
                <a:solidFill>
                  <a:srgbClr val="00918E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interculture.de</a:t>
            </a:r>
            <a:endParaRPr sz="16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de-DE" sz="1050" b="0" i="0" u="none" strike="noStrike" cap="none">
                <a:solidFill>
                  <a:srgbClr val="00918E"/>
                </a:solidFill>
                <a:latin typeface="Calibri"/>
                <a:ea typeface="Calibri"/>
                <a:cs typeface="Calibri"/>
                <a:sym typeface="Calibri"/>
              </a:rPr>
              <a:t>Jena ◦ Berlin ◦ Hamburg</a:t>
            </a:r>
            <a:endParaRPr sz="10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de-DE" sz="1050" b="0" i="0" u="none" strike="noStrike" cap="none">
                <a:solidFill>
                  <a:srgbClr val="00918E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05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32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6F030A-ACD5-9A84-B5C4-4A015315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18CDC3-9D7D-8710-91FE-6DC358E61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33851D-3013-B81F-61A1-8CC30400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C46B28-E515-C72F-1EA1-52837F17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C49A45-A44C-F50E-E004-50C1DEF2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3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7124C-BD90-C2E0-D3E1-A7C2577D8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935135-EA09-4D98-F6CE-9233A2F89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620F1D-66C5-3F33-6D7E-FBB956EC1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C1AFD-6D82-ED7E-B047-4DD422BB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5AA62-8D56-CCB7-5E33-35980028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14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85B1D-F550-821E-6133-7CE83241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9CD9B5-0FA5-81DB-B234-FB55AFCBF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400977-2E91-DA98-F0ED-BB2E05FBF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F14891-13C2-0042-74C7-16723D9B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321187-6426-BFDA-5DA6-3340FFE7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8077D4-3ABE-2182-BCE3-A4BAD16E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29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B99AF-AFB2-48FD-D0C1-6B91DA06A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DB6993-72EC-D300-0EBC-408E846E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DA6185-1FA2-8547-F9FB-BE120C24C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802E05-5193-C7F3-BDC9-B9CF39248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E2C4FD0-2F07-315A-0E5C-123C90EB4A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F3A6FB8-0437-DFE3-345C-E4BCD87B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D1BB0CE-40B5-6134-62CA-B211B74F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0AD37F5-799E-53BC-81EC-000202AC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6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A1436-FDD8-8BA6-26CA-28FA915F6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F1F712-8E51-0B81-BDB5-67032ED94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A866267-2AD0-A772-922F-808BA055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07632A-3002-CCE4-7CBB-E7D68A6F8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1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5849DA-AD01-843B-C5DA-EC6365A60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33E983C-95A0-1264-19A1-54260B002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B5F15B9-3E60-0D64-2E7A-811CA5EEE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783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67793-39D9-EB32-8FE4-ECC13385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E63257-1F5B-4233-B77A-3E64ABFD8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E757AD-024F-DA85-3E35-8DA30BAB0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8CA946-1AF8-B7ED-DC95-BD875AE70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307321-1FA3-F2A0-BBDA-3642E918F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59F0DD-739C-818C-749B-3E729400C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2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87412-34C4-BEE5-3178-324153599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DD36BF-A0DC-9F35-4E76-EB5636EF9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10EA53-48E8-ACAD-E647-CD4443302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8942EB-D3B8-2482-112C-BC4EC5D42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655754A-AAF4-9F9A-936B-DB211244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CF9A82A-A1D1-CDA4-9DC0-2222F8D2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81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6D0D0D-2907-EC8F-84F6-8F084192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0E8594-31E9-4D72-D756-44412D31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E9A10D-07D9-F910-044F-F350E4DE2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C2DF66-D12C-42E0-8255-705DDA242DB7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B99D33-8E3F-C6BE-7515-93D97D9F9D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53ADF2-C320-4007-802F-A2E7AD292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C5C697-7317-434F-A98C-F4E338BBAD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2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36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Light"/>
              <a:buNone/>
            </a:pPr>
            <a:r>
              <a:rPr lang="de-DE">
                <a:latin typeface="Open Sans"/>
                <a:ea typeface="Open Sans"/>
                <a:cs typeface="Open Sans"/>
                <a:sym typeface="Open Sans"/>
              </a:rPr>
              <a:t>Tangram: Runde 1</a:t>
            </a:r>
            <a:endParaRPr/>
          </a:p>
        </p:txBody>
      </p:sp>
      <p:sp>
        <p:nvSpPr>
          <p:cNvPr id="295" name="Google Shape;295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63200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Aufgabe:</a:t>
            </a:r>
            <a:endParaRPr dirty="0"/>
          </a:p>
          <a:p>
            <a:pPr marL="9715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A: beschreibt</a:t>
            </a:r>
            <a:endParaRPr dirty="0"/>
          </a:p>
          <a:p>
            <a:pPr marL="9715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Noto Sans Symbols"/>
              <a:buChar char="⮚"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B: legt</a:t>
            </a: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A sucht sich eine Figur aus und beschreibt, wie welches Teil gelegt werden soll. B versucht daraufhin, die Teile in die beschriebene Figur zu legen.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Nach spätestens 3-5 Minuten ist die Runde vorbei und es sollen folgende Fragen reflektiert werden:</a:t>
            </a:r>
            <a:endParaRPr dirty="0"/>
          </a:p>
          <a:p>
            <a:pPr marL="514350" lvl="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de-DE" sz="1400" b="1" dirty="0"/>
              <a:t>Wie ist es euch ergangen? </a:t>
            </a: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wurde beobachtet? Was haben Sie wahrgenommen? </a:t>
            </a:r>
            <a:endParaRPr lang="de-DE" sz="1400" b="1" dirty="0"/>
          </a:p>
          <a:p>
            <a:pPr marL="514350" lvl="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de-DE" sz="1400" b="1" dirty="0"/>
              <a:t>Was sind Herausforderungen für A und B? Strategien zum Umgang mit diesen: </a:t>
            </a: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hat (nicht) geholfen</a:t>
            </a:r>
            <a:r>
              <a:rPr lang="de-DE" sz="1400" b="1" dirty="0"/>
              <a:t>?</a:t>
            </a: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296" name="Google Shape;29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4767" y="782833"/>
            <a:ext cx="1576633" cy="1551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Google Shape;297;p2" descr="Stoppuhr Silhouet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798194" y="1329376"/>
            <a:ext cx="780854" cy="780854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2"/>
          <p:cNvSpPr txBox="1"/>
          <p:nvPr/>
        </p:nvSpPr>
        <p:spPr>
          <a:xfrm>
            <a:off x="8862891" y="124676"/>
            <a:ext cx="223415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 Minuten Legen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 Minuten Besprechen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7129BF18-3FFA-B714-B5DF-FB6BDAD977F4}"/>
              </a:ext>
            </a:extLst>
          </p:cNvPr>
          <p:cNvSpPr/>
          <p:nvPr/>
        </p:nvSpPr>
        <p:spPr>
          <a:xfrm flipV="1">
            <a:off x="2441740" y="1208567"/>
            <a:ext cx="5085269" cy="254923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C111260A-AE3E-5312-69E6-BDCAC4E6263E}"/>
              </a:ext>
            </a:extLst>
          </p:cNvPr>
          <p:cNvSpPr/>
          <p:nvPr/>
        </p:nvSpPr>
        <p:spPr>
          <a:xfrm rot="10136305">
            <a:off x="96577" y="4226143"/>
            <a:ext cx="5128838" cy="254923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AE86CE58-7CD1-B9F2-2C66-F8C17A7C557B}"/>
              </a:ext>
            </a:extLst>
          </p:cNvPr>
          <p:cNvSpPr/>
          <p:nvPr/>
        </p:nvSpPr>
        <p:spPr>
          <a:xfrm>
            <a:off x="2407300" y="2489500"/>
            <a:ext cx="2549236" cy="1251332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BFBE9155-E47C-640E-482E-1561A44C55F3}"/>
              </a:ext>
            </a:extLst>
          </p:cNvPr>
          <p:cNvSpPr/>
          <p:nvPr/>
        </p:nvSpPr>
        <p:spPr>
          <a:xfrm rot="18959381">
            <a:off x="4486797" y="3391983"/>
            <a:ext cx="2601647" cy="2479964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88DE3F9E-7DF9-7919-776D-27557A5826B7}"/>
              </a:ext>
            </a:extLst>
          </p:cNvPr>
          <p:cNvSpPr/>
          <p:nvPr/>
        </p:nvSpPr>
        <p:spPr>
          <a:xfrm rot="8092510">
            <a:off x="7688345" y="2177190"/>
            <a:ext cx="3615986" cy="18570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8" name="Diagonaler Streifen 7">
            <a:extLst>
              <a:ext uri="{FF2B5EF4-FFF2-40B4-BE49-F238E27FC236}">
                <a16:creationId xmlns:a16="http://schemas.microsoft.com/office/drawing/2014/main" id="{8AE2893A-30F9-ABED-78C3-C563A4BCC4E0}"/>
              </a:ext>
            </a:extLst>
          </p:cNvPr>
          <p:cNvSpPr/>
          <p:nvPr/>
        </p:nvSpPr>
        <p:spPr>
          <a:xfrm>
            <a:off x="4984374" y="2424141"/>
            <a:ext cx="3867332" cy="1298842"/>
          </a:xfrm>
          <a:custGeom>
            <a:avLst/>
            <a:gdLst>
              <a:gd name="connsiteX0" fmla="*/ 0 w 2769272"/>
              <a:gd name="connsiteY0" fmla="*/ 1227820 h 2491315"/>
              <a:gd name="connsiteX1" fmla="*/ 1364808 w 2769272"/>
              <a:gd name="connsiteY1" fmla="*/ 0 h 2491315"/>
              <a:gd name="connsiteX2" fmla="*/ 2769272 w 2769272"/>
              <a:gd name="connsiteY2" fmla="*/ 0 h 2491315"/>
              <a:gd name="connsiteX3" fmla="*/ 0 w 2769272"/>
              <a:gd name="connsiteY3" fmla="*/ 2491315 h 2491315"/>
              <a:gd name="connsiteX4" fmla="*/ 0 w 2769272"/>
              <a:gd name="connsiteY4" fmla="*/ 1227820 h 2491315"/>
              <a:gd name="connsiteX0" fmla="*/ 0 w 3745816"/>
              <a:gd name="connsiteY0" fmla="*/ 1227820 h 2491315"/>
              <a:gd name="connsiteX1" fmla="*/ 1364808 w 3745816"/>
              <a:gd name="connsiteY1" fmla="*/ 0 h 2491315"/>
              <a:gd name="connsiteX2" fmla="*/ 3745816 w 3745816"/>
              <a:gd name="connsiteY2" fmla="*/ 26633 h 2491315"/>
              <a:gd name="connsiteX3" fmla="*/ 0 w 3745816"/>
              <a:gd name="connsiteY3" fmla="*/ 2491315 h 2491315"/>
              <a:gd name="connsiteX4" fmla="*/ 0 w 3745816"/>
              <a:gd name="connsiteY4" fmla="*/ 1227820 h 2491315"/>
              <a:gd name="connsiteX0" fmla="*/ 0 w 3745816"/>
              <a:gd name="connsiteY0" fmla="*/ 1227820 h 1301707"/>
              <a:gd name="connsiteX1" fmla="*/ 1364808 w 3745816"/>
              <a:gd name="connsiteY1" fmla="*/ 0 h 1301707"/>
              <a:gd name="connsiteX2" fmla="*/ 3745816 w 3745816"/>
              <a:gd name="connsiteY2" fmla="*/ 26633 h 1301707"/>
              <a:gd name="connsiteX3" fmla="*/ 2450237 w 3745816"/>
              <a:gd name="connsiteY3" fmla="*/ 1301707 h 1301707"/>
              <a:gd name="connsiteX4" fmla="*/ 0 w 3745816"/>
              <a:gd name="connsiteY4" fmla="*/ 1227820 h 1301707"/>
              <a:gd name="connsiteX0" fmla="*/ 0 w 3843471"/>
              <a:gd name="connsiteY0" fmla="*/ 1307719 h 1307719"/>
              <a:gd name="connsiteX1" fmla="*/ 1462463 w 3843471"/>
              <a:gd name="connsiteY1" fmla="*/ 0 h 1307719"/>
              <a:gd name="connsiteX2" fmla="*/ 3843471 w 3843471"/>
              <a:gd name="connsiteY2" fmla="*/ 26633 h 1307719"/>
              <a:gd name="connsiteX3" fmla="*/ 2547892 w 3843471"/>
              <a:gd name="connsiteY3" fmla="*/ 1301707 h 1307719"/>
              <a:gd name="connsiteX4" fmla="*/ 0 w 3843471"/>
              <a:gd name="connsiteY4" fmla="*/ 1307719 h 1307719"/>
              <a:gd name="connsiteX0" fmla="*/ 0 w 3843471"/>
              <a:gd name="connsiteY0" fmla="*/ 1298842 h 1298842"/>
              <a:gd name="connsiteX1" fmla="*/ 1355931 w 3843471"/>
              <a:gd name="connsiteY1" fmla="*/ 0 h 1298842"/>
              <a:gd name="connsiteX2" fmla="*/ 3843471 w 3843471"/>
              <a:gd name="connsiteY2" fmla="*/ 17756 h 1298842"/>
              <a:gd name="connsiteX3" fmla="*/ 2547892 w 3843471"/>
              <a:gd name="connsiteY3" fmla="*/ 1292830 h 1298842"/>
              <a:gd name="connsiteX4" fmla="*/ 0 w 3843471"/>
              <a:gd name="connsiteY4" fmla="*/ 1298842 h 129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471" h="1298842">
                <a:moveTo>
                  <a:pt x="0" y="1298842"/>
                </a:moveTo>
                <a:lnTo>
                  <a:pt x="1355931" y="0"/>
                </a:lnTo>
                <a:lnTo>
                  <a:pt x="3843471" y="17756"/>
                </a:lnTo>
                <a:lnTo>
                  <a:pt x="2547892" y="1292830"/>
                </a:lnTo>
                <a:lnTo>
                  <a:pt x="0" y="1298842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ADF8DEF2-A8D5-7994-92F9-BE6ABF2188F6}"/>
              </a:ext>
            </a:extLst>
          </p:cNvPr>
          <p:cNvSpPr/>
          <p:nvPr/>
        </p:nvSpPr>
        <p:spPr>
          <a:xfrm>
            <a:off x="6344735" y="1169361"/>
            <a:ext cx="2479964" cy="1254780"/>
          </a:xfrm>
          <a:prstGeom prst="triangle">
            <a:avLst>
              <a:gd name="adj" fmla="val 48524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E959B5C-693F-FADB-9D87-17AC5CA44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108"/>
            <a:ext cx="2381205" cy="29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6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7129BF18-3FFA-B714-B5DF-FB6BDAD977F4}"/>
              </a:ext>
            </a:extLst>
          </p:cNvPr>
          <p:cNvSpPr/>
          <p:nvPr/>
        </p:nvSpPr>
        <p:spPr>
          <a:xfrm flipV="1">
            <a:off x="2441740" y="1208567"/>
            <a:ext cx="5085269" cy="2549236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C111260A-AE3E-5312-69E6-BDCAC4E6263E}"/>
              </a:ext>
            </a:extLst>
          </p:cNvPr>
          <p:cNvSpPr/>
          <p:nvPr/>
        </p:nvSpPr>
        <p:spPr>
          <a:xfrm rot="10136305">
            <a:off x="96577" y="4226143"/>
            <a:ext cx="5128838" cy="254923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AE86CE58-7CD1-B9F2-2C66-F8C17A7C557B}"/>
              </a:ext>
            </a:extLst>
          </p:cNvPr>
          <p:cNvSpPr/>
          <p:nvPr/>
        </p:nvSpPr>
        <p:spPr>
          <a:xfrm>
            <a:off x="2407300" y="2489500"/>
            <a:ext cx="2549236" cy="1251332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BFBE9155-E47C-640E-482E-1561A44C55F3}"/>
              </a:ext>
            </a:extLst>
          </p:cNvPr>
          <p:cNvSpPr/>
          <p:nvPr/>
        </p:nvSpPr>
        <p:spPr>
          <a:xfrm rot="18959381">
            <a:off x="4486797" y="3391983"/>
            <a:ext cx="2601647" cy="2479964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88DE3F9E-7DF9-7919-776D-27557A5826B7}"/>
              </a:ext>
            </a:extLst>
          </p:cNvPr>
          <p:cNvSpPr/>
          <p:nvPr/>
        </p:nvSpPr>
        <p:spPr>
          <a:xfrm rot="8092510">
            <a:off x="7688345" y="2177190"/>
            <a:ext cx="3615986" cy="18570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sp>
        <p:nvSpPr>
          <p:cNvPr id="8" name="Diagonaler Streifen 7">
            <a:extLst>
              <a:ext uri="{FF2B5EF4-FFF2-40B4-BE49-F238E27FC236}">
                <a16:creationId xmlns:a16="http://schemas.microsoft.com/office/drawing/2014/main" id="{8AE2893A-30F9-ABED-78C3-C563A4BCC4E0}"/>
              </a:ext>
            </a:extLst>
          </p:cNvPr>
          <p:cNvSpPr/>
          <p:nvPr/>
        </p:nvSpPr>
        <p:spPr>
          <a:xfrm>
            <a:off x="4984374" y="2424141"/>
            <a:ext cx="3867332" cy="1298842"/>
          </a:xfrm>
          <a:custGeom>
            <a:avLst/>
            <a:gdLst>
              <a:gd name="connsiteX0" fmla="*/ 0 w 2769272"/>
              <a:gd name="connsiteY0" fmla="*/ 1227820 h 2491315"/>
              <a:gd name="connsiteX1" fmla="*/ 1364808 w 2769272"/>
              <a:gd name="connsiteY1" fmla="*/ 0 h 2491315"/>
              <a:gd name="connsiteX2" fmla="*/ 2769272 w 2769272"/>
              <a:gd name="connsiteY2" fmla="*/ 0 h 2491315"/>
              <a:gd name="connsiteX3" fmla="*/ 0 w 2769272"/>
              <a:gd name="connsiteY3" fmla="*/ 2491315 h 2491315"/>
              <a:gd name="connsiteX4" fmla="*/ 0 w 2769272"/>
              <a:gd name="connsiteY4" fmla="*/ 1227820 h 2491315"/>
              <a:gd name="connsiteX0" fmla="*/ 0 w 3745816"/>
              <a:gd name="connsiteY0" fmla="*/ 1227820 h 2491315"/>
              <a:gd name="connsiteX1" fmla="*/ 1364808 w 3745816"/>
              <a:gd name="connsiteY1" fmla="*/ 0 h 2491315"/>
              <a:gd name="connsiteX2" fmla="*/ 3745816 w 3745816"/>
              <a:gd name="connsiteY2" fmla="*/ 26633 h 2491315"/>
              <a:gd name="connsiteX3" fmla="*/ 0 w 3745816"/>
              <a:gd name="connsiteY3" fmla="*/ 2491315 h 2491315"/>
              <a:gd name="connsiteX4" fmla="*/ 0 w 3745816"/>
              <a:gd name="connsiteY4" fmla="*/ 1227820 h 2491315"/>
              <a:gd name="connsiteX0" fmla="*/ 0 w 3745816"/>
              <a:gd name="connsiteY0" fmla="*/ 1227820 h 1301707"/>
              <a:gd name="connsiteX1" fmla="*/ 1364808 w 3745816"/>
              <a:gd name="connsiteY1" fmla="*/ 0 h 1301707"/>
              <a:gd name="connsiteX2" fmla="*/ 3745816 w 3745816"/>
              <a:gd name="connsiteY2" fmla="*/ 26633 h 1301707"/>
              <a:gd name="connsiteX3" fmla="*/ 2450237 w 3745816"/>
              <a:gd name="connsiteY3" fmla="*/ 1301707 h 1301707"/>
              <a:gd name="connsiteX4" fmla="*/ 0 w 3745816"/>
              <a:gd name="connsiteY4" fmla="*/ 1227820 h 1301707"/>
              <a:gd name="connsiteX0" fmla="*/ 0 w 3843471"/>
              <a:gd name="connsiteY0" fmla="*/ 1307719 h 1307719"/>
              <a:gd name="connsiteX1" fmla="*/ 1462463 w 3843471"/>
              <a:gd name="connsiteY1" fmla="*/ 0 h 1307719"/>
              <a:gd name="connsiteX2" fmla="*/ 3843471 w 3843471"/>
              <a:gd name="connsiteY2" fmla="*/ 26633 h 1307719"/>
              <a:gd name="connsiteX3" fmla="*/ 2547892 w 3843471"/>
              <a:gd name="connsiteY3" fmla="*/ 1301707 h 1307719"/>
              <a:gd name="connsiteX4" fmla="*/ 0 w 3843471"/>
              <a:gd name="connsiteY4" fmla="*/ 1307719 h 1307719"/>
              <a:gd name="connsiteX0" fmla="*/ 0 w 3843471"/>
              <a:gd name="connsiteY0" fmla="*/ 1298842 h 1298842"/>
              <a:gd name="connsiteX1" fmla="*/ 1355931 w 3843471"/>
              <a:gd name="connsiteY1" fmla="*/ 0 h 1298842"/>
              <a:gd name="connsiteX2" fmla="*/ 3843471 w 3843471"/>
              <a:gd name="connsiteY2" fmla="*/ 17756 h 1298842"/>
              <a:gd name="connsiteX3" fmla="*/ 2547892 w 3843471"/>
              <a:gd name="connsiteY3" fmla="*/ 1292830 h 1298842"/>
              <a:gd name="connsiteX4" fmla="*/ 0 w 3843471"/>
              <a:gd name="connsiteY4" fmla="*/ 1298842 h 129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3471" h="1298842">
                <a:moveTo>
                  <a:pt x="0" y="1298842"/>
                </a:moveTo>
                <a:lnTo>
                  <a:pt x="1355931" y="0"/>
                </a:lnTo>
                <a:lnTo>
                  <a:pt x="3843471" y="17756"/>
                </a:lnTo>
                <a:lnTo>
                  <a:pt x="2547892" y="1292830"/>
                </a:lnTo>
                <a:lnTo>
                  <a:pt x="0" y="1298842"/>
                </a:lnTo>
                <a:close/>
              </a:path>
            </a:pathLst>
          </a:cu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ADF8DEF2-A8D5-7994-92F9-BE6ABF2188F6}"/>
              </a:ext>
            </a:extLst>
          </p:cNvPr>
          <p:cNvSpPr/>
          <p:nvPr/>
        </p:nvSpPr>
        <p:spPr>
          <a:xfrm>
            <a:off x="6344735" y="1169361"/>
            <a:ext cx="2479964" cy="1254780"/>
          </a:xfrm>
          <a:prstGeom prst="triangle">
            <a:avLst>
              <a:gd name="adj" fmla="val 48524"/>
            </a:avLst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C000"/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BE959B5C-693F-FADB-9D87-17AC5CA44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42108"/>
            <a:ext cx="2381205" cy="296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7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36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Light"/>
              <a:buNone/>
            </a:pPr>
            <a:r>
              <a:rPr lang="de-DE">
                <a:latin typeface="Open Sans"/>
                <a:ea typeface="Open Sans"/>
                <a:cs typeface="Open Sans"/>
                <a:sym typeface="Open Sans"/>
              </a:rPr>
              <a:t>Tangram: Runde 2</a:t>
            </a:r>
            <a:endParaRPr/>
          </a:p>
        </p:txBody>
      </p:sp>
      <p:sp>
        <p:nvSpPr>
          <p:cNvPr id="304" name="Google Shape;304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63200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Aufgabe:</a:t>
            </a: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Tauschen Sie nun die Rollen. </a:t>
            </a: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Machen Sie sich die Strategien aus Runde 1 bewusst und wenden Sie diese an.</a:t>
            </a:r>
            <a:endParaRPr dirty="0"/>
          </a:p>
          <a:p>
            <a:pPr marL="514350" lvl="0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4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B sucht sich eine Figur aus und beschreibt, wie welches Teil gelegt werden soll. A versucht daraufhin, die Teile in die beschriebene Figur zu legen.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Nach 3 Minuten ist die Runde vorbei und es sollen folgende Fragen reflektiert werden: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4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/>
              <a:t>Wie ist es euch ergangen? 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habt ihr wahrgenommen? Was war dieses Mal anders?</a:t>
            </a: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305" name="Google Shape;3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4767" y="782833"/>
            <a:ext cx="1576633" cy="1551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Google Shape;306;p3" descr="Stoppuhr Silhouet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93316" y="2460931"/>
            <a:ext cx="780854" cy="780854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3"/>
          <p:cNvSpPr txBox="1"/>
          <p:nvPr/>
        </p:nvSpPr>
        <p:spPr>
          <a:xfrm>
            <a:off x="9119647" y="2589748"/>
            <a:ext cx="223415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 Minuten Legen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 Minuten Besprechen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36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Light"/>
              <a:buNone/>
            </a:pPr>
            <a:r>
              <a:rPr lang="de-DE">
                <a:latin typeface="Open Sans"/>
                <a:ea typeface="Open Sans"/>
                <a:cs typeface="Open Sans"/>
                <a:sym typeface="Open Sans"/>
              </a:rPr>
              <a:t>Tangram: Runde 3</a:t>
            </a:r>
            <a:endParaRPr/>
          </a:p>
        </p:txBody>
      </p:sp>
      <p:sp>
        <p:nvSpPr>
          <p:cNvPr id="313" name="Google Shape;31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63200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Aufgabe:</a:t>
            </a: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Tauscht nun erneut die Rollen.</a:t>
            </a:r>
            <a:endParaRPr dirty="0"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Einigt euch auf eine Fremdsprache und wendet diese an.</a:t>
            </a:r>
            <a:endParaRPr dirty="0"/>
          </a:p>
          <a:p>
            <a:pPr marL="514350" lvl="0" indent="-1714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Noto Sans Symbols"/>
              <a:buNone/>
            </a:pPr>
            <a:endParaRPr sz="14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A sucht sich eine Figur aus und beschreibt, wie welches Teil gelegt werden soll. B versucht daraufhin, die Teile in die beschriebene Figur zu legen.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de-DE" sz="1400" dirty="0">
                <a:latin typeface="Open Sans Light"/>
                <a:ea typeface="Open Sans Light"/>
                <a:cs typeface="Open Sans Light"/>
                <a:sym typeface="Open Sans Light"/>
              </a:rPr>
              <a:t>Nach 5 Minuten ist die Runde vorbei und es sollen folgende Fragen reflektiert werden: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sz="1400" dirty="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wurde beobachtet</a:t>
            </a:r>
            <a:r>
              <a:rPr lang="de-DE" sz="1400" b="1">
                <a:latin typeface="Open Sans Light"/>
                <a:ea typeface="Open Sans Light"/>
                <a:cs typeface="Open Sans Light"/>
                <a:sym typeface="Open Sans Light"/>
              </a:rPr>
              <a:t>? Was </a:t>
            </a: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haben Sie wahrgenommen? Was war anders?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/>
              <a:t>Was können wir daraus über Kommunikationsprozesse lernen?</a:t>
            </a:r>
            <a:endParaRPr dirty="0"/>
          </a:p>
          <a:p>
            <a:pPr marL="2286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endParaRPr dirty="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pic>
        <p:nvPicPr>
          <p:cNvPr id="314" name="Google Shape;31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4767" y="782833"/>
            <a:ext cx="1576633" cy="15516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15" name="Google Shape;315;p4" descr="Stoppuhr Silhouet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93316" y="2460931"/>
            <a:ext cx="780854" cy="780854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4"/>
          <p:cNvSpPr txBox="1"/>
          <p:nvPr/>
        </p:nvSpPr>
        <p:spPr>
          <a:xfrm>
            <a:off x="9119647" y="2589748"/>
            <a:ext cx="2234153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 dirty="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5 Minuten Legen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400" b="0" i="0" u="none" strike="noStrike" cap="none" dirty="0">
                <a:solidFill>
                  <a:srgbClr val="000000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2 Minuten Besprechen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3632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 Light"/>
              <a:buNone/>
            </a:pPr>
            <a:r>
              <a:rPr lang="de-DE" dirty="0">
                <a:latin typeface="Open Sans"/>
                <a:ea typeface="Open Sans"/>
                <a:cs typeface="Open Sans"/>
                <a:sym typeface="Open Sans"/>
              </a:rPr>
              <a:t>Tangram: Auswertung</a:t>
            </a:r>
            <a:endParaRPr dirty="0"/>
          </a:p>
        </p:txBody>
      </p:sp>
      <p:sp>
        <p:nvSpPr>
          <p:cNvPr id="322" name="Google Shape;32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63200" cy="387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Aufgabe: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/>
              <a:t>Was sind Herausforderungen für die Rollen A und B?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/>
              <a:t>Was lernen wir über Kommunikation?</a:t>
            </a:r>
            <a:endParaRPr dirty="0"/>
          </a:p>
          <a:p>
            <a:pPr marL="514350" lvl="0" indent="-28575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war besonders/</a:t>
            </a:r>
            <a:r>
              <a:rPr lang="de-DE" sz="1400" b="1" dirty="0"/>
              <a:t>weniger</a:t>
            </a: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 hilfreich?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An welche Situation aus deinem Berufsalltag erinnert dich die gemachte Übung?</a:t>
            </a:r>
            <a:endParaRPr dirty="0"/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>
                <a:latin typeface="Open Sans Light"/>
                <a:ea typeface="Open Sans Light"/>
                <a:cs typeface="Open Sans Light"/>
                <a:sym typeface="Open Sans Light"/>
              </a:rPr>
              <a:t>Was kannst du von der Übung mit in deinen Alltag nehmen?</a:t>
            </a:r>
          </a:p>
          <a:p>
            <a:pPr marL="51435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Font typeface="Arial"/>
              <a:buChar char="•"/>
            </a:pPr>
            <a:r>
              <a:rPr lang="de-DE" sz="1400" b="1" dirty="0"/>
              <a:t>Metaebene: Welche Ziele können mit dieser Übung erreicht werden? Wann kann sie hilfreich sein?</a:t>
            </a:r>
            <a:endParaRPr dirty="0"/>
          </a:p>
        </p:txBody>
      </p:sp>
      <p:pic>
        <p:nvPicPr>
          <p:cNvPr id="323" name="Google Shape;32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24767" y="782833"/>
            <a:ext cx="1576633" cy="15516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Breitbild</PresentationFormat>
  <Paragraphs>44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Noto Sans Symbols</vt:lpstr>
      <vt:lpstr>Open Sans</vt:lpstr>
      <vt:lpstr>Open Sans Light</vt:lpstr>
      <vt:lpstr>Quattrocento Sans</vt:lpstr>
      <vt:lpstr>Times New Roman</vt:lpstr>
      <vt:lpstr>Office</vt:lpstr>
      <vt:lpstr>Tangram: Runde 1</vt:lpstr>
      <vt:lpstr>PowerPoint-Präsentation</vt:lpstr>
      <vt:lpstr>PowerPoint-Präsentation</vt:lpstr>
      <vt:lpstr>Tangram: Runde 2</vt:lpstr>
      <vt:lpstr>Tangram: Runde 3</vt:lpstr>
      <vt:lpstr>Tangram: Auswertung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Tangram: Runde 1</dc:title>
  <dc:creator>Florence Schmalz</dc:creator>
  <cp:lastModifiedBy>Barbara Bettina Nietzel</cp:lastModifiedBy>
  <cp:revision>2</cp:revision>
  <dcterms:created xsi:type="dcterms:W3CDTF">2024-04-17T11:22:35Z</dcterms:created>
  <dcterms:modified xsi:type="dcterms:W3CDTF">2024-04-17T12:31:29Z</dcterms:modified>
</cp:coreProperties>
</file>