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693400" cy="15113000"/>
  <p:notesSz cx="6858000" cy="9144000"/>
  <p:embeddedFontLst>
    <p:embeddedFont>
      <p:font typeface="Barlow Condensed Bold" panose="020B0604020202020204" charset="0"/>
      <p:regular r:id="rId4"/>
    </p:embeddedFont>
    <p:embeddedFont>
      <p:font typeface="Barlow Condensed Heavy" panose="020B0604020202020204" charset="0"/>
      <p:regular r:id="rId5"/>
    </p:embeddedFont>
    <p:embeddedFont>
      <p:font typeface="Barlow Condensed Medium" panose="00000606000000000000" pitchFamily="2" charset="0"/>
      <p:regular r:id="rId6"/>
    </p:embeddedFont>
    <p:embeddedFont>
      <p:font typeface="Barlow Condensed Semi-Bold" panose="020B0604020202020204" charset="0"/>
      <p:regular r:id="rId7"/>
    </p:embeddedFont>
    <p:embeddedFont>
      <p:font typeface="Roboto Condensed" panose="02000000000000000000" pitchFamily="2" charset="0"/>
      <p:regular r:id="rId8"/>
    </p:embeddedFont>
    <p:embeddedFont>
      <p:font typeface="Roboto Condensed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5" d="100"/>
          <a:sy n="25" d="100"/>
        </p:scale>
        <p:origin x="226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8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9200" y="1345116"/>
            <a:ext cx="8359252" cy="2360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1" spc="829">
                <a:solidFill>
                  <a:srgbClr val="221E1F"/>
                </a:solidFill>
                <a:latin typeface="Barlow Condensed Heavy"/>
                <a:ea typeface="Barlow Condensed Heavy"/>
                <a:cs typeface="Barlow Condensed Heavy"/>
                <a:sym typeface="Barlow Condensed Heavy"/>
              </a:rPr>
              <a:t>THÜRINGEN </a:t>
            </a:r>
          </a:p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 b="1" spc="829">
                <a:solidFill>
                  <a:srgbClr val="221E1F"/>
                </a:solidFill>
                <a:latin typeface="Barlow Condensed Heavy"/>
                <a:ea typeface="Barlow Condensed Heavy"/>
                <a:cs typeface="Barlow Condensed Heavy"/>
                <a:sym typeface="Barlow Condensed Heavy"/>
              </a:rPr>
              <a:t>PLANT LANGFRISTIG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69200" y="3739093"/>
            <a:ext cx="8553600" cy="145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spc="1776">
                <a:solidFill>
                  <a:srgbClr val="221E1F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WIR BRINGEN EUCH ZUSAMMEN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9200" y="11835825"/>
            <a:ext cx="8553600" cy="55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3"/>
              </a:lnSpc>
              <a:spcBef>
                <a:spcPct val="0"/>
              </a:spcBef>
            </a:pPr>
            <a:r>
              <a:rPr lang="en-US" sz="3281" b="1" spc="311">
                <a:solidFill>
                  <a:srgbClr val="221E1F"/>
                </a:solidFill>
                <a:latin typeface="Barlow Condensed Heavy"/>
                <a:ea typeface="Barlow Condensed Heavy"/>
                <a:cs typeface="Barlow Condensed Heavy"/>
                <a:sym typeface="Barlow Condensed Heavy"/>
              </a:rPr>
              <a:t>FACHKRÄFTE GESUCHT - WIR BIETEN: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9200" y="12582407"/>
            <a:ext cx="9343984" cy="1818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3190" b="1" spc="140">
                <a:solidFill>
                  <a:srgbClr val="221E1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✓ STRUKTURIERTE ONBOARDING-PROGRAMME     </a:t>
            </a:r>
          </a:p>
          <a:p>
            <a:pPr algn="l">
              <a:lnSpc>
                <a:spcPts val="3605"/>
              </a:lnSpc>
            </a:pPr>
            <a:r>
              <a:rPr lang="en-US" sz="3190" b="1" spc="140">
                <a:solidFill>
                  <a:srgbClr val="221E1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✓ INTERKULTURELLE DIVERSITY-TRAININGS    </a:t>
            </a:r>
          </a:p>
          <a:p>
            <a:pPr algn="l">
              <a:lnSpc>
                <a:spcPts val="3605"/>
              </a:lnSpc>
            </a:pPr>
            <a:r>
              <a:rPr lang="en-US" sz="3190" b="1" spc="140">
                <a:solidFill>
                  <a:srgbClr val="221E1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✓ MENTORING &amp; WISSENSAUSTAUSCH  </a:t>
            </a:r>
          </a:p>
          <a:p>
            <a:pPr algn="l">
              <a:lnSpc>
                <a:spcPts val="3605"/>
              </a:lnSpc>
            </a:pPr>
            <a:endParaRPr lang="en-US" sz="3190" b="1" spc="140">
              <a:solidFill>
                <a:srgbClr val="221E1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38150" y="5267325"/>
            <a:ext cx="9629775" cy="5743575"/>
          </a:xfrm>
          <a:custGeom>
            <a:avLst/>
            <a:gdLst/>
            <a:ahLst/>
            <a:cxnLst/>
            <a:rect l="l" t="t" r="r" b="b"/>
            <a:pathLst>
              <a:path w="9629775" h="5743575">
                <a:moveTo>
                  <a:pt x="0" y="0"/>
                </a:moveTo>
                <a:lnTo>
                  <a:pt x="9629775" y="0"/>
                </a:lnTo>
                <a:lnTo>
                  <a:pt x="9629775" y="5743575"/>
                </a:lnTo>
                <a:lnTo>
                  <a:pt x="0" y="5743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96" t="-1880" r="-1896" b="-1880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7" name="Group 7"/>
          <p:cNvGrpSpPr/>
          <p:nvPr/>
        </p:nvGrpSpPr>
        <p:grpSpPr>
          <a:xfrm rot="-764927">
            <a:off x="3546710" y="6354631"/>
            <a:ext cx="3598579" cy="3568963"/>
            <a:chOff x="0" y="0"/>
            <a:chExt cx="4798105" cy="47586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798105" cy="4758617"/>
            </a:xfrm>
            <a:custGeom>
              <a:avLst/>
              <a:gdLst/>
              <a:ahLst/>
              <a:cxnLst/>
              <a:rect l="l" t="t" r="r" b="b"/>
              <a:pathLst>
                <a:path w="4798105" h="4758617">
                  <a:moveTo>
                    <a:pt x="0" y="0"/>
                  </a:moveTo>
                  <a:lnTo>
                    <a:pt x="4798105" y="0"/>
                  </a:lnTo>
                  <a:lnTo>
                    <a:pt x="4798105" y="4758617"/>
                  </a:lnTo>
                  <a:lnTo>
                    <a:pt x="0" y="4758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" r="-1" b="-10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 rot="1392678">
              <a:off x="498722" y="1770040"/>
              <a:ext cx="3733043" cy="13323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19"/>
                </a:lnSpc>
              </a:pPr>
              <a:r>
                <a:rPr lang="en-US" sz="4159" b="1" spc="183">
                  <a:solidFill>
                    <a:srgbClr val="26594B"/>
                  </a:solidFill>
                  <a:latin typeface="Barlow Condensed Semi-Bold"/>
                  <a:ea typeface="Barlow Condensed Semi-Bold"/>
                  <a:cs typeface="Barlow Condensed Semi-Bold"/>
                  <a:sym typeface="Barlow Condensed Semi-Bold"/>
                </a:rPr>
                <a:t>EVERYONE IS WELCOME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2000" y="0"/>
            <a:ext cx="7128000" cy="15120000"/>
          </a:xfrm>
          <a:custGeom>
            <a:avLst/>
            <a:gdLst/>
            <a:ahLst/>
            <a:cxnLst/>
            <a:rect l="l" t="t" r="r" b="b"/>
            <a:pathLst>
              <a:path w="7128000" h="15120000">
                <a:moveTo>
                  <a:pt x="0" y="0"/>
                </a:moveTo>
                <a:lnTo>
                  <a:pt x="7128000" y="0"/>
                </a:lnTo>
                <a:lnTo>
                  <a:pt x="7128000" y="15120000"/>
                </a:lnTo>
                <a:lnTo>
                  <a:pt x="0" y="1512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1782000" y="4432355"/>
            <a:ext cx="975603" cy="1981452"/>
          </a:xfrm>
          <a:custGeom>
            <a:avLst/>
            <a:gdLst/>
            <a:ahLst/>
            <a:cxnLst/>
            <a:rect l="l" t="t" r="r" b="b"/>
            <a:pathLst>
              <a:path w="975603" h="1981452">
                <a:moveTo>
                  <a:pt x="0" y="0"/>
                </a:moveTo>
                <a:lnTo>
                  <a:pt x="975603" y="0"/>
                </a:lnTo>
                <a:lnTo>
                  <a:pt x="975603" y="1981451"/>
                </a:lnTo>
                <a:lnTo>
                  <a:pt x="0" y="19814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>
            <a:off x="1782000" y="9858484"/>
            <a:ext cx="1298772" cy="1975355"/>
          </a:xfrm>
          <a:custGeom>
            <a:avLst/>
            <a:gdLst/>
            <a:ahLst/>
            <a:cxnLst/>
            <a:rect l="l" t="t" r="r" b="b"/>
            <a:pathLst>
              <a:path w="1298772" h="1975355">
                <a:moveTo>
                  <a:pt x="0" y="0"/>
                </a:moveTo>
                <a:lnTo>
                  <a:pt x="1298772" y="0"/>
                </a:lnTo>
                <a:lnTo>
                  <a:pt x="1298772" y="1975355"/>
                </a:lnTo>
                <a:lnTo>
                  <a:pt x="0" y="19753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Freeform 5"/>
          <p:cNvSpPr/>
          <p:nvPr/>
        </p:nvSpPr>
        <p:spPr>
          <a:xfrm rot="-10800000">
            <a:off x="4488485" y="4353097"/>
            <a:ext cx="3896197" cy="6743032"/>
          </a:xfrm>
          <a:custGeom>
            <a:avLst/>
            <a:gdLst/>
            <a:ahLst/>
            <a:cxnLst/>
            <a:rect l="l" t="t" r="r" b="b"/>
            <a:pathLst>
              <a:path w="3896197" h="6743032">
                <a:moveTo>
                  <a:pt x="0" y="0"/>
                </a:moveTo>
                <a:lnTo>
                  <a:pt x="3896198" y="0"/>
                </a:lnTo>
                <a:lnTo>
                  <a:pt x="3896198" y="6743032"/>
                </a:lnTo>
                <a:lnTo>
                  <a:pt x="0" y="67430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2522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7775861" y="6572323"/>
            <a:ext cx="1134139" cy="1481516"/>
          </a:xfrm>
          <a:custGeom>
            <a:avLst/>
            <a:gdLst/>
            <a:ahLst/>
            <a:cxnLst/>
            <a:rect l="l" t="t" r="r" b="b"/>
            <a:pathLst>
              <a:path w="1134139" h="1481516">
                <a:moveTo>
                  <a:pt x="0" y="0"/>
                </a:moveTo>
                <a:lnTo>
                  <a:pt x="1134139" y="0"/>
                </a:lnTo>
                <a:lnTo>
                  <a:pt x="1134139" y="1481516"/>
                </a:lnTo>
                <a:lnTo>
                  <a:pt x="0" y="14815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7775861" y="9364645"/>
            <a:ext cx="1134139" cy="1975355"/>
          </a:xfrm>
          <a:custGeom>
            <a:avLst/>
            <a:gdLst/>
            <a:ahLst/>
            <a:cxnLst/>
            <a:rect l="l" t="t" r="r" b="b"/>
            <a:pathLst>
              <a:path w="1134139" h="1975355">
                <a:moveTo>
                  <a:pt x="0" y="0"/>
                </a:moveTo>
                <a:lnTo>
                  <a:pt x="1134139" y="0"/>
                </a:lnTo>
                <a:lnTo>
                  <a:pt x="1134139" y="1975355"/>
                </a:lnTo>
                <a:lnTo>
                  <a:pt x="0" y="19753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4044180" y="323129"/>
            <a:ext cx="2603641" cy="829161"/>
          </a:xfrm>
          <a:custGeom>
            <a:avLst/>
            <a:gdLst/>
            <a:ahLst/>
            <a:cxnLst/>
            <a:rect l="l" t="t" r="r" b="b"/>
            <a:pathLst>
              <a:path w="2603641" h="829161">
                <a:moveTo>
                  <a:pt x="0" y="0"/>
                </a:moveTo>
                <a:lnTo>
                  <a:pt x="2603640" y="0"/>
                </a:lnTo>
                <a:lnTo>
                  <a:pt x="2603640" y="829161"/>
                </a:lnTo>
                <a:lnTo>
                  <a:pt x="0" y="8291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2302344" y="1469138"/>
            <a:ext cx="6087312" cy="1502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0"/>
              </a:lnSpc>
            </a:pPr>
            <a:r>
              <a:rPr lang="en-US" sz="6244" b="1">
                <a:solidFill>
                  <a:srgbClr val="26594B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FACHKRÄFTEJOBS</a:t>
            </a:r>
          </a:p>
          <a:p>
            <a:pPr algn="ctr">
              <a:lnSpc>
                <a:spcPts val="5620"/>
              </a:lnSpc>
            </a:pPr>
            <a:r>
              <a:rPr lang="en-US" sz="6244" b="1">
                <a:solidFill>
                  <a:srgbClr val="26594B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IN THÜRINGEN</a:t>
            </a:r>
          </a:p>
        </p:txBody>
      </p:sp>
      <p:sp>
        <p:nvSpPr>
          <p:cNvPr id="10" name="Freeform 10"/>
          <p:cNvSpPr/>
          <p:nvPr/>
        </p:nvSpPr>
        <p:spPr>
          <a:xfrm>
            <a:off x="4855150" y="2956935"/>
            <a:ext cx="981701" cy="170710"/>
          </a:xfrm>
          <a:custGeom>
            <a:avLst/>
            <a:gdLst/>
            <a:ahLst/>
            <a:cxnLst/>
            <a:rect l="l" t="t" r="r" b="b"/>
            <a:pathLst>
              <a:path w="981701" h="170710">
                <a:moveTo>
                  <a:pt x="0" y="0"/>
                </a:moveTo>
                <a:lnTo>
                  <a:pt x="981700" y="0"/>
                </a:lnTo>
                <a:lnTo>
                  <a:pt x="981700" y="170710"/>
                </a:lnTo>
                <a:lnTo>
                  <a:pt x="0" y="17071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3114936" y="3308608"/>
            <a:ext cx="4462128" cy="270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8"/>
              </a:lnSpc>
            </a:pPr>
            <a:r>
              <a:rPr lang="en-US" sz="2058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Pflege, Handwerk, Industrie, IT und Logistik</a:t>
            </a:r>
          </a:p>
        </p:txBody>
      </p:sp>
      <p:sp>
        <p:nvSpPr>
          <p:cNvPr id="12" name="Freeform 12"/>
          <p:cNvSpPr/>
          <p:nvPr/>
        </p:nvSpPr>
        <p:spPr>
          <a:xfrm>
            <a:off x="2260714" y="4755465"/>
            <a:ext cx="3896197" cy="6743032"/>
          </a:xfrm>
          <a:custGeom>
            <a:avLst/>
            <a:gdLst/>
            <a:ahLst/>
            <a:cxnLst/>
            <a:rect l="l" t="t" r="r" b="b"/>
            <a:pathLst>
              <a:path w="3896197" h="6743032">
                <a:moveTo>
                  <a:pt x="0" y="0"/>
                </a:moveTo>
                <a:lnTo>
                  <a:pt x="3896197" y="0"/>
                </a:lnTo>
                <a:lnTo>
                  <a:pt x="3896197" y="6743032"/>
                </a:lnTo>
                <a:lnTo>
                  <a:pt x="0" y="67430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2522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3" name="Freeform 13"/>
          <p:cNvSpPr/>
          <p:nvPr/>
        </p:nvSpPr>
        <p:spPr>
          <a:xfrm>
            <a:off x="4044180" y="3615387"/>
            <a:ext cx="2603641" cy="2633806"/>
          </a:xfrm>
          <a:custGeom>
            <a:avLst/>
            <a:gdLst/>
            <a:ahLst/>
            <a:cxnLst/>
            <a:rect l="l" t="t" r="r" b="b"/>
            <a:pathLst>
              <a:path w="2603641" h="2633806">
                <a:moveTo>
                  <a:pt x="0" y="0"/>
                </a:moveTo>
                <a:lnTo>
                  <a:pt x="2603640" y="0"/>
                </a:lnTo>
                <a:lnTo>
                  <a:pt x="2603640" y="2633807"/>
                </a:lnTo>
                <a:lnTo>
                  <a:pt x="0" y="26338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4" name="Freeform 14"/>
          <p:cNvSpPr/>
          <p:nvPr/>
        </p:nvSpPr>
        <p:spPr>
          <a:xfrm>
            <a:off x="4208813" y="3938516"/>
            <a:ext cx="817068" cy="829161"/>
          </a:xfrm>
          <a:custGeom>
            <a:avLst/>
            <a:gdLst/>
            <a:ahLst/>
            <a:cxnLst/>
            <a:rect l="l" t="t" r="r" b="b"/>
            <a:pathLst>
              <a:path w="817068" h="829161">
                <a:moveTo>
                  <a:pt x="0" y="0"/>
                </a:moveTo>
                <a:lnTo>
                  <a:pt x="817067" y="0"/>
                </a:lnTo>
                <a:lnTo>
                  <a:pt x="817067" y="829161"/>
                </a:lnTo>
                <a:lnTo>
                  <a:pt x="0" y="8291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5" name="Freeform 15"/>
          <p:cNvSpPr/>
          <p:nvPr/>
        </p:nvSpPr>
        <p:spPr>
          <a:xfrm>
            <a:off x="4373446" y="4103129"/>
            <a:ext cx="487802" cy="499935"/>
          </a:xfrm>
          <a:custGeom>
            <a:avLst/>
            <a:gdLst/>
            <a:ahLst/>
            <a:cxnLst/>
            <a:rect l="l" t="t" r="r" b="b"/>
            <a:pathLst>
              <a:path w="487802" h="499935">
                <a:moveTo>
                  <a:pt x="0" y="0"/>
                </a:moveTo>
                <a:lnTo>
                  <a:pt x="487801" y="0"/>
                </a:lnTo>
                <a:lnTo>
                  <a:pt x="487801" y="499936"/>
                </a:lnTo>
                <a:lnTo>
                  <a:pt x="0" y="4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6" name="TextBox 16"/>
          <p:cNvSpPr txBox="1"/>
          <p:nvPr/>
        </p:nvSpPr>
        <p:spPr>
          <a:xfrm>
            <a:off x="4982472" y="5386654"/>
            <a:ext cx="798336" cy="343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4"/>
              </a:lnSpc>
            </a:pPr>
            <a:r>
              <a:rPr lang="en-US" sz="1324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KUNST</a:t>
            </a:r>
          </a:p>
          <a:p>
            <a:pPr algn="ctr">
              <a:lnSpc>
                <a:spcPts val="1324"/>
              </a:lnSpc>
            </a:pPr>
            <a:r>
              <a:rPr lang="en-US" sz="1324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&amp; KULTUR</a:t>
            </a:r>
          </a:p>
        </p:txBody>
      </p:sp>
      <p:sp>
        <p:nvSpPr>
          <p:cNvPr id="17" name="Freeform 17"/>
          <p:cNvSpPr/>
          <p:nvPr/>
        </p:nvSpPr>
        <p:spPr>
          <a:xfrm>
            <a:off x="5989288" y="5255419"/>
            <a:ext cx="2439008" cy="2469194"/>
          </a:xfrm>
          <a:custGeom>
            <a:avLst/>
            <a:gdLst/>
            <a:ahLst/>
            <a:cxnLst/>
            <a:rect l="l" t="t" r="r" b="b"/>
            <a:pathLst>
              <a:path w="2439008" h="2469194">
                <a:moveTo>
                  <a:pt x="0" y="0"/>
                </a:moveTo>
                <a:lnTo>
                  <a:pt x="2439008" y="0"/>
                </a:lnTo>
                <a:lnTo>
                  <a:pt x="2439008" y="2469194"/>
                </a:lnTo>
                <a:lnTo>
                  <a:pt x="0" y="24691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8" name="Freeform 18"/>
          <p:cNvSpPr/>
          <p:nvPr/>
        </p:nvSpPr>
        <p:spPr>
          <a:xfrm>
            <a:off x="7611228" y="5255419"/>
            <a:ext cx="817068" cy="829161"/>
          </a:xfrm>
          <a:custGeom>
            <a:avLst/>
            <a:gdLst/>
            <a:ahLst/>
            <a:cxnLst/>
            <a:rect l="l" t="t" r="r" b="b"/>
            <a:pathLst>
              <a:path w="817068" h="829161">
                <a:moveTo>
                  <a:pt x="0" y="0"/>
                </a:moveTo>
                <a:lnTo>
                  <a:pt x="817068" y="0"/>
                </a:lnTo>
                <a:lnTo>
                  <a:pt x="817068" y="829162"/>
                </a:lnTo>
                <a:lnTo>
                  <a:pt x="0" y="8291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9" name="Freeform 19"/>
          <p:cNvSpPr/>
          <p:nvPr/>
        </p:nvSpPr>
        <p:spPr>
          <a:xfrm>
            <a:off x="7775861" y="5420032"/>
            <a:ext cx="487802" cy="499935"/>
          </a:xfrm>
          <a:custGeom>
            <a:avLst/>
            <a:gdLst/>
            <a:ahLst/>
            <a:cxnLst/>
            <a:rect l="l" t="t" r="r" b="b"/>
            <a:pathLst>
              <a:path w="487802" h="499935">
                <a:moveTo>
                  <a:pt x="0" y="0"/>
                </a:moveTo>
                <a:lnTo>
                  <a:pt x="487802" y="0"/>
                </a:lnTo>
                <a:lnTo>
                  <a:pt x="487802" y="499936"/>
                </a:lnTo>
                <a:lnTo>
                  <a:pt x="0" y="4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0" name="Freeform 20"/>
          <p:cNvSpPr/>
          <p:nvPr/>
        </p:nvSpPr>
        <p:spPr>
          <a:xfrm>
            <a:off x="2263704" y="5255419"/>
            <a:ext cx="2439008" cy="2469194"/>
          </a:xfrm>
          <a:custGeom>
            <a:avLst/>
            <a:gdLst/>
            <a:ahLst/>
            <a:cxnLst/>
            <a:rect l="l" t="t" r="r" b="b"/>
            <a:pathLst>
              <a:path w="2439008" h="2469194">
                <a:moveTo>
                  <a:pt x="0" y="0"/>
                </a:moveTo>
                <a:lnTo>
                  <a:pt x="2439008" y="0"/>
                </a:lnTo>
                <a:lnTo>
                  <a:pt x="2439008" y="2469194"/>
                </a:lnTo>
                <a:lnTo>
                  <a:pt x="0" y="246919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1" name="Freeform 21"/>
          <p:cNvSpPr/>
          <p:nvPr/>
        </p:nvSpPr>
        <p:spPr>
          <a:xfrm>
            <a:off x="2263704" y="5420032"/>
            <a:ext cx="817068" cy="829161"/>
          </a:xfrm>
          <a:custGeom>
            <a:avLst/>
            <a:gdLst/>
            <a:ahLst/>
            <a:cxnLst/>
            <a:rect l="l" t="t" r="r" b="b"/>
            <a:pathLst>
              <a:path w="817068" h="829161">
                <a:moveTo>
                  <a:pt x="0" y="0"/>
                </a:moveTo>
                <a:lnTo>
                  <a:pt x="817068" y="0"/>
                </a:lnTo>
                <a:lnTo>
                  <a:pt x="817068" y="829162"/>
                </a:lnTo>
                <a:lnTo>
                  <a:pt x="0" y="82916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2" name="Freeform 22"/>
          <p:cNvSpPr/>
          <p:nvPr/>
        </p:nvSpPr>
        <p:spPr>
          <a:xfrm>
            <a:off x="2428337" y="5584645"/>
            <a:ext cx="487802" cy="499935"/>
          </a:xfrm>
          <a:custGeom>
            <a:avLst/>
            <a:gdLst/>
            <a:ahLst/>
            <a:cxnLst/>
            <a:rect l="l" t="t" r="r" b="b"/>
            <a:pathLst>
              <a:path w="487802" h="499935">
                <a:moveTo>
                  <a:pt x="0" y="0"/>
                </a:moveTo>
                <a:lnTo>
                  <a:pt x="487802" y="0"/>
                </a:lnTo>
                <a:lnTo>
                  <a:pt x="487802" y="499936"/>
                </a:lnTo>
                <a:lnTo>
                  <a:pt x="0" y="49993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3" name="TextBox 23"/>
          <p:cNvSpPr txBox="1"/>
          <p:nvPr/>
        </p:nvSpPr>
        <p:spPr>
          <a:xfrm>
            <a:off x="2986632" y="6749123"/>
            <a:ext cx="891000" cy="37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WALD &amp;</a:t>
            </a:r>
          </a:p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BERGE</a:t>
            </a:r>
          </a:p>
        </p:txBody>
      </p:sp>
      <p:sp>
        <p:nvSpPr>
          <p:cNvPr id="24" name="Freeform 24"/>
          <p:cNvSpPr/>
          <p:nvPr/>
        </p:nvSpPr>
        <p:spPr>
          <a:xfrm>
            <a:off x="4208813" y="6572323"/>
            <a:ext cx="2109742" cy="2139968"/>
          </a:xfrm>
          <a:custGeom>
            <a:avLst/>
            <a:gdLst/>
            <a:ahLst/>
            <a:cxnLst/>
            <a:rect l="l" t="t" r="r" b="b"/>
            <a:pathLst>
              <a:path w="2109742" h="2139968">
                <a:moveTo>
                  <a:pt x="0" y="0"/>
                </a:moveTo>
                <a:lnTo>
                  <a:pt x="2109741" y="0"/>
                </a:lnTo>
                <a:lnTo>
                  <a:pt x="2109741" y="2139967"/>
                </a:lnTo>
                <a:lnTo>
                  <a:pt x="0" y="21399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5" name="Freeform 25"/>
          <p:cNvSpPr/>
          <p:nvPr/>
        </p:nvSpPr>
        <p:spPr>
          <a:xfrm>
            <a:off x="5019783" y="6901548"/>
            <a:ext cx="817068" cy="658452"/>
          </a:xfrm>
          <a:custGeom>
            <a:avLst/>
            <a:gdLst/>
            <a:ahLst/>
            <a:cxnLst/>
            <a:rect l="l" t="t" r="r" b="b"/>
            <a:pathLst>
              <a:path w="817068" h="658452">
                <a:moveTo>
                  <a:pt x="0" y="0"/>
                </a:moveTo>
                <a:lnTo>
                  <a:pt x="817067" y="0"/>
                </a:lnTo>
                <a:lnTo>
                  <a:pt x="817067" y="658452"/>
                </a:lnTo>
                <a:lnTo>
                  <a:pt x="0" y="658452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6" name="TextBox 26"/>
          <p:cNvSpPr txBox="1"/>
          <p:nvPr/>
        </p:nvSpPr>
        <p:spPr>
          <a:xfrm>
            <a:off x="4961088" y="7515476"/>
            <a:ext cx="819720" cy="62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2"/>
              </a:lnSpc>
            </a:pPr>
            <a:r>
              <a:rPr lang="en-US" sz="1242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ZUKUNFT</a:t>
            </a:r>
          </a:p>
          <a:p>
            <a:pPr algn="ctr">
              <a:lnSpc>
                <a:spcPts val="1242"/>
              </a:lnSpc>
            </a:pPr>
            <a:r>
              <a:rPr lang="en-US" sz="1242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GESTALTEN.</a:t>
            </a:r>
          </a:p>
          <a:p>
            <a:pPr algn="ctr">
              <a:lnSpc>
                <a:spcPts val="1242"/>
              </a:lnSpc>
            </a:pPr>
            <a:r>
              <a:rPr lang="en-US" sz="1242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HIER.</a:t>
            </a:r>
          </a:p>
          <a:p>
            <a:pPr algn="ctr">
              <a:lnSpc>
                <a:spcPts val="1242"/>
              </a:lnSpc>
            </a:pPr>
            <a:r>
              <a:rPr lang="en-US" sz="1242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MIT UNS.</a:t>
            </a:r>
          </a:p>
        </p:txBody>
      </p:sp>
      <p:sp>
        <p:nvSpPr>
          <p:cNvPr id="27" name="Freeform 27"/>
          <p:cNvSpPr/>
          <p:nvPr/>
        </p:nvSpPr>
        <p:spPr>
          <a:xfrm>
            <a:off x="5946691" y="7508966"/>
            <a:ext cx="2442965" cy="2304581"/>
          </a:xfrm>
          <a:custGeom>
            <a:avLst/>
            <a:gdLst/>
            <a:ahLst/>
            <a:cxnLst/>
            <a:rect l="l" t="t" r="r" b="b"/>
            <a:pathLst>
              <a:path w="2442965" h="2304581">
                <a:moveTo>
                  <a:pt x="0" y="0"/>
                </a:moveTo>
                <a:lnTo>
                  <a:pt x="2442965" y="0"/>
                </a:lnTo>
                <a:lnTo>
                  <a:pt x="2442965" y="2304581"/>
                </a:lnTo>
                <a:lnTo>
                  <a:pt x="0" y="230458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9962" r="-6000" b="-8569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8" name="Freeform 28"/>
          <p:cNvSpPr/>
          <p:nvPr/>
        </p:nvSpPr>
        <p:spPr>
          <a:xfrm>
            <a:off x="7775861" y="7718516"/>
            <a:ext cx="810970" cy="829161"/>
          </a:xfrm>
          <a:custGeom>
            <a:avLst/>
            <a:gdLst/>
            <a:ahLst/>
            <a:cxnLst/>
            <a:rect l="l" t="t" r="r" b="b"/>
            <a:pathLst>
              <a:path w="810970" h="829161">
                <a:moveTo>
                  <a:pt x="0" y="0"/>
                </a:moveTo>
                <a:lnTo>
                  <a:pt x="810970" y="0"/>
                </a:lnTo>
                <a:lnTo>
                  <a:pt x="810970" y="829161"/>
                </a:lnTo>
                <a:lnTo>
                  <a:pt x="0" y="82916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9" name="Freeform 29"/>
          <p:cNvSpPr/>
          <p:nvPr/>
        </p:nvSpPr>
        <p:spPr>
          <a:xfrm>
            <a:off x="7934397" y="7883129"/>
            <a:ext cx="493899" cy="499935"/>
          </a:xfrm>
          <a:custGeom>
            <a:avLst/>
            <a:gdLst/>
            <a:ahLst/>
            <a:cxnLst/>
            <a:rect l="l" t="t" r="r" b="b"/>
            <a:pathLst>
              <a:path w="493899" h="499935">
                <a:moveTo>
                  <a:pt x="0" y="0"/>
                </a:moveTo>
                <a:lnTo>
                  <a:pt x="493899" y="0"/>
                </a:lnTo>
                <a:lnTo>
                  <a:pt x="493899" y="499936"/>
                </a:lnTo>
                <a:lnTo>
                  <a:pt x="0" y="499936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0" name="TextBox 30"/>
          <p:cNvSpPr txBox="1"/>
          <p:nvPr/>
        </p:nvSpPr>
        <p:spPr>
          <a:xfrm>
            <a:off x="6850941" y="9109550"/>
            <a:ext cx="1083456" cy="37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HANDWERK &amp;</a:t>
            </a:r>
          </a:p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KÖNNEN</a:t>
            </a:r>
          </a:p>
        </p:txBody>
      </p:sp>
      <p:sp>
        <p:nvSpPr>
          <p:cNvPr id="31" name="Freeform 31"/>
          <p:cNvSpPr/>
          <p:nvPr/>
        </p:nvSpPr>
        <p:spPr>
          <a:xfrm>
            <a:off x="2105169" y="7560000"/>
            <a:ext cx="2432910" cy="2304581"/>
          </a:xfrm>
          <a:custGeom>
            <a:avLst/>
            <a:gdLst/>
            <a:ahLst/>
            <a:cxnLst/>
            <a:rect l="l" t="t" r="r" b="b"/>
            <a:pathLst>
              <a:path w="2432910" h="2304581">
                <a:moveTo>
                  <a:pt x="0" y="0"/>
                </a:moveTo>
                <a:lnTo>
                  <a:pt x="2432910" y="0"/>
                </a:lnTo>
                <a:lnTo>
                  <a:pt x="2432910" y="2304581"/>
                </a:lnTo>
                <a:lnTo>
                  <a:pt x="0" y="2304581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2" name="Freeform 32"/>
          <p:cNvSpPr/>
          <p:nvPr/>
        </p:nvSpPr>
        <p:spPr>
          <a:xfrm>
            <a:off x="2105169" y="7718516"/>
            <a:ext cx="810970" cy="829161"/>
          </a:xfrm>
          <a:custGeom>
            <a:avLst/>
            <a:gdLst/>
            <a:ahLst/>
            <a:cxnLst/>
            <a:rect l="l" t="t" r="r" b="b"/>
            <a:pathLst>
              <a:path w="810970" h="829161">
                <a:moveTo>
                  <a:pt x="0" y="0"/>
                </a:moveTo>
                <a:lnTo>
                  <a:pt x="810970" y="0"/>
                </a:lnTo>
                <a:lnTo>
                  <a:pt x="810970" y="829161"/>
                </a:lnTo>
                <a:lnTo>
                  <a:pt x="0" y="829161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3" name="Freeform 33"/>
          <p:cNvSpPr/>
          <p:nvPr/>
        </p:nvSpPr>
        <p:spPr>
          <a:xfrm>
            <a:off x="2263704" y="8047742"/>
            <a:ext cx="493899" cy="335323"/>
          </a:xfrm>
          <a:custGeom>
            <a:avLst/>
            <a:gdLst/>
            <a:ahLst/>
            <a:cxnLst/>
            <a:rect l="l" t="t" r="r" b="b"/>
            <a:pathLst>
              <a:path w="493899" h="335323">
                <a:moveTo>
                  <a:pt x="0" y="0"/>
                </a:moveTo>
                <a:lnTo>
                  <a:pt x="493899" y="0"/>
                </a:lnTo>
                <a:lnTo>
                  <a:pt x="493899" y="335323"/>
                </a:lnTo>
                <a:lnTo>
                  <a:pt x="0" y="335323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4" name="TextBox 34"/>
          <p:cNvSpPr txBox="1"/>
          <p:nvPr/>
        </p:nvSpPr>
        <p:spPr>
          <a:xfrm>
            <a:off x="2665476" y="9027243"/>
            <a:ext cx="1055535" cy="37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TECHNIK &amp;</a:t>
            </a:r>
          </a:p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OPTIK</a:t>
            </a:r>
          </a:p>
        </p:txBody>
      </p:sp>
      <p:sp>
        <p:nvSpPr>
          <p:cNvPr id="35" name="Freeform 35"/>
          <p:cNvSpPr/>
          <p:nvPr/>
        </p:nvSpPr>
        <p:spPr>
          <a:xfrm>
            <a:off x="5178318" y="9364645"/>
            <a:ext cx="2439008" cy="2633806"/>
          </a:xfrm>
          <a:custGeom>
            <a:avLst/>
            <a:gdLst/>
            <a:ahLst/>
            <a:cxnLst/>
            <a:rect l="l" t="t" r="r" b="b"/>
            <a:pathLst>
              <a:path w="2439008" h="2633806">
                <a:moveTo>
                  <a:pt x="0" y="0"/>
                </a:moveTo>
                <a:lnTo>
                  <a:pt x="2439008" y="0"/>
                </a:lnTo>
                <a:lnTo>
                  <a:pt x="2439008" y="2633807"/>
                </a:lnTo>
                <a:lnTo>
                  <a:pt x="0" y="2633807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6" name="Freeform 36"/>
          <p:cNvSpPr/>
          <p:nvPr/>
        </p:nvSpPr>
        <p:spPr>
          <a:xfrm>
            <a:off x="6964891" y="10023097"/>
            <a:ext cx="817068" cy="829161"/>
          </a:xfrm>
          <a:custGeom>
            <a:avLst/>
            <a:gdLst/>
            <a:ahLst/>
            <a:cxnLst/>
            <a:rect l="l" t="t" r="r" b="b"/>
            <a:pathLst>
              <a:path w="817068" h="829161">
                <a:moveTo>
                  <a:pt x="0" y="0"/>
                </a:moveTo>
                <a:lnTo>
                  <a:pt x="817068" y="0"/>
                </a:lnTo>
                <a:lnTo>
                  <a:pt x="817068" y="829161"/>
                </a:lnTo>
                <a:lnTo>
                  <a:pt x="0" y="829161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7" name="Freeform 37"/>
          <p:cNvSpPr/>
          <p:nvPr/>
        </p:nvSpPr>
        <p:spPr>
          <a:xfrm>
            <a:off x="7123427" y="10187710"/>
            <a:ext cx="493899" cy="499935"/>
          </a:xfrm>
          <a:custGeom>
            <a:avLst/>
            <a:gdLst/>
            <a:ahLst/>
            <a:cxnLst/>
            <a:rect l="l" t="t" r="r" b="b"/>
            <a:pathLst>
              <a:path w="493899" h="499935">
                <a:moveTo>
                  <a:pt x="0" y="0"/>
                </a:moveTo>
                <a:lnTo>
                  <a:pt x="493899" y="0"/>
                </a:lnTo>
                <a:lnTo>
                  <a:pt x="493899" y="499935"/>
                </a:lnTo>
                <a:lnTo>
                  <a:pt x="0" y="499935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8" name="TextBox 38"/>
          <p:cNvSpPr txBox="1"/>
          <p:nvPr/>
        </p:nvSpPr>
        <p:spPr>
          <a:xfrm>
            <a:off x="5944752" y="11088563"/>
            <a:ext cx="983664" cy="37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INDUSTRIE &amp;</a:t>
            </a:r>
          </a:p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INNOVATION</a:t>
            </a:r>
          </a:p>
        </p:txBody>
      </p:sp>
      <p:sp>
        <p:nvSpPr>
          <p:cNvPr id="39" name="Freeform 39"/>
          <p:cNvSpPr/>
          <p:nvPr/>
        </p:nvSpPr>
        <p:spPr>
          <a:xfrm>
            <a:off x="2428337" y="12321581"/>
            <a:ext cx="817068" cy="499935"/>
          </a:xfrm>
          <a:custGeom>
            <a:avLst/>
            <a:gdLst/>
            <a:ahLst/>
            <a:cxnLst/>
            <a:rect l="l" t="t" r="r" b="b"/>
            <a:pathLst>
              <a:path w="817068" h="499935">
                <a:moveTo>
                  <a:pt x="0" y="0"/>
                </a:moveTo>
                <a:lnTo>
                  <a:pt x="817068" y="0"/>
                </a:lnTo>
                <a:lnTo>
                  <a:pt x="817068" y="499935"/>
                </a:lnTo>
                <a:lnTo>
                  <a:pt x="0" y="499935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0" name="TextBox 40"/>
          <p:cNvSpPr txBox="1"/>
          <p:nvPr/>
        </p:nvSpPr>
        <p:spPr>
          <a:xfrm>
            <a:off x="2366496" y="12986997"/>
            <a:ext cx="869616" cy="29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VIELFÄLTIGE</a:t>
            </a:r>
          </a:p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BERUFSFELDER</a:t>
            </a:r>
          </a:p>
        </p:txBody>
      </p:sp>
      <p:sp>
        <p:nvSpPr>
          <p:cNvPr id="41" name="Freeform 41"/>
          <p:cNvSpPr/>
          <p:nvPr/>
        </p:nvSpPr>
        <p:spPr>
          <a:xfrm>
            <a:off x="3721011" y="12321581"/>
            <a:ext cx="658532" cy="499935"/>
          </a:xfrm>
          <a:custGeom>
            <a:avLst/>
            <a:gdLst/>
            <a:ahLst/>
            <a:cxnLst/>
            <a:rect l="l" t="t" r="r" b="b"/>
            <a:pathLst>
              <a:path w="658532" h="499935">
                <a:moveTo>
                  <a:pt x="0" y="0"/>
                </a:moveTo>
                <a:lnTo>
                  <a:pt x="658532" y="0"/>
                </a:lnTo>
                <a:lnTo>
                  <a:pt x="658532" y="499935"/>
                </a:lnTo>
                <a:lnTo>
                  <a:pt x="0" y="499935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2" name="TextBox 42"/>
          <p:cNvSpPr txBox="1"/>
          <p:nvPr/>
        </p:nvSpPr>
        <p:spPr>
          <a:xfrm>
            <a:off x="3642408" y="12986997"/>
            <a:ext cx="869616" cy="29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SICHERE</a:t>
            </a:r>
          </a:p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PERSPEKTIVEN</a:t>
            </a:r>
          </a:p>
        </p:txBody>
      </p:sp>
      <p:sp>
        <p:nvSpPr>
          <p:cNvPr id="43" name="Freeform 43"/>
          <p:cNvSpPr/>
          <p:nvPr/>
        </p:nvSpPr>
        <p:spPr>
          <a:xfrm>
            <a:off x="5019783" y="12156968"/>
            <a:ext cx="652435" cy="829161"/>
          </a:xfrm>
          <a:custGeom>
            <a:avLst/>
            <a:gdLst/>
            <a:ahLst/>
            <a:cxnLst/>
            <a:rect l="l" t="t" r="r" b="b"/>
            <a:pathLst>
              <a:path w="652435" h="829161">
                <a:moveTo>
                  <a:pt x="0" y="0"/>
                </a:moveTo>
                <a:lnTo>
                  <a:pt x="652434" y="0"/>
                </a:lnTo>
                <a:lnTo>
                  <a:pt x="652434" y="829161"/>
                </a:lnTo>
                <a:lnTo>
                  <a:pt x="0" y="829161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4" name="TextBox 44"/>
          <p:cNvSpPr txBox="1"/>
          <p:nvPr/>
        </p:nvSpPr>
        <p:spPr>
          <a:xfrm>
            <a:off x="4961088" y="12986997"/>
            <a:ext cx="769824" cy="29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REGIONAL</a:t>
            </a:r>
          </a:p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VERWURZELT</a:t>
            </a:r>
          </a:p>
        </p:txBody>
      </p:sp>
      <p:sp>
        <p:nvSpPr>
          <p:cNvPr id="45" name="Freeform 45"/>
          <p:cNvSpPr/>
          <p:nvPr/>
        </p:nvSpPr>
        <p:spPr>
          <a:xfrm>
            <a:off x="6312457" y="12321581"/>
            <a:ext cx="658532" cy="664548"/>
          </a:xfrm>
          <a:custGeom>
            <a:avLst/>
            <a:gdLst/>
            <a:ahLst/>
            <a:cxnLst/>
            <a:rect l="l" t="t" r="r" b="b"/>
            <a:pathLst>
              <a:path w="658532" h="664548">
                <a:moveTo>
                  <a:pt x="0" y="0"/>
                </a:moveTo>
                <a:lnTo>
                  <a:pt x="658532" y="0"/>
                </a:lnTo>
                <a:lnTo>
                  <a:pt x="658532" y="664548"/>
                </a:lnTo>
                <a:lnTo>
                  <a:pt x="0" y="664548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6" name="TextBox 46"/>
          <p:cNvSpPr txBox="1"/>
          <p:nvPr/>
        </p:nvSpPr>
        <p:spPr>
          <a:xfrm>
            <a:off x="6101568" y="12986997"/>
            <a:ext cx="962280" cy="29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NACHHALTIG</a:t>
            </a:r>
          </a:p>
          <a:p>
            <a:pPr algn="ctr">
              <a:lnSpc>
                <a:spcPts val="1104"/>
              </a:lnSpc>
            </a:pPr>
            <a:r>
              <a:rPr lang="en-US" sz="1104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ZUKUNFTSFÄHIG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806920" y="6808276"/>
            <a:ext cx="962280" cy="37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STÄDTE &amp;</a:t>
            </a:r>
          </a:p>
          <a:p>
            <a:pPr algn="ctr">
              <a:lnSpc>
                <a:spcPts val="1423"/>
              </a:lnSpc>
            </a:pPr>
            <a:r>
              <a:rPr lang="en-US" sz="1423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GESCHICHTE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356096" y="13002923"/>
            <a:ext cx="1033560" cy="276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"/>
              </a:lnSpc>
            </a:pPr>
            <a:r>
              <a:rPr lang="en-US" sz="1080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WERTSCHÄTZUNG</a:t>
            </a:r>
          </a:p>
          <a:p>
            <a:pPr algn="ctr">
              <a:lnSpc>
                <a:spcPts val="1080"/>
              </a:lnSpc>
            </a:pPr>
            <a:r>
              <a:rPr lang="en-US" sz="1080">
                <a:solidFill>
                  <a:srgbClr val="26594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&amp; SINN</a:t>
            </a:r>
          </a:p>
        </p:txBody>
      </p:sp>
      <p:sp>
        <p:nvSpPr>
          <p:cNvPr id="49" name="Freeform 49"/>
          <p:cNvSpPr/>
          <p:nvPr/>
        </p:nvSpPr>
        <p:spPr>
          <a:xfrm>
            <a:off x="7592250" y="12382500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0" name="TextBox 50"/>
          <p:cNvSpPr txBox="1"/>
          <p:nvPr/>
        </p:nvSpPr>
        <p:spPr>
          <a:xfrm>
            <a:off x="4447872" y="13720167"/>
            <a:ext cx="1796256" cy="582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5"/>
              </a:lnSpc>
            </a:pPr>
            <a:r>
              <a:rPr lang="en-US" sz="1896" b="1">
                <a:solidFill>
                  <a:srgbClr val="26594B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DEINE KARRIERE.</a:t>
            </a:r>
          </a:p>
          <a:p>
            <a:pPr algn="ctr">
              <a:lnSpc>
                <a:spcPts val="2275"/>
              </a:lnSpc>
            </a:pPr>
            <a:r>
              <a:rPr lang="en-US" sz="1896" b="1">
                <a:solidFill>
                  <a:srgbClr val="C4352D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DEIN ZUHASE.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084344" y="14567609"/>
            <a:ext cx="2844072" cy="18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7"/>
              </a:lnSpc>
            </a:pPr>
            <a:r>
              <a:rPr lang="en-US" sz="1367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JETZT INFORMIEREN &amp; DURCHSTARTEN</a:t>
            </a:r>
          </a:p>
        </p:txBody>
      </p:sp>
      <p:sp>
        <p:nvSpPr>
          <p:cNvPr id="52" name="Freeform 52"/>
          <p:cNvSpPr/>
          <p:nvPr/>
        </p:nvSpPr>
        <p:spPr>
          <a:xfrm>
            <a:off x="2438936" y="9855168"/>
            <a:ext cx="2564149" cy="2418900"/>
          </a:xfrm>
          <a:custGeom>
            <a:avLst/>
            <a:gdLst/>
            <a:ahLst/>
            <a:cxnLst/>
            <a:rect l="l" t="t" r="r" b="b"/>
            <a:pathLst>
              <a:path w="2564149" h="2418900">
                <a:moveTo>
                  <a:pt x="0" y="0"/>
                </a:moveTo>
                <a:lnTo>
                  <a:pt x="2564150" y="0"/>
                </a:lnTo>
                <a:lnTo>
                  <a:pt x="2564150" y="2418900"/>
                </a:lnTo>
                <a:lnTo>
                  <a:pt x="0" y="2418900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l="-9962" r="-6000" b="-8569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3" name="Freeform 53"/>
          <p:cNvSpPr/>
          <p:nvPr/>
        </p:nvSpPr>
        <p:spPr>
          <a:xfrm>
            <a:off x="3076964" y="10023097"/>
            <a:ext cx="1461115" cy="1378348"/>
          </a:xfrm>
          <a:custGeom>
            <a:avLst/>
            <a:gdLst/>
            <a:ahLst/>
            <a:cxnLst/>
            <a:rect l="l" t="t" r="r" b="b"/>
            <a:pathLst>
              <a:path w="1461115" h="1378348">
                <a:moveTo>
                  <a:pt x="0" y="0"/>
                </a:moveTo>
                <a:lnTo>
                  <a:pt x="1461115" y="0"/>
                </a:lnTo>
                <a:lnTo>
                  <a:pt x="1461115" y="1378348"/>
                </a:lnTo>
                <a:lnTo>
                  <a:pt x="0" y="1378348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l="-8446" t="-8465" r="-8446" b="-846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4" name="Freeform 54"/>
          <p:cNvSpPr/>
          <p:nvPr/>
        </p:nvSpPr>
        <p:spPr>
          <a:xfrm>
            <a:off x="2295786" y="10023097"/>
            <a:ext cx="819150" cy="831275"/>
          </a:xfrm>
          <a:custGeom>
            <a:avLst/>
            <a:gdLst/>
            <a:ahLst/>
            <a:cxnLst/>
            <a:rect l="l" t="t" r="r" b="b"/>
            <a:pathLst>
              <a:path w="819150" h="831275">
                <a:moveTo>
                  <a:pt x="0" y="0"/>
                </a:moveTo>
                <a:lnTo>
                  <a:pt x="819150" y="0"/>
                </a:lnTo>
                <a:lnTo>
                  <a:pt x="819150" y="831274"/>
                </a:lnTo>
                <a:lnTo>
                  <a:pt x="0" y="83127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5" name="Freeform 55"/>
          <p:cNvSpPr/>
          <p:nvPr/>
        </p:nvSpPr>
        <p:spPr>
          <a:xfrm>
            <a:off x="2448186" y="10194547"/>
            <a:ext cx="495300" cy="501354"/>
          </a:xfrm>
          <a:custGeom>
            <a:avLst/>
            <a:gdLst/>
            <a:ahLst/>
            <a:cxnLst/>
            <a:rect l="l" t="t" r="r" b="b"/>
            <a:pathLst>
              <a:path w="495300" h="501354">
                <a:moveTo>
                  <a:pt x="0" y="0"/>
                </a:moveTo>
                <a:lnTo>
                  <a:pt x="495300" y="0"/>
                </a:lnTo>
                <a:lnTo>
                  <a:pt x="495300" y="501353"/>
                </a:lnTo>
                <a:lnTo>
                  <a:pt x="0" y="501353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6" name="TextBox 56"/>
          <p:cNvSpPr txBox="1"/>
          <p:nvPr/>
        </p:nvSpPr>
        <p:spPr>
          <a:xfrm>
            <a:off x="3236112" y="11546122"/>
            <a:ext cx="1154736" cy="326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5"/>
              </a:lnSpc>
            </a:pPr>
            <a:r>
              <a:rPr lang="en-US" sz="1225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PFLEGE &amp;</a:t>
            </a:r>
          </a:p>
          <a:p>
            <a:pPr algn="ctr">
              <a:lnSpc>
                <a:spcPts val="1225"/>
              </a:lnSpc>
            </a:pPr>
            <a:r>
              <a:rPr lang="en-US" sz="1225" b="1">
                <a:solidFill>
                  <a:srgbClr val="F8F0DE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MENSCHLICHKEIT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Benutzerdefiniert</PresentationFormat>
  <Paragraphs>42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11" baseType="lpstr">
      <vt:lpstr>Arial</vt:lpstr>
      <vt:lpstr>Barlow Condensed Bold</vt:lpstr>
      <vt:lpstr>Barlow Condensed Medium</vt:lpstr>
      <vt:lpstr>Barlow Condensed Heavy</vt:lpstr>
      <vt:lpstr>Calibri</vt:lpstr>
      <vt:lpstr>Roboto Condensed Bold</vt:lpstr>
      <vt:lpstr>Roboto Condensed</vt:lpstr>
      <vt:lpstr>Barlow Condensed Semi-Bold</vt:lpstr>
      <vt:lpstr>Office Theme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Pastel Creme Typografisch Illustration Stadtfest Poster A3</dc:title>
  <dc:creator>Nina Bredereck</dc:creator>
  <cp:lastModifiedBy>Nina Bredereck</cp:lastModifiedBy>
  <cp:revision>1</cp:revision>
  <dcterms:created xsi:type="dcterms:W3CDTF">2006-08-16T00:00:00Z</dcterms:created>
  <dcterms:modified xsi:type="dcterms:W3CDTF">2026-08-16T12:56:56Z</dcterms:modified>
  <dc:identifier>DAHSdL5eHrk</dc:identifier>
</cp:coreProperties>
</file>