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7" r:id="rId1"/>
  </p:sldMasterIdLst>
  <p:notesMasterIdLst>
    <p:notesMasterId r:id="rId52"/>
  </p:notesMasterIdLst>
  <p:sldIdLst>
    <p:sldId id="428" r:id="rId2"/>
    <p:sldId id="429" r:id="rId3"/>
    <p:sldId id="357" r:id="rId4"/>
    <p:sldId id="359" r:id="rId5"/>
    <p:sldId id="435" r:id="rId6"/>
    <p:sldId id="434" r:id="rId7"/>
    <p:sldId id="360" r:id="rId8"/>
    <p:sldId id="361" r:id="rId9"/>
    <p:sldId id="380" r:id="rId10"/>
    <p:sldId id="401" r:id="rId11"/>
    <p:sldId id="376" r:id="rId12"/>
    <p:sldId id="362" r:id="rId13"/>
    <p:sldId id="382" r:id="rId14"/>
    <p:sldId id="383" r:id="rId15"/>
    <p:sldId id="385" r:id="rId16"/>
    <p:sldId id="384" r:id="rId17"/>
    <p:sldId id="378" r:id="rId18"/>
    <p:sldId id="363" r:id="rId19"/>
    <p:sldId id="364" r:id="rId20"/>
    <p:sldId id="365" r:id="rId21"/>
    <p:sldId id="433" r:id="rId22"/>
    <p:sldId id="374" r:id="rId23"/>
    <p:sldId id="366" r:id="rId24"/>
    <p:sldId id="403" r:id="rId25"/>
    <p:sldId id="404" r:id="rId26"/>
    <p:sldId id="405" r:id="rId27"/>
    <p:sldId id="407" r:id="rId28"/>
    <p:sldId id="372" r:id="rId29"/>
    <p:sldId id="371" r:id="rId30"/>
    <p:sldId id="408" r:id="rId31"/>
    <p:sldId id="386" r:id="rId32"/>
    <p:sldId id="387" r:id="rId33"/>
    <p:sldId id="394" r:id="rId34"/>
    <p:sldId id="397" r:id="rId35"/>
    <p:sldId id="388" r:id="rId36"/>
    <p:sldId id="389" r:id="rId37"/>
    <p:sldId id="395" r:id="rId38"/>
    <p:sldId id="391" r:id="rId39"/>
    <p:sldId id="392" r:id="rId40"/>
    <p:sldId id="398" r:id="rId41"/>
    <p:sldId id="393" r:id="rId42"/>
    <p:sldId id="396" r:id="rId43"/>
    <p:sldId id="399" r:id="rId44"/>
    <p:sldId id="406" r:id="rId45"/>
    <p:sldId id="400" r:id="rId46"/>
    <p:sldId id="402" r:id="rId47"/>
    <p:sldId id="409" r:id="rId48"/>
    <p:sldId id="436" r:id="rId49"/>
    <p:sldId id="432" r:id="rId50"/>
    <p:sldId id="430" r:id="rId51"/>
  </p:sldIdLst>
  <p:sldSz cx="9144000" cy="5143500" type="screen16x9"/>
  <p:notesSz cx="6858000" cy="9144000"/>
  <p:defaultTextStyle>
    <a:defPPr>
      <a:defRPr lang="de-DE"/>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564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f. Dr. Anne-Marie Grundmeier"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56491" autoAdjust="0"/>
  </p:normalViewPr>
  <p:slideViewPr>
    <p:cSldViewPr>
      <p:cViewPr varScale="1">
        <p:scale>
          <a:sx n="30" d="100"/>
          <a:sy n="30" d="100"/>
        </p:scale>
        <p:origin x="1482" y="42"/>
      </p:cViewPr>
      <p:guideLst>
        <p:guide orient="horz" pos="1620"/>
        <p:guide pos="564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4"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4"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F14CBD-D822-46B9-8301-9A03F9FE463C}" type="doc">
      <dgm:prSet loTypeId="urn:microsoft.com/office/officeart/2005/8/layout/hList7" loCatId="process" qsTypeId="urn:microsoft.com/office/officeart/2005/8/quickstyle/simple1" qsCatId="simple" csTypeId="urn:microsoft.com/office/officeart/2005/8/colors/accent1_2" csCatId="accent1" phldr="1"/>
      <dgm:spPr/>
    </dgm:pt>
    <dgm:pt modelId="{DA1B8843-3FD0-466B-9374-F0AE254057AC}">
      <dgm:prSet phldrT="[Text]" custT="1"/>
      <dgm:spPr/>
      <dgm:t>
        <a:bodyPr/>
        <a:lstStyle/>
        <a:p>
          <a:r>
            <a:rPr lang="en-GB" sz="1000" noProof="0" dirty="0"/>
            <a:t>Expertise in Fashion, Clothing &amp; Textiles</a:t>
          </a:r>
        </a:p>
      </dgm:t>
    </dgm:pt>
    <dgm:pt modelId="{322473B2-863B-4312-9B70-2BE84B99CE18}" type="parTrans" cxnId="{F086450B-76D7-49DB-AF66-B88B5DD439EB}">
      <dgm:prSet/>
      <dgm:spPr/>
      <dgm:t>
        <a:bodyPr/>
        <a:lstStyle/>
        <a:p>
          <a:endParaRPr lang="en-GB" noProof="0" dirty="0"/>
        </a:p>
      </dgm:t>
    </dgm:pt>
    <dgm:pt modelId="{E3A2741B-1DBC-46E0-A48A-384A25BF53A6}" type="sibTrans" cxnId="{F086450B-76D7-49DB-AF66-B88B5DD439EB}">
      <dgm:prSet/>
      <dgm:spPr/>
      <dgm:t>
        <a:bodyPr/>
        <a:lstStyle/>
        <a:p>
          <a:endParaRPr lang="en-GB" noProof="0" dirty="0"/>
        </a:p>
      </dgm:t>
    </dgm:pt>
    <dgm:pt modelId="{EC1DAD31-5FD9-49FE-BF89-9D3F4F394011}">
      <dgm:prSet phldrT="[Text]" custT="1"/>
      <dgm:spPr/>
      <dgm:t>
        <a:bodyPr/>
        <a:lstStyle/>
        <a:p>
          <a:r>
            <a:rPr lang="en-GB" sz="1000" noProof="0" dirty="0"/>
            <a:t>Didactic Knowledge in Higher Education</a:t>
          </a:r>
        </a:p>
      </dgm:t>
    </dgm:pt>
    <dgm:pt modelId="{A870A95D-25FC-4AB1-83A9-7CA2CC22D8A9}" type="parTrans" cxnId="{07F8834E-9B01-4B89-8E15-1FBD34A63950}">
      <dgm:prSet/>
      <dgm:spPr/>
      <dgm:t>
        <a:bodyPr/>
        <a:lstStyle/>
        <a:p>
          <a:endParaRPr lang="en-GB" noProof="0" dirty="0"/>
        </a:p>
      </dgm:t>
    </dgm:pt>
    <dgm:pt modelId="{FF1D60AA-6316-4C84-8733-15B4602D203D}" type="sibTrans" cxnId="{07F8834E-9B01-4B89-8E15-1FBD34A63950}">
      <dgm:prSet/>
      <dgm:spPr/>
      <dgm:t>
        <a:bodyPr/>
        <a:lstStyle/>
        <a:p>
          <a:endParaRPr lang="en-GB" noProof="0" dirty="0"/>
        </a:p>
      </dgm:t>
    </dgm:pt>
    <dgm:pt modelId="{FEF91C52-91F3-48C2-93AE-AF725D713F51}">
      <dgm:prSet phldrT="[Text]" custT="1"/>
      <dgm:spPr/>
      <dgm:t>
        <a:bodyPr/>
        <a:lstStyle/>
        <a:p>
          <a:r>
            <a:rPr lang="en-GB" sz="1000" noProof="0" dirty="0"/>
            <a:t>Professional Consultancy Expertise</a:t>
          </a:r>
        </a:p>
      </dgm:t>
    </dgm:pt>
    <dgm:pt modelId="{9D8C0B73-6692-4037-BA4B-C5B8577B1B91}" type="parTrans" cxnId="{63C95D67-46EA-4390-A8F6-72216FB77266}">
      <dgm:prSet/>
      <dgm:spPr/>
      <dgm:t>
        <a:bodyPr/>
        <a:lstStyle/>
        <a:p>
          <a:endParaRPr lang="en-GB" noProof="0" dirty="0"/>
        </a:p>
      </dgm:t>
    </dgm:pt>
    <dgm:pt modelId="{A22F2571-6D2E-4F3E-B2F1-BC267C1C87C8}" type="sibTrans" cxnId="{63C95D67-46EA-4390-A8F6-72216FB77266}">
      <dgm:prSet/>
      <dgm:spPr/>
      <dgm:t>
        <a:bodyPr/>
        <a:lstStyle/>
        <a:p>
          <a:endParaRPr lang="en-GB" noProof="0" dirty="0"/>
        </a:p>
      </dgm:t>
    </dgm:pt>
    <dgm:pt modelId="{45466308-7E14-46A1-B013-FF4BC0ADF6E9}">
      <dgm:prSet phldrT="[Text]" custT="1"/>
      <dgm:spPr/>
      <dgm:t>
        <a:bodyPr/>
        <a:lstStyle/>
        <a:p>
          <a:r>
            <a:rPr lang="en-GB" sz="1000" noProof="0" dirty="0"/>
            <a:t>University-Specific Organisational Knowledge</a:t>
          </a:r>
        </a:p>
      </dgm:t>
    </dgm:pt>
    <dgm:pt modelId="{E43C2B9B-5AA8-462E-84CC-23B98D64DA83}" type="parTrans" cxnId="{AD57BAF1-DBA8-4724-B2FB-56A2A8005EE0}">
      <dgm:prSet/>
      <dgm:spPr/>
      <dgm:t>
        <a:bodyPr/>
        <a:lstStyle/>
        <a:p>
          <a:endParaRPr lang="en-GB" noProof="0" dirty="0"/>
        </a:p>
      </dgm:t>
    </dgm:pt>
    <dgm:pt modelId="{2324A1B9-6F7C-4759-92CD-668599CCA72F}" type="sibTrans" cxnId="{AD57BAF1-DBA8-4724-B2FB-56A2A8005EE0}">
      <dgm:prSet/>
      <dgm:spPr/>
      <dgm:t>
        <a:bodyPr/>
        <a:lstStyle/>
        <a:p>
          <a:endParaRPr lang="en-GB" noProof="0" dirty="0"/>
        </a:p>
      </dgm:t>
    </dgm:pt>
    <dgm:pt modelId="{58EC27D0-4916-4F0F-991F-0AB81D78A8CF}" type="pres">
      <dgm:prSet presAssocID="{57F14CBD-D822-46B9-8301-9A03F9FE463C}" presName="Name0" presStyleCnt="0">
        <dgm:presLayoutVars>
          <dgm:dir/>
          <dgm:resizeHandles val="exact"/>
        </dgm:presLayoutVars>
      </dgm:prSet>
      <dgm:spPr/>
    </dgm:pt>
    <dgm:pt modelId="{CD1F6A8A-76BB-44B4-9633-11E1991F1250}" type="pres">
      <dgm:prSet presAssocID="{57F14CBD-D822-46B9-8301-9A03F9FE463C}" presName="fgShape" presStyleLbl="fgShp" presStyleIdx="0" presStyleCnt="1" custScaleX="108696" custLinFactNeighborX="1646" custLinFactNeighborY="-1153"/>
      <dgm:spPr/>
    </dgm:pt>
    <dgm:pt modelId="{19C901CA-CBF2-4C9C-A7C9-E17B09B4D876}" type="pres">
      <dgm:prSet presAssocID="{57F14CBD-D822-46B9-8301-9A03F9FE463C}" presName="linComp" presStyleCnt="0"/>
      <dgm:spPr/>
    </dgm:pt>
    <dgm:pt modelId="{20677516-1AB8-4061-AF98-AA9965A16E71}" type="pres">
      <dgm:prSet presAssocID="{DA1B8843-3FD0-466B-9374-F0AE254057AC}" presName="compNode" presStyleCnt="0"/>
      <dgm:spPr/>
    </dgm:pt>
    <dgm:pt modelId="{DFA9BAFA-E80A-40CF-AD22-978D9923C2C5}" type="pres">
      <dgm:prSet presAssocID="{DA1B8843-3FD0-466B-9374-F0AE254057AC}" presName="bkgdShape" presStyleLbl="node1" presStyleIdx="0" presStyleCnt="4"/>
      <dgm:spPr/>
    </dgm:pt>
    <dgm:pt modelId="{319D7EA4-418B-4DAC-93C5-A3B1ECB62563}" type="pres">
      <dgm:prSet presAssocID="{DA1B8843-3FD0-466B-9374-F0AE254057AC}" presName="nodeTx" presStyleLbl="node1" presStyleIdx="0" presStyleCnt="4">
        <dgm:presLayoutVars>
          <dgm:bulletEnabled val="1"/>
        </dgm:presLayoutVars>
      </dgm:prSet>
      <dgm:spPr/>
    </dgm:pt>
    <dgm:pt modelId="{3606381E-88F6-4CE6-9922-04C14E403B43}" type="pres">
      <dgm:prSet presAssocID="{DA1B8843-3FD0-466B-9374-F0AE254057AC}" presName="invisiNode" presStyleLbl="node1" presStyleIdx="0" presStyleCnt="4"/>
      <dgm:spPr/>
    </dgm:pt>
    <dgm:pt modelId="{106104DC-A693-4CD3-A6F2-8656BB34AA38}" type="pres">
      <dgm:prSet presAssocID="{DA1B8843-3FD0-466B-9374-F0AE254057AC}"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 modelId="{201BFAD1-0532-477D-87E2-CD653380562B}" type="pres">
      <dgm:prSet presAssocID="{E3A2741B-1DBC-46E0-A48A-384A25BF53A6}" presName="sibTrans" presStyleLbl="sibTrans2D1" presStyleIdx="0" presStyleCnt="0"/>
      <dgm:spPr/>
    </dgm:pt>
    <dgm:pt modelId="{03FE4F20-9601-4DB5-92AB-31611050E625}" type="pres">
      <dgm:prSet presAssocID="{EC1DAD31-5FD9-49FE-BF89-9D3F4F394011}" presName="compNode" presStyleCnt="0"/>
      <dgm:spPr/>
    </dgm:pt>
    <dgm:pt modelId="{21B02FF1-DC8F-41A2-A12B-5317082F6F95}" type="pres">
      <dgm:prSet presAssocID="{EC1DAD31-5FD9-49FE-BF89-9D3F4F394011}" presName="bkgdShape" presStyleLbl="node1" presStyleIdx="1" presStyleCnt="4"/>
      <dgm:spPr/>
    </dgm:pt>
    <dgm:pt modelId="{E5994FD7-B32B-4D3F-AAA0-FC3CF331FDBA}" type="pres">
      <dgm:prSet presAssocID="{EC1DAD31-5FD9-49FE-BF89-9D3F4F394011}" presName="nodeTx" presStyleLbl="node1" presStyleIdx="1" presStyleCnt="4">
        <dgm:presLayoutVars>
          <dgm:bulletEnabled val="1"/>
        </dgm:presLayoutVars>
      </dgm:prSet>
      <dgm:spPr/>
    </dgm:pt>
    <dgm:pt modelId="{8F2AC8F3-337D-49E4-91F8-C7B10D4E224C}" type="pres">
      <dgm:prSet presAssocID="{EC1DAD31-5FD9-49FE-BF89-9D3F4F394011}" presName="invisiNode" presStyleLbl="node1" presStyleIdx="1" presStyleCnt="4"/>
      <dgm:spPr/>
    </dgm:pt>
    <dgm:pt modelId="{99C44738-5C84-4A01-9B97-96F69052D30D}" type="pres">
      <dgm:prSet presAssocID="{EC1DAD31-5FD9-49FE-BF89-9D3F4F394011}"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403B097B-4D21-4029-B854-214152848CCD}" type="pres">
      <dgm:prSet presAssocID="{FF1D60AA-6316-4C84-8733-15B4602D203D}" presName="sibTrans" presStyleLbl="sibTrans2D1" presStyleIdx="0" presStyleCnt="0"/>
      <dgm:spPr/>
    </dgm:pt>
    <dgm:pt modelId="{F61C242D-75D7-40A4-B649-B4955AA9F227}" type="pres">
      <dgm:prSet presAssocID="{45466308-7E14-46A1-B013-FF4BC0ADF6E9}" presName="compNode" presStyleCnt="0"/>
      <dgm:spPr/>
    </dgm:pt>
    <dgm:pt modelId="{C7326C41-C7DA-4C5E-A423-DFA5D332A5EF}" type="pres">
      <dgm:prSet presAssocID="{45466308-7E14-46A1-B013-FF4BC0ADF6E9}" presName="bkgdShape" presStyleLbl="node1" presStyleIdx="2" presStyleCnt="4"/>
      <dgm:spPr/>
    </dgm:pt>
    <dgm:pt modelId="{EE3A9BE3-CEE4-4D92-8137-D67A82679180}" type="pres">
      <dgm:prSet presAssocID="{45466308-7E14-46A1-B013-FF4BC0ADF6E9}" presName="nodeTx" presStyleLbl="node1" presStyleIdx="2" presStyleCnt="4">
        <dgm:presLayoutVars>
          <dgm:bulletEnabled val="1"/>
        </dgm:presLayoutVars>
      </dgm:prSet>
      <dgm:spPr/>
    </dgm:pt>
    <dgm:pt modelId="{E74D834E-BC4A-43AC-B69E-E814166D5720}" type="pres">
      <dgm:prSet presAssocID="{45466308-7E14-46A1-B013-FF4BC0ADF6E9}" presName="invisiNode" presStyleLbl="node1" presStyleIdx="2" presStyleCnt="4"/>
      <dgm:spPr/>
    </dgm:pt>
    <dgm:pt modelId="{BDD2666A-AECB-4471-B654-A51DBB164CFF}" type="pres">
      <dgm:prSet presAssocID="{45466308-7E14-46A1-B013-FF4BC0ADF6E9}"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70000" r="-70000"/>
          </a:stretch>
        </a:blipFill>
      </dgm:spPr>
    </dgm:pt>
    <dgm:pt modelId="{E3CA55B7-D64E-4487-B3DA-6904317ED90B}" type="pres">
      <dgm:prSet presAssocID="{2324A1B9-6F7C-4759-92CD-668599CCA72F}" presName="sibTrans" presStyleLbl="sibTrans2D1" presStyleIdx="0" presStyleCnt="0"/>
      <dgm:spPr/>
    </dgm:pt>
    <dgm:pt modelId="{35E5F954-E8EF-4FB3-9421-B89E07CF0EBD}" type="pres">
      <dgm:prSet presAssocID="{FEF91C52-91F3-48C2-93AE-AF725D713F51}" presName="compNode" presStyleCnt="0"/>
      <dgm:spPr/>
    </dgm:pt>
    <dgm:pt modelId="{DAF9FEE2-580E-4B12-9AE6-19855FC41CA1}" type="pres">
      <dgm:prSet presAssocID="{FEF91C52-91F3-48C2-93AE-AF725D713F51}" presName="bkgdShape" presStyleLbl="node1" presStyleIdx="3" presStyleCnt="4" custLinFactNeighborX="6295"/>
      <dgm:spPr/>
    </dgm:pt>
    <dgm:pt modelId="{87A2AD26-4EB3-49EE-B841-861F9F86379F}" type="pres">
      <dgm:prSet presAssocID="{FEF91C52-91F3-48C2-93AE-AF725D713F51}" presName="nodeTx" presStyleLbl="node1" presStyleIdx="3" presStyleCnt="4">
        <dgm:presLayoutVars>
          <dgm:bulletEnabled val="1"/>
        </dgm:presLayoutVars>
      </dgm:prSet>
      <dgm:spPr/>
    </dgm:pt>
    <dgm:pt modelId="{CDF1CB09-DDBF-4BDD-872A-D7E967675343}" type="pres">
      <dgm:prSet presAssocID="{FEF91C52-91F3-48C2-93AE-AF725D713F51}" presName="invisiNode" presStyleLbl="node1" presStyleIdx="3" presStyleCnt="4"/>
      <dgm:spPr/>
    </dgm:pt>
    <dgm:pt modelId="{943E3C8C-1299-4612-86A9-DF6FB12897FC}" type="pres">
      <dgm:prSet presAssocID="{FEF91C52-91F3-48C2-93AE-AF725D713F51}"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Lst>
  <dgm:cxnLst>
    <dgm:cxn modelId="{F086450B-76D7-49DB-AF66-B88B5DD439EB}" srcId="{57F14CBD-D822-46B9-8301-9A03F9FE463C}" destId="{DA1B8843-3FD0-466B-9374-F0AE254057AC}" srcOrd="0" destOrd="0" parTransId="{322473B2-863B-4312-9B70-2BE84B99CE18}" sibTransId="{E3A2741B-1DBC-46E0-A48A-384A25BF53A6}"/>
    <dgm:cxn modelId="{63C95D67-46EA-4390-A8F6-72216FB77266}" srcId="{57F14CBD-D822-46B9-8301-9A03F9FE463C}" destId="{FEF91C52-91F3-48C2-93AE-AF725D713F51}" srcOrd="3" destOrd="0" parTransId="{9D8C0B73-6692-4037-BA4B-C5B8577B1B91}" sibTransId="{A22F2571-6D2E-4F3E-B2F1-BC267C1C87C8}"/>
    <dgm:cxn modelId="{51238449-CAE7-4458-9727-24F0340FD30E}" type="presOf" srcId="{EC1DAD31-5FD9-49FE-BF89-9D3F4F394011}" destId="{21B02FF1-DC8F-41A2-A12B-5317082F6F95}" srcOrd="0" destOrd="0" presId="urn:microsoft.com/office/officeart/2005/8/layout/hList7"/>
    <dgm:cxn modelId="{3F02B46A-D43B-47F9-814E-E7FF6017D137}" type="presOf" srcId="{FEF91C52-91F3-48C2-93AE-AF725D713F51}" destId="{87A2AD26-4EB3-49EE-B841-861F9F86379F}" srcOrd="1" destOrd="0" presId="urn:microsoft.com/office/officeart/2005/8/layout/hList7"/>
    <dgm:cxn modelId="{07F8834E-9B01-4B89-8E15-1FBD34A63950}" srcId="{57F14CBD-D822-46B9-8301-9A03F9FE463C}" destId="{EC1DAD31-5FD9-49FE-BF89-9D3F4F394011}" srcOrd="1" destOrd="0" parTransId="{A870A95D-25FC-4AB1-83A9-7CA2CC22D8A9}" sibTransId="{FF1D60AA-6316-4C84-8733-15B4602D203D}"/>
    <dgm:cxn modelId="{7CA86250-E840-41EB-9DA7-D93BA428B448}" type="presOf" srcId="{DA1B8843-3FD0-466B-9374-F0AE254057AC}" destId="{DFA9BAFA-E80A-40CF-AD22-978D9923C2C5}" srcOrd="0" destOrd="0" presId="urn:microsoft.com/office/officeart/2005/8/layout/hList7"/>
    <dgm:cxn modelId="{BD211A72-D32E-4ABB-81E2-B29447CA0104}" type="presOf" srcId="{2324A1B9-6F7C-4759-92CD-668599CCA72F}" destId="{E3CA55B7-D64E-4487-B3DA-6904317ED90B}" srcOrd="0" destOrd="0" presId="urn:microsoft.com/office/officeart/2005/8/layout/hList7"/>
    <dgm:cxn modelId="{D26EB075-23EA-4E67-A3ED-12D8F20C168D}" type="presOf" srcId="{45466308-7E14-46A1-B013-FF4BC0ADF6E9}" destId="{EE3A9BE3-CEE4-4D92-8137-D67A82679180}" srcOrd="1" destOrd="0" presId="urn:microsoft.com/office/officeart/2005/8/layout/hList7"/>
    <dgm:cxn modelId="{6648019A-1E32-4EEA-A8D4-DEA82E7D002B}" type="presOf" srcId="{EC1DAD31-5FD9-49FE-BF89-9D3F4F394011}" destId="{E5994FD7-B32B-4D3F-AAA0-FC3CF331FDBA}" srcOrd="1" destOrd="0" presId="urn:microsoft.com/office/officeart/2005/8/layout/hList7"/>
    <dgm:cxn modelId="{48B9639D-2D5C-4CCE-B307-5C042D5C752B}" type="presOf" srcId="{DA1B8843-3FD0-466B-9374-F0AE254057AC}" destId="{319D7EA4-418B-4DAC-93C5-A3B1ECB62563}" srcOrd="1" destOrd="0" presId="urn:microsoft.com/office/officeart/2005/8/layout/hList7"/>
    <dgm:cxn modelId="{99F959A3-FC9C-4A26-9210-112EFB75E6F5}" type="presOf" srcId="{FEF91C52-91F3-48C2-93AE-AF725D713F51}" destId="{DAF9FEE2-580E-4B12-9AE6-19855FC41CA1}" srcOrd="0" destOrd="0" presId="urn:microsoft.com/office/officeart/2005/8/layout/hList7"/>
    <dgm:cxn modelId="{09D2B4AE-C9B0-463F-A8A3-0BD848F0CC12}" type="presOf" srcId="{E3A2741B-1DBC-46E0-A48A-384A25BF53A6}" destId="{201BFAD1-0532-477D-87E2-CD653380562B}" srcOrd="0" destOrd="0" presId="urn:microsoft.com/office/officeart/2005/8/layout/hList7"/>
    <dgm:cxn modelId="{931EEEBD-6F2E-45A9-B7CB-F92EC079F012}" type="presOf" srcId="{57F14CBD-D822-46B9-8301-9A03F9FE463C}" destId="{58EC27D0-4916-4F0F-991F-0AB81D78A8CF}" srcOrd="0" destOrd="0" presId="urn:microsoft.com/office/officeart/2005/8/layout/hList7"/>
    <dgm:cxn modelId="{571D5EE0-B1FC-45D8-86D4-262F9AE7C06A}" type="presOf" srcId="{45466308-7E14-46A1-B013-FF4BC0ADF6E9}" destId="{C7326C41-C7DA-4C5E-A423-DFA5D332A5EF}" srcOrd="0" destOrd="0" presId="urn:microsoft.com/office/officeart/2005/8/layout/hList7"/>
    <dgm:cxn modelId="{67FCC6EA-20AB-49B7-9985-DB5950C3ACB4}" type="presOf" srcId="{FF1D60AA-6316-4C84-8733-15B4602D203D}" destId="{403B097B-4D21-4029-B854-214152848CCD}" srcOrd="0" destOrd="0" presId="urn:microsoft.com/office/officeart/2005/8/layout/hList7"/>
    <dgm:cxn modelId="{AD57BAF1-DBA8-4724-B2FB-56A2A8005EE0}" srcId="{57F14CBD-D822-46B9-8301-9A03F9FE463C}" destId="{45466308-7E14-46A1-B013-FF4BC0ADF6E9}" srcOrd="2" destOrd="0" parTransId="{E43C2B9B-5AA8-462E-84CC-23B98D64DA83}" sibTransId="{2324A1B9-6F7C-4759-92CD-668599CCA72F}"/>
    <dgm:cxn modelId="{E49F8FDF-6EC9-4C4F-B6C6-B06C8E014A31}" type="presParOf" srcId="{58EC27D0-4916-4F0F-991F-0AB81D78A8CF}" destId="{CD1F6A8A-76BB-44B4-9633-11E1991F1250}" srcOrd="0" destOrd="0" presId="urn:microsoft.com/office/officeart/2005/8/layout/hList7"/>
    <dgm:cxn modelId="{524E9DF8-1F94-4151-AA8C-91CB546EA8D8}" type="presParOf" srcId="{58EC27D0-4916-4F0F-991F-0AB81D78A8CF}" destId="{19C901CA-CBF2-4C9C-A7C9-E17B09B4D876}" srcOrd="1" destOrd="0" presId="urn:microsoft.com/office/officeart/2005/8/layout/hList7"/>
    <dgm:cxn modelId="{20EF545A-6E30-47B2-8E75-8A44428A30F5}" type="presParOf" srcId="{19C901CA-CBF2-4C9C-A7C9-E17B09B4D876}" destId="{20677516-1AB8-4061-AF98-AA9965A16E71}" srcOrd="0" destOrd="0" presId="urn:microsoft.com/office/officeart/2005/8/layout/hList7"/>
    <dgm:cxn modelId="{5DD435D1-A382-4871-BD89-B98F874F2728}" type="presParOf" srcId="{20677516-1AB8-4061-AF98-AA9965A16E71}" destId="{DFA9BAFA-E80A-40CF-AD22-978D9923C2C5}" srcOrd="0" destOrd="0" presId="urn:microsoft.com/office/officeart/2005/8/layout/hList7"/>
    <dgm:cxn modelId="{057C52AD-5231-4798-8442-9C7A4262D02F}" type="presParOf" srcId="{20677516-1AB8-4061-AF98-AA9965A16E71}" destId="{319D7EA4-418B-4DAC-93C5-A3B1ECB62563}" srcOrd="1" destOrd="0" presId="urn:microsoft.com/office/officeart/2005/8/layout/hList7"/>
    <dgm:cxn modelId="{242932AC-E3F0-4138-9243-EE37146FD571}" type="presParOf" srcId="{20677516-1AB8-4061-AF98-AA9965A16E71}" destId="{3606381E-88F6-4CE6-9922-04C14E403B43}" srcOrd="2" destOrd="0" presId="urn:microsoft.com/office/officeart/2005/8/layout/hList7"/>
    <dgm:cxn modelId="{EB41E242-7E48-48C1-BF62-A2AF2911BE67}" type="presParOf" srcId="{20677516-1AB8-4061-AF98-AA9965A16E71}" destId="{106104DC-A693-4CD3-A6F2-8656BB34AA38}" srcOrd="3" destOrd="0" presId="urn:microsoft.com/office/officeart/2005/8/layout/hList7"/>
    <dgm:cxn modelId="{DF518012-B122-49FB-B919-7309E9EB34E1}" type="presParOf" srcId="{19C901CA-CBF2-4C9C-A7C9-E17B09B4D876}" destId="{201BFAD1-0532-477D-87E2-CD653380562B}" srcOrd="1" destOrd="0" presId="urn:microsoft.com/office/officeart/2005/8/layout/hList7"/>
    <dgm:cxn modelId="{983AB367-2535-40EB-B77A-BC4AA21F2397}" type="presParOf" srcId="{19C901CA-CBF2-4C9C-A7C9-E17B09B4D876}" destId="{03FE4F20-9601-4DB5-92AB-31611050E625}" srcOrd="2" destOrd="0" presId="urn:microsoft.com/office/officeart/2005/8/layout/hList7"/>
    <dgm:cxn modelId="{58E4964A-1BA2-4B95-9EAF-DEF24F067F82}" type="presParOf" srcId="{03FE4F20-9601-4DB5-92AB-31611050E625}" destId="{21B02FF1-DC8F-41A2-A12B-5317082F6F95}" srcOrd="0" destOrd="0" presId="urn:microsoft.com/office/officeart/2005/8/layout/hList7"/>
    <dgm:cxn modelId="{0C32C1ED-10A4-4E5F-ACF4-4BA6484E2A59}" type="presParOf" srcId="{03FE4F20-9601-4DB5-92AB-31611050E625}" destId="{E5994FD7-B32B-4D3F-AAA0-FC3CF331FDBA}" srcOrd="1" destOrd="0" presId="urn:microsoft.com/office/officeart/2005/8/layout/hList7"/>
    <dgm:cxn modelId="{DE070328-5B34-4143-923B-A2A12BCBDD70}" type="presParOf" srcId="{03FE4F20-9601-4DB5-92AB-31611050E625}" destId="{8F2AC8F3-337D-49E4-91F8-C7B10D4E224C}" srcOrd="2" destOrd="0" presId="urn:microsoft.com/office/officeart/2005/8/layout/hList7"/>
    <dgm:cxn modelId="{66722471-9B50-4DDA-9F2F-7C7DEFB5A6B6}" type="presParOf" srcId="{03FE4F20-9601-4DB5-92AB-31611050E625}" destId="{99C44738-5C84-4A01-9B97-96F69052D30D}" srcOrd="3" destOrd="0" presId="urn:microsoft.com/office/officeart/2005/8/layout/hList7"/>
    <dgm:cxn modelId="{74D65CE3-2B5C-47E2-9033-1E2FDA83CD0A}" type="presParOf" srcId="{19C901CA-CBF2-4C9C-A7C9-E17B09B4D876}" destId="{403B097B-4D21-4029-B854-214152848CCD}" srcOrd="3" destOrd="0" presId="urn:microsoft.com/office/officeart/2005/8/layout/hList7"/>
    <dgm:cxn modelId="{7DE9DD1C-303A-4521-8714-7D5378550014}" type="presParOf" srcId="{19C901CA-CBF2-4C9C-A7C9-E17B09B4D876}" destId="{F61C242D-75D7-40A4-B649-B4955AA9F227}" srcOrd="4" destOrd="0" presId="urn:microsoft.com/office/officeart/2005/8/layout/hList7"/>
    <dgm:cxn modelId="{3E9AF861-C032-4F9B-8DDC-9452CEB444EC}" type="presParOf" srcId="{F61C242D-75D7-40A4-B649-B4955AA9F227}" destId="{C7326C41-C7DA-4C5E-A423-DFA5D332A5EF}" srcOrd="0" destOrd="0" presId="urn:microsoft.com/office/officeart/2005/8/layout/hList7"/>
    <dgm:cxn modelId="{49597662-B4C0-4F1A-9A9A-F433411180B2}" type="presParOf" srcId="{F61C242D-75D7-40A4-B649-B4955AA9F227}" destId="{EE3A9BE3-CEE4-4D92-8137-D67A82679180}" srcOrd="1" destOrd="0" presId="urn:microsoft.com/office/officeart/2005/8/layout/hList7"/>
    <dgm:cxn modelId="{262FDF17-B59B-4401-B912-8823E8131055}" type="presParOf" srcId="{F61C242D-75D7-40A4-B649-B4955AA9F227}" destId="{E74D834E-BC4A-43AC-B69E-E814166D5720}" srcOrd="2" destOrd="0" presId="urn:microsoft.com/office/officeart/2005/8/layout/hList7"/>
    <dgm:cxn modelId="{9A8B90C6-8FA4-44F7-B589-B7FA90A43DD1}" type="presParOf" srcId="{F61C242D-75D7-40A4-B649-B4955AA9F227}" destId="{BDD2666A-AECB-4471-B654-A51DBB164CFF}" srcOrd="3" destOrd="0" presId="urn:microsoft.com/office/officeart/2005/8/layout/hList7"/>
    <dgm:cxn modelId="{FCBA1A7A-7F7C-447F-9B15-ABDDC4DB0759}" type="presParOf" srcId="{19C901CA-CBF2-4C9C-A7C9-E17B09B4D876}" destId="{E3CA55B7-D64E-4487-B3DA-6904317ED90B}" srcOrd="5" destOrd="0" presId="urn:microsoft.com/office/officeart/2005/8/layout/hList7"/>
    <dgm:cxn modelId="{CBC7B0A6-DD0C-4732-909C-8E3B79E5D2F3}" type="presParOf" srcId="{19C901CA-CBF2-4C9C-A7C9-E17B09B4D876}" destId="{35E5F954-E8EF-4FB3-9421-B89E07CF0EBD}" srcOrd="6" destOrd="0" presId="urn:microsoft.com/office/officeart/2005/8/layout/hList7"/>
    <dgm:cxn modelId="{3FAE42A2-D0F3-42B5-AE45-2E419CB61E9F}" type="presParOf" srcId="{35E5F954-E8EF-4FB3-9421-B89E07CF0EBD}" destId="{DAF9FEE2-580E-4B12-9AE6-19855FC41CA1}" srcOrd="0" destOrd="0" presId="urn:microsoft.com/office/officeart/2005/8/layout/hList7"/>
    <dgm:cxn modelId="{592CE930-A6C5-4028-B714-24891DC827FD}" type="presParOf" srcId="{35E5F954-E8EF-4FB3-9421-B89E07CF0EBD}" destId="{87A2AD26-4EB3-49EE-B841-861F9F86379F}" srcOrd="1" destOrd="0" presId="urn:microsoft.com/office/officeart/2005/8/layout/hList7"/>
    <dgm:cxn modelId="{844B9F24-2FC1-48B5-958B-C696A6A29BD8}" type="presParOf" srcId="{35E5F954-E8EF-4FB3-9421-B89E07CF0EBD}" destId="{CDF1CB09-DDBF-4BDD-872A-D7E967675343}" srcOrd="2" destOrd="0" presId="urn:microsoft.com/office/officeart/2005/8/layout/hList7"/>
    <dgm:cxn modelId="{BE270DFC-6851-419B-978B-DF0E15C9ABF4}" type="presParOf" srcId="{35E5F954-E8EF-4FB3-9421-B89E07CF0EBD}" destId="{943E3C8C-1299-4612-86A9-DF6FB12897F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0BF6AC-2698-4C8E-B2B2-A4604501B691}" type="doc">
      <dgm:prSet loTypeId="urn:microsoft.com/office/officeart/2005/8/layout/hProcess9" loCatId="process" qsTypeId="urn:microsoft.com/office/officeart/2005/8/quickstyle/simple1" qsCatId="simple" csTypeId="urn:microsoft.com/office/officeart/2005/8/colors/accent1_2" csCatId="accent1" phldr="1"/>
      <dgm:spPr/>
    </dgm:pt>
    <dgm:pt modelId="{CBF3E1C0-1675-49B2-807B-B14BF444324C}">
      <dgm:prSet phldrT="[Text]"/>
      <dgm:spPr/>
      <dgm:t>
        <a:bodyPr/>
        <a:lstStyle/>
        <a:p>
          <a:r>
            <a:rPr lang="de-DE" dirty="0"/>
            <a:t>Emergence</a:t>
          </a:r>
        </a:p>
      </dgm:t>
    </dgm:pt>
    <dgm:pt modelId="{2CE513F6-C516-4783-931E-295D6C72D90F}" type="parTrans" cxnId="{028BADBD-D234-43D3-9386-28BCF98F76A5}">
      <dgm:prSet/>
      <dgm:spPr/>
      <dgm:t>
        <a:bodyPr/>
        <a:lstStyle/>
        <a:p>
          <a:endParaRPr lang="de-DE"/>
        </a:p>
      </dgm:t>
    </dgm:pt>
    <dgm:pt modelId="{72B18A52-AE89-425D-8855-BBC62882C742}" type="sibTrans" cxnId="{028BADBD-D234-43D3-9386-28BCF98F76A5}">
      <dgm:prSet/>
      <dgm:spPr/>
      <dgm:t>
        <a:bodyPr/>
        <a:lstStyle/>
        <a:p>
          <a:endParaRPr lang="de-DE"/>
        </a:p>
      </dgm:t>
    </dgm:pt>
    <dgm:pt modelId="{BA69A77F-D550-4C62-8759-A296545ABA6A}">
      <dgm:prSet phldrT="[Text]"/>
      <dgm:spPr/>
      <dgm:t>
        <a:bodyPr/>
        <a:lstStyle/>
        <a:p>
          <a:r>
            <a:rPr lang="de-DE" dirty="0"/>
            <a:t>Assumption</a:t>
          </a:r>
        </a:p>
      </dgm:t>
    </dgm:pt>
    <dgm:pt modelId="{391E0E51-4694-4FDB-AD6D-8A2D7F5A9C8A}" type="parTrans" cxnId="{EF646009-2B94-4B16-890F-69E27EDEBCF2}">
      <dgm:prSet/>
      <dgm:spPr/>
      <dgm:t>
        <a:bodyPr/>
        <a:lstStyle/>
        <a:p>
          <a:endParaRPr lang="de-DE"/>
        </a:p>
      </dgm:t>
    </dgm:pt>
    <dgm:pt modelId="{5B39F464-05AC-4912-BC19-1DC5B8D77BB4}" type="sibTrans" cxnId="{EF646009-2B94-4B16-890F-69E27EDEBCF2}">
      <dgm:prSet/>
      <dgm:spPr/>
      <dgm:t>
        <a:bodyPr/>
        <a:lstStyle/>
        <a:p>
          <a:endParaRPr lang="de-DE"/>
        </a:p>
      </dgm:t>
    </dgm:pt>
    <dgm:pt modelId="{9B7AE483-3078-46D9-BEDB-3335B60D367E}">
      <dgm:prSet phldrT="[Text]"/>
      <dgm:spPr/>
      <dgm:t>
        <a:bodyPr/>
        <a:lstStyle/>
        <a:p>
          <a:r>
            <a:rPr lang="de-DE" dirty="0"/>
            <a:t>Concept</a:t>
          </a:r>
        </a:p>
      </dgm:t>
    </dgm:pt>
    <dgm:pt modelId="{12A7C1F0-24F5-4474-BF32-A10212EC7019}" type="parTrans" cxnId="{3FF0C91D-E127-440C-8254-50258ACC80E9}">
      <dgm:prSet/>
      <dgm:spPr/>
      <dgm:t>
        <a:bodyPr/>
        <a:lstStyle/>
        <a:p>
          <a:endParaRPr lang="de-DE"/>
        </a:p>
      </dgm:t>
    </dgm:pt>
    <dgm:pt modelId="{2CC66DDB-F19A-46D2-A922-C7CFDD531590}" type="sibTrans" cxnId="{3FF0C91D-E127-440C-8254-50258ACC80E9}">
      <dgm:prSet/>
      <dgm:spPr/>
      <dgm:t>
        <a:bodyPr/>
        <a:lstStyle/>
        <a:p>
          <a:endParaRPr lang="de-DE"/>
        </a:p>
      </dgm:t>
    </dgm:pt>
    <dgm:pt modelId="{CB33B994-44E3-4EEC-8EA2-FE7D542B0CE4}">
      <dgm:prSet/>
      <dgm:spPr/>
      <dgm:t>
        <a:bodyPr/>
        <a:lstStyle/>
        <a:p>
          <a:r>
            <a:rPr lang="en-US" dirty="0"/>
            <a:t>Transfer</a:t>
          </a:r>
          <a:endParaRPr lang="de-DE" dirty="0"/>
        </a:p>
      </dgm:t>
    </dgm:pt>
    <dgm:pt modelId="{64A98BB5-A52F-42F2-AFB6-A6E9DEE2D50F}" type="parTrans" cxnId="{85E05C88-8066-4A00-9411-55CA8292CD2A}">
      <dgm:prSet/>
      <dgm:spPr/>
      <dgm:t>
        <a:bodyPr/>
        <a:lstStyle/>
        <a:p>
          <a:endParaRPr lang="de-DE"/>
        </a:p>
      </dgm:t>
    </dgm:pt>
    <dgm:pt modelId="{C1A506B8-9D71-4718-82E1-DD37B37E15CF}" type="sibTrans" cxnId="{85E05C88-8066-4A00-9411-55CA8292CD2A}">
      <dgm:prSet/>
      <dgm:spPr/>
      <dgm:t>
        <a:bodyPr/>
        <a:lstStyle/>
        <a:p>
          <a:endParaRPr lang="de-DE"/>
        </a:p>
      </dgm:t>
    </dgm:pt>
    <dgm:pt modelId="{11B53EB5-8AC9-449D-8783-945FD8D2BD27}">
      <dgm:prSet/>
      <dgm:spPr/>
      <dgm:t>
        <a:bodyPr/>
        <a:lstStyle/>
        <a:p>
          <a:r>
            <a:rPr lang="en-US" dirty="0"/>
            <a:t>Critical Phase</a:t>
          </a:r>
          <a:endParaRPr lang="de-DE" dirty="0"/>
        </a:p>
      </dgm:t>
    </dgm:pt>
    <dgm:pt modelId="{5E2532A5-354D-4644-A68D-A53C32A91B1D}" type="parTrans" cxnId="{8E728E54-FD83-4618-BE06-01BB03676D09}">
      <dgm:prSet/>
      <dgm:spPr/>
      <dgm:t>
        <a:bodyPr/>
        <a:lstStyle/>
        <a:p>
          <a:endParaRPr lang="de-DE"/>
        </a:p>
      </dgm:t>
    </dgm:pt>
    <dgm:pt modelId="{E10D48FF-DF5D-4F0E-A975-806B074ABDE7}" type="sibTrans" cxnId="{8E728E54-FD83-4618-BE06-01BB03676D09}">
      <dgm:prSet/>
      <dgm:spPr/>
      <dgm:t>
        <a:bodyPr/>
        <a:lstStyle/>
        <a:p>
          <a:endParaRPr lang="de-DE"/>
        </a:p>
      </dgm:t>
    </dgm:pt>
    <dgm:pt modelId="{F20091FA-B6E8-4DE7-B38B-D39595EBF684}">
      <dgm:prSet/>
      <dgm:spPr/>
      <dgm:t>
        <a:bodyPr/>
        <a:lstStyle/>
        <a:p>
          <a:r>
            <a:rPr lang="en-US" dirty="0"/>
            <a:t>Examination</a:t>
          </a:r>
          <a:endParaRPr lang="de-DE" dirty="0"/>
        </a:p>
      </dgm:t>
    </dgm:pt>
    <dgm:pt modelId="{CCD52B44-7F96-41BB-9DE5-ECA8B0364B69}" type="parTrans" cxnId="{4B65BF45-BF88-46AB-BE90-E0EB135D04B0}">
      <dgm:prSet/>
      <dgm:spPr/>
      <dgm:t>
        <a:bodyPr/>
        <a:lstStyle/>
        <a:p>
          <a:endParaRPr lang="de-DE"/>
        </a:p>
      </dgm:t>
    </dgm:pt>
    <dgm:pt modelId="{3705CE10-1723-4973-9524-45D787E7AC29}" type="sibTrans" cxnId="{4B65BF45-BF88-46AB-BE90-E0EB135D04B0}">
      <dgm:prSet/>
      <dgm:spPr/>
      <dgm:t>
        <a:bodyPr/>
        <a:lstStyle/>
        <a:p>
          <a:endParaRPr lang="de-DE"/>
        </a:p>
      </dgm:t>
    </dgm:pt>
    <dgm:pt modelId="{57845E73-C799-4543-AAF5-F7A85F68E0F6}">
      <dgm:prSet/>
      <dgm:spPr/>
      <dgm:t>
        <a:bodyPr/>
        <a:lstStyle/>
        <a:p>
          <a:r>
            <a:rPr lang="en-US" dirty="0"/>
            <a:t>Discovery</a:t>
          </a:r>
          <a:endParaRPr lang="de-DE" dirty="0"/>
        </a:p>
      </dgm:t>
    </dgm:pt>
    <dgm:pt modelId="{D4ABDAC7-5D27-49A5-9067-00F6BD8CA6AE}" type="parTrans" cxnId="{4EEA98FD-D8E1-4DDE-A961-0FA1803E7F6E}">
      <dgm:prSet/>
      <dgm:spPr/>
      <dgm:t>
        <a:bodyPr/>
        <a:lstStyle/>
        <a:p>
          <a:endParaRPr lang="de-DE"/>
        </a:p>
      </dgm:t>
    </dgm:pt>
    <dgm:pt modelId="{CC023675-F39B-4F53-8BE0-1A6B4494DCE4}" type="sibTrans" cxnId="{4EEA98FD-D8E1-4DDE-A961-0FA1803E7F6E}">
      <dgm:prSet/>
      <dgm:spPr/>
      <dgm:t>
        <a:bodyPr/>
        <a:lstStyle/>
        <a:p>
          <a:endParaRPr lang="de-DE"/>
        </a:p>
      </dgm:t>
    </dgm:pt>
    <dgm:pt modelId="{6DABFA5A-B04F-4205-B10B-E3AAE2702E55}" type="pres">
      <dgm:prSet presAssocID="{010BF6AC-2698-4C8E-B2B2-A4604501B691}" presName="CompostProcess" presStyleCnt="0">
        <dgm:presLayoutVars>
          <dgm:dir/>
          <dgm:resizeHandles val="exact"/>
        </dgm:presLayoutVars>
      </dgm:prSet>
      <dgm:spPr/>
    </dgm:pt>
    <dgm:pt modelId="{5FD80BE4-C378-434D-9529-7CA09EFD544E}" type="pres">
      <dgm:prSet presAssocID="{010BF6AC-2698-4C8E-B2B2-A4604501B691}" presName="arrow" presStyleLbl="bgShp" presStyleIdx="0" presStyleCnt="1"/>
      <dgm:spPr/>
    </dgm:pt>
    <dgm:pt modelId="{1A2BA7CB-C135-4171-97B0-AFFE52E69658}" type="pres">
      <dgm:prSet presAssocID="{010BF6AC-2698-4C8E-B2B2-A4604501B691}" presName="linearProcess" presStyleCnt="0"/>
      <dgm:spPr/>
    </dgm:pt>
    <dgm:pt modelId="{B7FDE969-468C-4BFD-9A86-5F33F35F4A1D}" type="pres">
      <dgm:prSet presAssocID="{CBF3E1C0-1675-49B2-807B-B14BF444324C}" presName="textNode" presStyleLbl="node1" presStyleIdx="0" presStyleCnt="7">
        <dgm:presLayoutVars>
          <dgm:bulletEnabled val="1"/>
        </dgm:presLayoutVars>
      </dgm:prSet>
      <dgm:spPr/>
    </dgm:pt>
    <dgm:pt modelId="{B997C9AE-66FA-4FEF-A63D-DA337088A03E}" type="pres">
      <dgm:prSet presAssocID="{72B18A52-AE89-425D-8855-BBC62882C742}" presName="sibTrans" presStyleCnt="0"/>
      <dgm:spPr/>
    </dgm:pt>
    <dgm:pt modelId="{CA830C3B-5306-4A28-A092-90982105B4DE}" type="pres">
      <dgm:prSet presAssocID="{BA69A77F-D550-4C62-8759-A296545ABA6A}" presName="textNode" presStyleLbl="node1" presStyleIdx="1" presStyleCnt="7">
        <dgm:presLayoutVars>
          <dgm:bulletEnabled val="1"/>
        </dgm:presLayoutVars>
      </dgm:prSet>
      <dgm:spPr/>
    </dgm:pt>
    <dgm:pt modelId="{EFADABF8-C476-4777-A3D2-B6305FA8DD20}" type="pres">
      <dgm:prSet presAssocID="{5B39F464-05AC-4912-BC19-1DC5B8D77BB4}" presName="sibTrans" presStyleCnt="0"/>
      <dgm:spPr/>
    </dgm:pt>
    <dgm:pt modelId="{06A770E0-DFBE-422B-AF0E-273ABE464DA2}" type="pres">
      <dgm:prSet presAssocID="{9B7AE483-3078-46D9-BEDB-3335B60D367E}" presName="textNode" presStyleLbl="node1" presStyleIdx="2" presStyleCnt="7">
        <dgm:presLayoutVars>
          <dgm:bulletEnabled val="1"/>
        </dgm:presLayoutVars>
      </dgm:prSet>
      <dgm:spPr/>
    </dgm:pt>
    <dgm:pt modelId="{F6FF48DC-0295-412E-9257-5D35969FD658}" type="pres">
      <dgm:prSet presAssocID="{2CC66DDB-F19A-46D2-A922-C7CFDD531590}" presName="sibTrans" presStyleCnt="0"/>
      <dgm:spPr/>
    </dgm:pt>
    <dgm:pt modelId="{8BCCB137-EEE1-4C3D-BF02-6F2927F56316}" type="pres">
      <dgm:prSet presAssocID="{F20091FA-B6E8-4DE7-B38B-D39595EBF684}" presName="textNode" presStyleLbl="node1" presStyleIdx="3" presStyleCnt="7">
        <dgm:presLayoutVars>
          <dgm:bulletEnabled val="1"/>
        </dgm:presLayoutVars>
      </dgm:prSet>
      <dgm:spPr/>
    </dgm:pt>
    <dgm:pt modelId="{3A42025F-3014-40BF-9533-49FD33106954}" type="pres">
      <dgm:prSet presAssocID="{3705CE10-1723-4973-9524-45D787E7AC29}" presName="sibTrans" presStyleCnt="0"/>
      <dgm:spPr/>
    </dgm:pt>
    <dgm:pt modelId="{B96E2766-5D1F-4F45-BDD8-18E1D0D17ECA}" type="pres">
      <dgm:prSet presAssocID="{57845E73-C799-4543-AAF5-F7A85F68E0F6}" presName="textNode" presStyleLbl="node1" presStyleIdx="4" presStyleCnt="7">
        <dgm:presLayoutVars>
          <dgm:bulletEnabled val="1"/>
        </dgm:presLayoutVars>
      </dgm:prSet>
      <dgm:spPr/>
    </dgm:pt>
    <dgm:pt modelId="{EEA3F663-A49B-4666-B901-5B4D0C626408}" type="pres">
      <dgm:prSet presAssocID="{CC023675-F39B-4F53-8BE0-1A6B4494DCE4}" presName="sibTrans" presStyleCnt="0"/>
      <dgm:spPr/>
    </dgm:pt>
    <dgm:pt modelId="{5F69B501-6B12-441B-BCA3-2B5EBF24AA60}" type="pres">
      <dgm:prSet presAssocID="{11B53EB5-8AC9-449D-8783-945FD8D2BD27}" presName="textNode" presStyleLbl="node1" presStyleIdx="5" presStyleCnt="7">
        <dgm:presLayoutVars>
          <dgm:bulletEnabled val="1"/>
        </dgm:presLayoutVars>
      </dgm:prSet>
      <dgm:spPr/>
    </dgm:pt>
    <dgm:pt modelId="{133B0129-C638-4F93-A1EB-A4E9C72F93F0}" type="pres">
      <dgm:prSet presAssocID="{E10D48FF-DF5D-4F0E-A975-806B074ABDE7}" presName="sibTrans" presStyleCnt="0"/>
      <dgm:spPr/>
    </dgm:pt>
    <dgm:pt modelId="{3D42DCD7-0BF7-4C97-B7D9-0834DA0F8DC9}" type="pres">
      <dgm:prSet presAssocID="{CB33B994-44E3-4EEC-8EA2-FE7D542B0CE4}" presName="textNode" presStyleLbl="node1" presStyleIdx="6" presStyleCnt="7">
        <dgm:presLayoutVars>
          <dgm:bulletEnabled val="1"/>
        </dgm:presLayoutVars>
      </dgm:prSet>
      <dgm:spPr/>
    </dgm:pt>
  </dgm:ptLst>
  <dgm:cxnLst>
    <dgm:cxn modelId="{EF646009-2B94-4B16-890F-69E27EDEBCF2}" srcId="{010BF6AC-2698-4C8E-B2B2-A4604501B691}" destId="{BA69A77F-D550-4C62-8759-A296545ABA6A}" srcOrd="1" destOrd="0" parTransId="{391E0E51-4694-4FDB-AD6D-8A2D7F5A9C8A}" sibTransId="{5B39F464-05AC-4912-BC19-1DC5B8D77BB4}"/>
    <dgm:cxn modelId="{45867F11-A268-4DCF-829A-D1CD698CE243}" type="presOf" srcId="{57845E73-C799-4543-AAF5-F7A85F68E0F6}" destId="{B96E2766-5D1F-4F45-BDD8-18E1D0D17ECA}" srcOrd="0" destOrd="0" presId="urn:microsoft.com/office/officeart/2005/8/layout/hProcess9"/>
    <dgm:cxn modelId="{3FF0C91D-E127-440C-8254-50258ACC80E9}" srcId="{010BF6AC-2698-4C8E-B2B2-A4604501B691}" destId="{9B7AE483-3078-46D9-BEDB-3335B60D367E}" srcOrd="2" destOrd="0" parTransId="{12A7C1F0-24F5-4474-BF32-A10212EC7019}" sibTransId="{2CC66DDB-F19A-46D2-A922-C7CFDD531590}"/>
    <dgm:cxn modelId="{8DC11124-30A3-49F8-B53E-8862EC853FD0}" type="presOf" srcId="{CB33B994-44E3-4EEC-8EA2-FE7D542B0CE4}" destId="{3D42DCD7-0BF7-4C97-B7D9-0834DA0F8DC9}" srcOrd="0" destOrd="0" presId="urn:microsoft.com/office/officeart/2005/8/layout/hProcess9"/>
    <dgm:cxn modelId="{01B4CB2A-F9DF-406C-A0C8-55B746B397DA}" type="presOf" srcId="{CBF3E1C0-1675-49B2-807B-B14BF444324C}" destId="{B7FDE969-468C-4BFD-9A86-5F33F35F4A1D}" srcOrd="0" destOrd="0" presId="urn:microsoft.com/office/officeart/2005/8/layout/hProcess9"/>
    <dgm:cxn modelId="{CE12715D-6C76-47EA-B362-4C6555361236}" type="presOf" srcId="{BA69A77F-D550-4C62-8759-A296545ABA6A}" destId="{CA830C3B-5306-4A28-A092-90982105B4DE}" srcOrd="0" destOrd="0" presId="urn:microsoft.com/office/officeart/2005/8/layout/hProcess9"/>
    <dgm:cxn modelId="{E5D49962-40F0-4CBA-A642-09B81540F943}" type="presOf" srcId="{F20091FA-B6E8-4DE7-B38B-D39595EBF684}" destId="{8BCCB137-EEE1-4C3D-BF02-6F2927F56316}" srcOrd="0" destOrd="0" presId="urn:microsoft.com/office/officeart/2005/8/layout/hProcess9"/>
    <dgm:cxn modelId="{4B65BF45-BF88-46AB-BE90-E0EB135D04B0}" srcId="{010BF6AC-2698-4C8E-B2B2-A4604501B691}" destId="{F20091FA-B6E8-4DE7-B38B-D39595EBF684}" srcOrd="3" destOrd="0" parTransId="{CCD52B44-7F96-41BB-9DE5-ECA8B0364B69}" sibTransId="{3705CE10-1723-4973-9524-45D787E7AC29}"/>
    <dgm:cxn modelId="{8E728E54-FD83-4618-BE06-01BB03676D09}" srcId="{010BF6AC-2698-4C8E-B2B2-A4604501B691}" destId="{11B53EB5-8AC9-449D-8783-945FD8D2BD27}" srcOrd="5" destOrd="0" parTransId="{5E2532A5-354D-4644-A68D-A53C32A91B1D}" sibTransId="{E10D48FF-DF5D-4F0E-A975-806B074ABDE7}"/>
    <dgm:cxn modelId="{85E05C88-8066-4A00-9411-55CA8292CD2A}" srcId="{010BF6AC-2698-4C8E-B2B2-A4604501B691}" destId="{CB33B994-44E3-4EEC-8EA2-FE7D542B0CE4}" srcOrd="6" destOrd="0" parTransId="{64A98BB5-A52F-42F2-AFB6-A6E9DEE2D50F}" sibTransId="{C1A506B8-9D71-4718-82E1-DD37B37E15CF}"/>
    <dgm:cxn modelId="{838E21B0-8FAF-4606-861F-D2DD41748B8F}" type="presOf" srcId="{11B53EB5-8AC9-449D-8783-945FD8D2BD27}" destId="{5F69B501-6B12-441B-BCA3-2B5EBF24AA60}" srcOrd="0" destOrd="0" presId="urn:microsoft.com/office/officeart/2005/8/layout/hProcess9"/>
    <dgm:cxn modelId="{028BADBD-D234-43D3-9386-28BCF98F76A5}" srcId="{010BF6AC-2698-4C8E-B2B2-A4604501B691}" destId="{CBF3E1C0-1675-49B2-807B-B14BF444324C}" srcOrd="0" destOrd="0" parTransId="{2CE513F6-C516-4783-931E-295D6C72D90F}" sibTransId="{72B18A52-AE89-425D-8855-BBC62882C742}"/>
    <dgm:cxn modelId="{DA0B7ADA-C3C2-48B3-99F0-C3D5BEC1A09A}" type="presOf" srcId="{9B7AE483-3078-46D9-BEDB-3335B60D367E}" destId="{06A770E0-DFBE-422B-AF0E-273ABE464DA2}" srcOrd="0" destOrd="0" presId="urn:microsoft.com/office/officeart/2005/8/layout/hProcess9"/>
    <dgm:cxn modelId="{F451C3EF-0550-47ED-9160-AD3DAAFD697D}" type="presOf" srcId="{010BF6AC-2698-4C8E-B2B2-A4604501B691}" destId="{6DABFA5A-B04F-4205-B10B-E3AAE2702E55}" srcOrd="0" destOrd="0" presId="urn:microsoft.com/office/officeart/2005/8/layout/hProcess9"/>
    <dgm:cxn modelId="{4EEA98FD-D8E1-4DDE-A961-0FA1803E7F6E}" srcId="{010BF6AC-2698-4C8E-B2B2-A4604501B691}" destId="{57845E73-C799-4543-AAF5-F7A85F68E0F6}" srcOrd="4" destOrd="0" parTransId="{D4ABDAC7-5D27-49A5-9067-00F6BD8CA6AE}" sibTransId="{CC023675-F39B-4F53-8BE0-1A6B4494DCE4}"/>
    <dgm:cxn modelId="{D8A9338D-2AEC-4DBA-8B42-1E8DCDC622A5}" type="presParOf" srcId="{6DABFA5A-B04F-4205-B10B-E3AAE2702E55}" destId="{5FD80BE4-C378-434D-9529-7CA09EFD544E}" srcOrd="0" destOrd="0" presId="urn:microsoft.com/office/officeart/2005/8/layout/hProcess9"/>
    <dgm:cxn modelId="{F5F51223-54B5-4B61-BDB8-0E32360D142D}" type="presParOf" srcId="{6DABFA5A-B04F-4205-B10B-E3AAE2702E55}" destId="{1A2BA7CB-C135-4171-97B0-AFFE52E69658}" srcOrd="1" destOrd="0" presId="urn:microsoft.com/office/officeart/2005/8/layout/hProcess9"/>
    <dgm:cxn modelId="{A55BB36A-BBB1-435F-987D-BC18F9E39DE4}" type="presParOf" srcId="{1A2BA7CB-C135-4171-97B0-AFFE52E69658}" destId="{B7FDE969-468C-4BFD-9A86-5F33F35F4A1D}" srcOrd="0" destOrd="0" presId="urn:microsoft.com/office/officeart/2005/8/layout/hProcess9"/>
    <dgm:cxn modelId="{ECA7D80A-4B27-4822-A24E-D173F007FA63}" type="presParOf" srcId="{1A2BA7CB-C135-4171-97B0-AFFE52E69658}" destId="{B997C9AE-66FA-4FEF-A63D-DA337088A03E}" srcOrd="1" destOrd="0" presId="urn:microsoft.com/office/officeart/2005/8/layout/hProcess9"/>
    <dgm:cxn modelId="{D00493DC-BBED-42F4-96C2-EEF2F68926F1}" type="presParOf" srcId="{1A2BA7CB-C135-4171-97B0-AFFE52E69658}" destId="{CA830C3B-5306-4A28-A092-90982105B4DE}" srcOrd="2" destOrd="0" presId="urn:microsoft.com/office/officeart/2005/8/layout/hProcess9"/>
    <dgm:cxn modelId="{BD48C905-C2DF-40DD-A07C-9163FA7E16E0}" type="presParOf" srcId="{1A2BA7CB-C135-4171-97B0-AFFE52E69658}" destId="{EFADABF8-C476-4777-A3D2-B6305FA8DD20}" srcOrd="3" destOrd="0" presId="urn:microsoft.com/office/officeart/2005/8/layout/hProcess9"/>
    <dgm:cxn modelId="{2E823483-2D7E-42BA-B909-0FC1FE56FD37}" type="presParOf" srcId="{1A2BA7CB-C135-4171-97B0-AFFE52E69658}" destId="{06A770E0-DFBE-422B-AF0E-273ABE464DA2}" srcOrd="4" destOrd="0" presId="urn:microsoft.com/office/officeart/2005/8/layout/hProcess9"/>
    <dgm:cxn modelId="{8A3695C9-6588-4F1F-B747-CD5884733956}" type="presParOf" srcId="{1A2BA7CB-C135-4171-97B0-AFFE52E69658}" destId="{F6FF48DC-0295-412E-9257-5D35969FD658}" srcOrd="5" destOrd="0" presId="urn:microsoft.com/office/officeart/2005/8/layout/hProcess9"/>
    <dgm:cxn modelId="{1B6613DB-35C1-425E-8932-0271D8C5C387}" type="presParOf" srcId="{1A2BA7CB-C135-4171-97B0-AFFE52E69658}" destId="{8BCCB137-EEE1-4C3D-BF02-6F2927F56316}" srcOrd="6" destOrd="0" presId="urn:microsoft.com/office/officeart/2005/8/layout/hProcess9"/>
    <dgm:cxn modelId="{EB287900-5E37-4832-933A-947866562ACD}" type="presParOf" srcId="{1A2BA7CB-C135-4171-97B0-AFFE52E69658}" destId="{3A42025F-3014-40BF-9533-49FD33106954}" srcOrd="7" destOrd="0" presId="urn:microsoft.com/office/officeart/2005/8/layout/hProcess9"/>
    <dgm:cxn modelId="{76D86170-EEB7-43CD-B5CF-EBDCBD659C6A}" type="presParOf" srcId="{1A2BA7CB-C135-4171-97B0-AFFE52E69658}" destId="{B96E2766-5D1F-4F45-BDD8-18E1D0D17ECA}" srcOrd="8" destOrd="0" presId="urn:microsoft.com/office/officeart/2005/8/layout/hProcess9"/>
    <dgm:cxn modelId="{37DE5F79-89B3-431F-834D-0657EA5FD11C}" type="presParOf" srcId="{1A2BA7CB-C135-4171-97B0-AFFE52E69658}" destId="{EEA3F663-A49B-4666-B901-5B4D0C626408}" srcOrd="9" destOrd="0" presId="urn:microsoft.com/office/officeart/2005/8/layout/hProcess9"/>
    <dgm:cxn modelId="{96EBD08E-06F1-44AC-BC2D-9ADB5229DC56}" type="presParOf" srcId="{1A2BA7CB-C135-4171-97B0-AFFE52E69658}" destId="{5F69B501-6B12-441B-BCA3-2B5EBF24AA60}" srcOrd="10" destOrd="0" presId="urn:microsoft.com/office/officeart/2005/8/layout/hProcess9"/>
    <dgm:cxn modelId="{A73635A4-655A-44C8-B152-C62813B66C44}" type="presParOf" srcId="{1A2BA7CB-C135-4171-97B0-AFFE52E69658}" destId="{133B0129-C638-4F93-A1EB-A4E9C72F93F0}" srcOrd="11" destOrd="0" presId="urn:microsoft.com/office/officeart/2005/8/layout/hProcess9"/>
    <dgm:cxn modelId="{1637315F-20F9-4334-8360-58B72CD4A834}" type="presParOf" srcId="{1A2BA7CB-C135-4171-97B0-AFFE52E69658}" destId="{3D42DCD7-0BF7-4C97-B7D9-0834DA0F8DC9}"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F67E73-E7CF-4353-A674-9715D97B43F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de-DE"/>
        </a:p>
      </dgm:t>
    </dgm:pt>
    <dgm:pt modelId="{742F4C6E-3702-4DDD-AB5D-0FCE8B4B89E7}">
      <dgm:prSet phldrT="[Text]"/>
      <dgm:spPr/>
      <dgm:t>
        <a:bodyPr/>
        <a:lstStyle/>
        <a:p>
          <a:r>
            <a:rPr lang="en-US" dirty="0"/>
            <a:t>Trust in self-determined learning process</a:t>
          </a:r>
          <a:endParaRPr lang="de-DE" dirty="0"/>
        </a:p>
      </dgm:t>
    </dgm:pt>
    <dgm:pt modelId="{7DEA3539-1EF1-4264-86B1-41F1914E427A}" type="parTrans" cxnId="{54B7E5E4-BA75-4B4A-84CD-157CDB30BABB}">
      <dgm:prSet/>
      <dgm:spPr/>
      <dgm:t>
        <a:bodyPr/>
        <a:lstStyle/>
        <a:p>
          <a:endParaRPr lang="de-DE"/>
        </a:p>
      </dgm:t>
    </dgm:pt>
    <dgm:pt modelId="{368CBA90-2213-4922-A4F0-A2F852958E01}" type="sibTrans" cxnId="{54B7E5E4-BA75-4B4A-84CD-157CDB30BABB}">
      <dgm:prSet/>
      <dgm:spPr>
        <a:ln w="28575">
          <a:solidFill>
            <a:schemeClr val="accent1"/>
          </a:solidFill>
        </a:ln>
      </dgm:spPr>
      <dgm:t>
        <a:bodyPr/>
        <a:lstStyle/>
        <a:p>
          <a:endParaRPr lang="de-DE"/>
        </a:p>
      </dgm:t>
    </dgm:pt>
    <dgm:pt modelId="{93D5ED90-20CA-4246-AEE9-879DEC65107B}">
      <dgm:prSet phldrT="[Text]"/>
      <dgm:spPr/>
      <dgm:t>
        <a:bodyPr/>
        <a:lstStyle/>
        <a:p>
          <a:r>
            <a:rPr lang="de-DE" dirty="0"/>
            <a:t>Self-determination of the learners</a:t>
          </a:r>
        </a:p>
      </dgm:t>
    </dgm:pt>
    <dgm:pt modelId="{495E82D1-E195-4622-9CFA-C929B47228B1}" type="parTrans" cxnId="{950A636A-1FB2-4FAE-B400-AD2CF328BFE2}">
      <dgm:prSet/>
      <dgm:spPr/>
      <dgm:t>
        <a:bodyPr/>
        <a:lstStyle/>
        <a:p>
          <a:endParaRPr lang="de-DE"/>
        </a:p>
      </dgm:t>
    </dgm:pt>
    <dgm:pt modelId="{184A4762-54E3-499E-B39B-65934E108479}" type="sibTrans" cxnId="{950A636A-1FB2-4FAE-B400-AD2CF328BFE2}">
      <dgm:prSet/>
      <dgm:spPr>
        <a:solidFill>
          <a:srgbClr val="FFFF00"/>
        </a:solidFill>
        <a:ln w="28575">
          <a:solidFill>
            <a:schemeClr val="accent1"/>
          </a:solidFill>
        </a:ln>
      </dgm:spPr>
      <dgm:t>
        <a:bodyPr/>
        <a:lstStyle/>
        <a:p>
          <a:endParaRPr lang="de-DE"/>
        </a:p>
      </dgm:t>
    </dgm:pt>
    <dgm:pt modelId="{9AAC6CFB-FECE-47D6-B3E9-CA3A2305E933}">
      <dgm:prSet phldrT="[Text]"/>
      <dgm:spPr/>
      <dgm:t>
        <a:bodyPr/>
        <a:lstStyle/>
        <a:p>
          <a:r>
            <a:rPr lang="de-DE" dirty="0"/>
            <a:t>Demonstration through media</a:t>
          </a:r>
        </a:p>
      </dgm:t>
    </dgm:pt>
    <dgm:pt modelId="{FD45880B-BE64-47B3-BB52-9A5DBF69223F}" type="parTrans" cxnId="{1D54BF33-DF2A-4910-8085-D44A3B9BB310}">
      <dgm:prSet/>
      <dgm:spPr/>
      <dgm:t>
        <a:bodyPr/>
        <a:lstStyle/>
        <a:p>
          <a:endParaRPr lang="de-DE"/>
        </a:p>
      </dgm:t>
    </dgm:pt>
    <dgm:pt modelId="{64405A57-84FA-4AE4-83F1-216AAA5CEAB3}" type="sibTrans" cxnId="{1D54BF33-DF2A-4910-8085-D44A3B9BB310}">
      <dgm:prSet/>
      <dgm:spPr>
        <a:ln w="28575">
          <a:solidFill>
            <a:schemeClr val="accent1"/>
          </a:solidFill>
        </a:ln>
      </dgm:spPr>
      <dgm:t>
        <a:bodyPr/>
        <a:lstStyle/>
        <a:p>
          <a:endParaRPr lang="de-DE"/>
        </a:p>
      </dgm:t>
    </dgm:pt>
    <dgm:pt modelId="{7A34931E-F495-4EAB-AAB4-F65BB79A945C}">
      <dgm:prSet phldrT="[Text]"/>
      <dgm:spPr/>
      <dgm:t>
        <a:bodyPr/>
        <a:lstStyle/>
        <a:p>
          <a:r>
            <a:rPr lang="de-DE" dirty="0"/>
            <a:t>Structure through research plan</a:t>
          </a:r>
        </a:p>
      </dgm:t>
    </dgm:pt>
    <dgm:pt modelId="{D3F335E4-5DE5-4B36-B4A5-CEFD76889ECD}" type="parTrans" cxnId="{9F433F00-3589-422A-9466-5BF651F07121}">
      <dgm:prSet/>
      <dgm:spPr/>
      <dgm:t>
        <a:bodyPr/>
        <a:lstStyle/>
        <a:p>
          <a:endParaRPr lang="de-DE"/>
        </a:p>
      </dgm:t>
    </dgm:pt>
    <dgm:pt modelId="{C2C29EB1-7281-47F4-9158-8B2DCD8838B1}" type="sibTrans" cxnId="{9F433F00-3589-422A-9466-5BF651F07121}">
      <dgm:prSet/>
      <dgm:spPr>
        <a:ln w="28575">
          <a:solidFill>
            <a:schemeClr val="accent1"/>
          </a:solidFill>
        </a:ln>
      </dgm:spPr>
      <dgm:t>
        <a:bodyPr/>
        <a:lstStyle/>
        <a:p>
          <a:endParaRPr lang="de-DE"/>
        </a:p>
      </dgm:t>
    </dgm:pt>
    <dgm:pt modelId="{F6CEBC6C-EB96-489A-9776-E6C0702A3CE4}">
      <dgm:prSet phldrT="[Text]"/>
      <dgm:spPr/>
      <dgm:t>
        <a:bodyPr/>
        <a:lstStyle/>
        <a:p>
          <a:r>
            <a:rPr lang="de-DE" dirty="0"/>
            <a:t>Personalisation through personal reflection</a:t>
          </a:r>
        </a:p>
      </dgm:t>
    </dgm:pt>
    <dgm:pt modelId="{F864E95B-6168-4635-9171-CC0BDABC3474}" type="parTrans" cxnId="{6C67E972-0499-4DE1-9E72-FAD39E0368B6}">
      <dgm:prSet/>
      <dgm:spPr/>
      <dgm:t>
        <a:bodyPr/>
        <a:lstStyle/>
        <a:p>
          <a:endParaRPr lang="de-DE"/>
        </a:p>
      </dgm:t>
    </dgm:pt>
    <dgm:pt modelId="{E426B03C-E490-4412-81F0-017CD28E5BAF}" type="sibTrans" cxnId="{6C67E972-0499-4DE1-9E72-FAD39E0368B6}">
      <dgm:prSet/>
      <dgm:spPr>
        <a:ln w="28575">
          <a:solidFill>
            <a:schemeClr val="accent1"/>
          </a:solidFill>
        </a:ln>
      </dgm:spPr>
      <dgm:t>
        <a:bodyPr/>
        <a:lstStyle/>
        <a:p>
          <a:endParaRPr lang="de-DE"/>
        </a:p>
      </dgm:t>
    </dgm:pt>
    <dgm:pt modelId="{7505B7BE-86C0-4CA2-979F-B411ABD412E1}">
      <dgm:prSet/>
      <dgm:spPr/>
      <dgm:t>
        <a:bodyPr/>
        <a:lstStyle/>
        <a:p>
          <a:r>
            <a:rPr lang="en-US" dirty="0"/>
            <a:t>Safety through planning and teamwork</a:t>
          </a:r>
          <a:endParaRPr lang="de-DE" dirty="0"/>
        </a:p>
      </dgm:t>
    </dgm:pt>
    <dgm:pt modelId="{F534A8EF-64D3-4C8F-BDB5-B26FCBCD2FCC}" type="parTrans" cxnId="{526489D6-74EF-4C65-8387-06D5D56B3485}">
      <dgm:prSet/>
      <dgm:spPr/>
      <dgm:t>
        <a:bodyPr/>
        <a:lstStyle/>
        <a:p>
          <a:endParaRPr lang="de-DE"/>
        </a:p>
      </dgm:t>
    </dgm:pt>
    <dgm:pt modelId="{53AEB4C5-53A3-4EA0-B626-7D636B9277A3}" type="sibTrans" cxnId="{526489D6-74EF-4C65-8387-06D5D56B3485}">
      <dgm:prSet/>
      <dgm:spPr>
        <a:ln w="28575">
          <a:solidFill>
            <a:schemeClr val="accent1"/>
          </a:solidFill>
        </a:ln>
      </dgm:spPr>
      <dgm:t>
        <a:bodyPr/>
        <a:lstStyle/>
        <a:p>
          <a:endParaRPr lang="de-DE"/>
        </a:p>
      </dgm:t>
    </dgm:pt>
    <dgm:pt modelId="{63B136C2-12A8-41A8-A8F3-D67ADB5C42A5}" type="pres">
      <dgm:prSet presAssocID="{0AF67E73-E7CF-4353-A674-9715D97B43F6}" presName="cycle" presStyleCnt="0">
        <dgm:presLayoutVars>
          <dgm:dir/>
          <dgm:resizeHandles val="exact"/>
        </dgm:presLayoutVars>
      </dgm:prSet>
      <dgm:spPr/>
    </dgm:pt>
    <dgm:pt modelId="{81711793-CC68-4485-83AF-A48F090D2A7E}" type="pres">
      <dgm:prSet presAssocID="{742F4C6E-3702-4DDD-AB5D-0FCE8B4B89E7}" presName="node" presStyleLbl="node1" presStyleIdx="0" presStyleCnt="6" custScaleX="164279">
        <dgm:presLayoutVars>
          <dgm:bulletEnabled val="1"/>
        </dgm:presLayoutVars>
      </dgm:prSet>
      <dgm:spPr/>
    </dgm:pt>
    <dgm:pt modelId="{BC75B8A0-1C65-4B6A-947B-ADB469EB026C}" type="pres">
      <dgm:prSet presAssocID="{742F4C6E-3702-4DDD-AB5D-0FCE8B4B89E7}" presName="spNode" presStyleCnt="0"/>
      <dgm:spPr/>
    </dgm:pt>
    <dgm:pt modelId="{42ADB692-ACE0-4D0B-8FC2-4031F1AE57A7}" type="pres">
      <dgm:prSet presAssocID="{368CBA90-2213-4922-A4F0-A2F852958E01}" presName="sibTrans" presStyleLbl="sibTrans1D1" presStyleIdx="0" presStyleCnt="6"/>
      <dgm:spPr/>
    </dgm:pt>
    <dgm:pt modelId="{8C24A442-BAE8-4FCD-8E4E-4063CF123F63}" type="pres">
      <dgm:prSet presAssocID="{93D5ED90-20CA-4246-AEE9-879DEC65107B}" presName="node" presStyleLbl="node1" presStyleIdx="1" presStyleCnt="6" custScaleX="163599" custRadScaleRad="102166" custRadScaleInc="55398">
        <dgm:presLayoutVars>
          <dgm:bulletEnabled val="1"/>
        </dgm:presLayoutVars>
      </dgm:prSet>
      <dgm:spPr/>
    </dgm:pt>
    <dgm:pt modelId="{DA289575-B7E6-4C3A-A440-C66884FC982A}" type="pres">
      <dgm:prSet presAssocID="{93D5ED90-20CA-4246-AEE9-879DEC65107B}" presName="spNode" presStyleCnt="0"/>
      <dgm:spPr/>
    </dgm:pt>
    <dgm:pt modelId="{389747A9-131D-4328-9E07-CE93B4EEF6EC}" type="pres">
      <dgm:prSet presAssocID="{184A4762-54E3-499E-B39B-65934E108479}" presName="sibTrans" presStyleLbl="sibTrans1D1" presStyleIdx="1" presStyleCnt="6"/>
      <dgm:spPr/>
    </dgm:pt>
    <dgm:pt modelId="{21816727-2BD6-4F7E-97B0-FAAB2FC81462}" type="pres">
      <dgm:prSet presAssocID="{9AAC6CFB-FECE-47D6-B3E9-CA3A2305E933}" presName="node" presStyleLbl="node1" presStyleIdx="2" presStyleCnt="6" custScaleX="195125" custRadScaleRad="105931" custRadScaleInc="-29159">
        <dgm:presLayoutVars>
          <dgm:bulletEnabled val="1"/>
        </dgm:presLayoutVars>
      </dgm:prSet>
      <dgm:spPr/>
    </dgm:pt>
    <dgm:pt modelId="{CD3FCF52-FF17-426A-8BBC-38267F8D2A31}" type="pres">
      <dgm:prSet presAssocID="{9AAC6CFB-FECE-47D6-B3E9-CA3A2305E933}" presName="spNode" presStyleCnt="0"/>
      <dgm:spPr/>
    </dgm:pt>
    <dgm:pt modelId="{BE9E50E5-95CA-4180-A856-35AF0E0EBA3C}" type="pres">
      <dgm:prSet presAssocID="{64405A57-84FA-4AE4-83F1-216AAA5CEAB3}" presName="sibTrans" presStyleLbl="sibTrans1D1" presStyleIdx="2" presStyleCnt="6"/>
      <dgm:spPr/>
    </dgm:pt>
    <dgm:pt modelId="{F36F87E6-EB51-4172-9E0A-6D2303998E47}" type="pres">
      <dgm:prSet presAssocID="{7505B7BE-86C0-4CA2-979F-B411ABD412E1}" presName="node" presStyleLbl="node1" presStyleIdx="3" presStyleCnt="6" custScaleX="173379">
        <dgm:presLayoutVars>
          <dgm:bulletEnabled val="1"/>
        </dgm:presLayoutVars>
      </dgm:prSet>
      <dgm:spPr/>
    </dgm:pt>
    <dgm:pt modelId="{71952FC0-6720-42C9-9223-5AC140621DFC}" type="pres">
      <dgm:prSet presAssocID="{7505B7BE-86C0-4CA2-979F-B411ABD412E1}" presName="spNode" presStyleCnt="0"/>
      <dgm:spPr/>
    </dgm:pt>
    <dgm:pt modelId="{D4271813-12F6-4C75-A3E7-6BE32DF6F659}" type="pres">
      <dgm:prSet presAssocID="{53AEB4C5-53A3-4EA0-B626-7D636B9277A3}" presName="sibTrans" presStyleLbl="sibTrans1D1" presStyleIdx="3" presStyleCnt="6" custLinFactNeighborX="-76364" custLinFactNeighborY="72741"/>
      <dgm:spPr/>
    </dgm:pt>
    <dgm:pt modelId="{AC71DBEB-5BC3-4997-94DF-B35A2D7DD5ED}" type="pres">
      <dgm:prSet presAssocID="{7A34931E-F495-4EAB-AAB4-F65BB79A945C}" presName="node" presStyleLbl="node1" presStyleIdx="4" presStyleCnt="6" custScaleX="168702" custRadScaleRad="100114" custRadScaleInc="21644">
        <dgm:presLayoutVars>
          <dgm:bulletEnabled val="1"/>
        </dgm:presLayoutVars>
      </dgm:prSet>
      <dgm:spPr/>
    </dgm:pt>
    <dgm:pt modelId="{B74AAA07-30EC-43DC-8C9B-57FD6B340D6D}" type="pres">
      <dgm:prSet presAssocID="{7A34931E-F495-4EAB-AAB4-F65BB79A945C}" presName="spNode" presStyleCnt="0"/>
      <dgm:spPr/>
    </dgm:pt>
    <dgm:pt modelId="{586D11DC-7363-4BC8-97B6-DB3D23830952}" type="pres">
      <dgm:prSet presAssocID="{C2C29EB1-7281-47F4-9158-8B2DCD8838B1}" presName="sibTrans" presStyleLbl="sibTrans1D1" presStyleIdx="4" presStyleCnt="6"/>
      <dgm:spPr/>
    </dgm:pt>
    <dgm:pt modelId="{6BA44C13-A836-4F1F-AB82-9786B4AD83ED}" type="pres">
      <dgm:prSet presAssocID="{F6CEBC6C-EB96-489A-9776-E6C0702A3CE4}" presName="node" presStyleLbl="node1" presStyleIdx="5" presStyleCnt="6" custScaleX="164689" custRadScaleRad="97423" custRadScaleInc="-49964">
        <dgm:presLayoutVars>
          <dgm:bulletEnabled val="1"/>
        </dgm:presLayoutVars>
      </dgm:prSet>
      <dgm:spPr/>
    </dgm:pt>
    <dgm:pt modelId="{D1676FDE-6849-456C-B3BF-3907BA9AF500}" type="pres">
      <dgm:prSet presAssocID="{F6CEBC6C-EB96-489A-9776-E6C0702A3CE4}" presName="spNode" presStyleCnt="0"/>
      <dgm:spPr/>
    </dgm:pt>
    <dgm:pt modelId="{69F36E5F-3483-4094-BC30-021258CB756B}" type="pres">
      <dgm:prSet presAssocID="{E426B03C-E490-4412-81F0-017CD28E5BAF}" presName="sibTrans" presStyleLbl="sibTrans1D1" presStyleIdx="5" presStyleCnt="6"/>
      <dgm:spPr/>
    </dgm:pt>
  </dgm:ptLst>
  <dgm:cxnLst>
    <dgm:cxn modelId="{9F433F00-3589-422A-9466-5BF651F07121}" srcId="{0AF67E73-E7CF-4353-A674-9715D97B43F6}" destId="{7A34931E-F495-4EAB-AAB4-F65BB79A945C}" srcOrd="4" destOrd="0" parTransId="{D3F335E4-5DE5-4B36-B4A5-CEFD76889ECD}" sibTransId="{C2C29EB1-7281-47F4-9158-8B2DCD8838B1}"/>
    <dgm:cxn modelId="{37553B09-B989-4DAE-BBE9-3706BD28D78B}" type="presOf" srcId="{F6CEBC6C-EB96-489A-9776-E6C0702A3CE4}" destId="{6BA44C13-A836-4F1F-AB82-9786B4AD83ED}" srcOrd="0" destOrd="0" presId="urn:microsoft.com/office/officeart/2005/8/layout/cycle6"/>
    <dgm:cxn modelId="{A1431B13-EC5E-48DF-A60D-E7B867F39DB6}" type="presOf" srcId="{742F4C6E-3702-4DDD-AB5D-0FCE8B4B89E7}" destId="{81711793-CC68-4485-83AF-A48F090D2A7E}" srcOrd="0" destOrd="0" presId="urn:microsoft.com/office/officeart/2005/8/layout/cycle6"/>
    <dgm:cxn modelId="{52715A25-5E50-43CB-990B-ECDD4778100B}" type="presOf" srcId="{0AF67E73-E7CF-4353-A674-9715D97B43F6}" destId="{63B136C2-12A8-41A8-A8F3-D67ADB5C42A5}" srcOrd="0" destOrd="0" presId="urn:microsoft.com/office/officeart/2005/8/layout/cycle6"/>
    <dgm:cxn modelId="{02E4D42B-0C24-4B50-B4B4-152FD5A56172}" type="presOf" srcId="{E426B03C-E490-4412-81F0-017CD28E5BAF}" destId="{69F36E5F-3483-4094-BC30-021258CB756B}" srcOrd="0" destOrd="0" presId="urn:microsoft.com/office/officeart/2005/8/layout/cycle6"/>
    <dgm:cxn modelId="{62175032-AE17-4EFF-BEF6-84A6ADFA3780}" type="presOf" srcId="{53AEB4C5-53A3-4EA0-B626-7D636B9277A3}" destId="{D4271813-12F6-4C75-A3E7-6BE32DF6F659}" srcOrd="0" destOrd="0" presId="urn:microsoft.com/office/officeart/2005/8/layout/cycle6"/>
    <dgm:cxn modelId="{1D54BF33-DF2A-4910-8085-D44A3B9BB310}" srcId="{0AF67E73-E7CF-4353-A674-9715D97B43F6}" destId="{9AAC6CFB-FECE-47D6-B3E9-CA3A2305E933}" srcOrd="2" destOrd="0" parTransId="{FD45880B-BE64-47B3-BB52-9A5DBF69223F}" sibTransId="{64405A57-84FA-4AE4-83F1-216AAA5CEAB3}"/>
    <dgm:cxn modelId="{AE46DD37-3B45-4546-A744-10CBC5F2882A}" type="presOf" srcId="{64405A57-84FA-4AE4-83F1-216AAA5CEAB3}" destId="{BE9E50E5-95CA-4180-A856-35AF0E0EBA3C}" srcOrd="0" destOrd="0" presId="urn:microsoft.com/office/officeart/2005/8/layout/cycle6"/>
    <dgm:cxn modelId="{950A636A-1FB2-4FAE-B400-AD2CF328BFE2}" srcId="{0AF67E73-E7CF-4353-A674-9715D97B43F6}" destId="{93D5ED90-20CA-4246-AEE9-879DEC65107B}" srcOrd="1" destOrd="0" parTransId="{495E82D1-E195-4622-9CFA-C929B47228B1}" sibTransId="{184A4762-54E3-499E-B39B-65934E108479}"/>
    <dgm:cxn modelId="{6C67E972-0499-4DE1-9E72-FAD39E0368B6}" srcId="{0AF67E73-E7CF-4353-A674-9715D97B43F6}" destId="{F6CEBC6C-EB96-489A-9776-E6C0702A3CE4}" srcOrd="5" destOrd="0" parTransId="{F864E95B-6168-4635-9171-CC0BDABC3474}" sibTransId="{E426B03C-E490-4412-81F0-017CD28E5BAF}"/>
    <dgm:cxn modelId="{6710FF53-66CA-42D1-A4A8-4144769A28DE}" type="presOf" srcId="{7A34931E-F495-4EAB-AAB4-F65BB79A945C}" destId="{AC71DBEB-5BC3-4997-94DF-B35A2D7DD5ED}" srcOrd="0" destOrd="0" presId="urn:microsoft.com/office/officeart/2005/8/layout/cycle6"/>
    <dgm:cxn modelId="{41F23854-1725-4824-B355-C7F79E3CE342}" type="presOf" srcId="{C2C29EB1-7281-47F4-9158-8B2DCD8838B1}" destId="{586D11DC-7363-4BC8-97B6-DB3D23830952}" srcOrd="0" destOrd="0" presId="urn:microsoft.com/office/officeart/2005/8/layout/cycle6"/>
    <dgm:cxn modelId="{CA2075AB-5138-442A-BFB6-2015AC7F653C}" type="presOf" srcId="{7505B7BE-86C0-4CA2-979F-B411ABD412E1}" destId="{F36F87E6-EB51-4172-9E0A-6D2303998E47}" srcOrd="0" destOrd="0" presId="urn:microsoft.com/office/officeart/2005/8/layout/cycle6"/>
    <dgm:cxn modelId="{C9E696D0-76FA-4AD0-886D-B4D37E5CFB9E}" type="presOf" srcId="{368CBA90-2213-4922-A4F0-A2F852958E01}" destId="{42ADB692-ACE0-4D0B-8FC2-4031F1AE57A7}" srcOrd="0" destOrd="0" presId="urn:microsoft.com/office/officeart/2005/8/layout/cycle6"/>
    <dgm:cxn modelId="{526489D6-74EF-4C65-8387-06D5D56B3485}" srcId="{0AF67E73-E7CF-4353-A674-9715D97B43F6}" destId="{7505B7BE-86C0-4CA2-979F-B411ABD412E1}" srcOrd="3" destOrd="0" parTransId="{F534A8EF-64D3-4C8F-BDB5-B26FCBCD2FCC}" sibTransId="{53AEB4C5-53A3-4EA0-B626-7D636B9277A3}"/>
    <dgm:cxn modelId="{F6A9D2D8-7D68-401C-BCAB-702D9ADB7F29}" type="presOf" srcId="{93D5ED90-20CA-4246-AEE9-879DEC65107B}" destId="{8C24A442-BAE8-4FCD-8E4E-4063CF123F63}" srcOrd="0" destOrd="0" presId="urn:microsoft.com/office/officeart/2005/8/layout/cycle6"/>
    <dgm:cxn modelId="{3B8A5DE4-A311-4463-A44E-6394F2DBFDFF}" type="presOf" srcId="{9AAC6CFB-FECE-47D6-B3E9-CA3A2305E933}" destId="{21816727-2BD6-4F7E-97B0-FAAB2FC81462}" srcOrd="0" destOrd="0" presId="urn:microsoft.com/office/officeart/2005/8/layout/cycle6"/>
    <dgm:cxn modelId="{54B7E5E4-BA75-4B4A-84CD-157CDB30BABB}" srcId="{0AF67E73-E7CF-4353-A674-9715D97B43F6}" destId="{742F4C6E-3702-4DDD-AB5D-0FCE8B4B89E7}" srcOrd="0" destOrd="0" parTransId="{7DEA3539-1EF1-4264-86B1-41F1914E427A}" sibTransId="{368CBA90-2213-4922-A4F0-A2F852958E01}"/>
    <dgm:cxn modelId="{F72536E9-3E01-43A0-9C35-F63A87A77EB0}" type="presOf" srcId="{184A4762-54E3-499E-B39B-65934E108479}" destId="{389747A9-131D-4328-9E07-CE93B4EEF6EC}" srcOrd="0" destOrd="0" presId="urn:microsoft.com/office/officeart/2005/8/layout/cycle6"/>
    <dgm:cxn modelId="{AB99D96D-DE4C-43F6-A55D-E8A987C943DD}" type="presParOf" srcId="{63B136C2-12A8-41A8-A8F3-D67ADB5C42A5}" destId="{81711793-CC68-4485-83AF-A48F090D2A7E}" srcOrd="0" destOrd="0" presId="urn:microsoft.com/office/officeart/2005/8/layout/cycle6"/>
    <dgm:cxn modelId="{736777B3-D663-40F9-A834-C299FA23E013}" type="presParOf" srcId="{63B136C2-12A8-41A8-A8F3-D67ADB5C42A5}" destId="{BC75B8A0-1C65-4B6A-947B-ADB469EB026C}" srcOrd="1" destOrd="0" presId="urn:microsoft.com/office/officeart/2005/8/layout/cycle6"/>
    <dgm:cxn modelId="{7AC216E8-353F-4017-A98B-6B786744EBE1}" type="presParOf" srcId="{63B136C2-12A8-41A8-A8F3-D67ADB5C42A5}" destId="{42ADB692-ACE0-4D0B-8FC2-4031F1AE57A7}" srcOrd="2" destOrd="0" presId="urn:microsoft.com/office/officeart/2005/8/layout/cycle6"/>
    <dgm:cxn modelId="{DA02503F-A819-4CA6-A9F9-A7453FAF120A}" type="presParOf" srcId="{63B136C2-12A8-41A8-A8F3-D67ADB5C42A5}" destId="{8C24A442-BAE8-4FCD-8E4E-4063CF123F63}" srcOrd="3" destOrd="0" presId="urn:microsoft.com/office/officeart/2005/8/layout/cycle6"/>
    <dgm:cxn modelId="{052C29C2-D9C9-40B5-936E-0C11031E57A2}" type="presParOf" srcId="{63B136C2-12A8-41A8-A8F3-D67ADB5C42A5}" destId="{DA289575-B7E6-4C3A-A440-C66884FC982A}" srcOrd="4" destOrd="0" presId="urn:microsoft.com/office/officeart/2005/8/layout/cycle6"/>
    <dgm:cxn modelId="{37B74156-699A-4DE6-A27E-07DE161651E8}" type="presParOf" srcId="{63B136C2-12A8-41A8-A8F3-D67ADB5C42A5}" destId="{389747A9-131D-4328-9E07-CE93B4EEF6EC}" srcOrd="5" destOrd="0" presId="urn:microsoft.com/office/officeart/2005/8/layout/cycle6"/>
    <dgm:cxn modelId="{6BC55376-3EA8-48BF-9C89-969C7C95FBA8}" type="presParOf" srcId="{63B136C2-12A8-41A8-A8F3-D67ADB5C42A5}" destId="{21816727-2BD6-4F7E-97B0-FAAB2FC81462}" srcOrd="6" destOrd="0" presId="urn:microsoft.com/office/officeart/2005/8/layout/cycle6"/>
    <dgm:cxn modelId="{3C4976A4-7BD8-4B4B-A4E5-8075C8F9374E}" type="presParOf" srcId="{63B136C2-12A8-41A8-A8F3-D67ADB5C42A5}" destId="{CD3FCF52-FF17-426A-8BBC-38267F8D2A31}" srcOrd="7" destOrd="0" presId="urn:microsoft.com/office/officeart/2005/8/layout/cycle6"/>
    <dgm:cxn modelId="{5071AE8F-2FC4-4293-BF21-DE86CA27CD6D}" type="presParOf" srcId="{63B136C2-12A8-41A8-A8F3-D67ADB5C42A5}" destId="{BE9E50E5-95CA-4180-A856-35AF0E0EBA3C}" srcOrd="8" destOrd="0" presId="urn:microsoft.com/office/officeart/2005/8/layout/cycle6"/>
    <dgm:cxn modelId="{EF2B1678-70A6-49BE-8DF1-928F21F6971F}" type="presParOf" srcId="{63B136C2-12A8-41A8-A8F3-D67ADB5C42A5}" destId="{F36F87E6-EB51-4172-9E0A-6D2303998E47}" srcOrd="9" destOrd="0" presId="urn:microsoft.com/office/officeart/2005/8/layout/cycle6"/>
    <dgm:cxn modelId="{D082EA43-26ED-4867-B82D-DAF828A10A92}" type="presParOf" srcId="{63B136C2-12A8-41A8-A8F3-D67ADB5C42A5}" destId="{71952FC0-6720-42C9-9223-5AC140621DFC}" srcOrd="10" destOrd="0" presId="urn:microsoft.com/office/officeart/2005/8/layout/cycle6"/>
    <dgm:cxn modelId="{2C135D72-5B83-43D6-B990-B4BE9E5C6435}" type="presParOf" srcId="{63B136C2-12A8-41A8-A8F3-D67ADB5C42A5}" destId="{D4271813-12F6-4C75-A3E7-6BE32DF6F659}" srcOrd="11" destOrd="0" presId="urn:microsoft.com/office/officeart/2005/8/layout/cycle6"/>
    <dgm:cxn modelId="{78CBFF08-B82A-4DEE-ADB0-B749191CC5F8}" type="presParOf" srcId="{63B136C2-12A8-41A8-A8F3-D67ADB5C42A5}" destId="{AC71DBEB-5BC3-4997-94DF-B35A2D7DD5ED}" srcOrd="12" destOrd="0" presId="urn:microsoft.com/office/officeart/2005/8/layout/cycle6"/>
    <dgm:cxn modelId="{D2B8FCAF-0C26-49A0-8DA9-0DF86B470452}" type="presParOf" srcId="{63B136C2-12A8-41A8-A8F3-D67ADB5C42A5}" destId="{B74AAA07-30EC-43DC-8C9B-57FD6B340D6D}" srcOrd="13" destOrd="0" presId="urn:microsoft.com/office/officeart/2005/8/layout/cycle6"/>
    <dgm:cxn modelId="{ACE93F23-A946-4E29-A45E-CE764F367BD6}" type="presParOf" srcId="{63B136C2-12A8-41A8-A8F3-D67ADB5C42A5}" destId="{586D11DC-7363-4BC8-97B6-DB3D23830952}" srcOrd="14" destOrd="0" presId="urn:microsoft.com/office/officeart/2005/8/layout/cycle6"/>
    <dgm:cxn modelId="{65922DBB-A1E9-4844-90F7-E5DCC9F1F985}" type="presParOf" srcId="{63B136C2-12A8-41A8-A8F3-D67ADB5C42A5}" destId="{6BA44C13-A836-4F1F-AB82-9786B4AD83ED}" srcOrd="15" destOrd="0" presId="urn:microsoft.com/office/officeart/2005/8/layout/cycle6"/>
    <dgm:cxn modelId="{AF4F59CB-4EF7-4A0C-B278-64D48DCD4A09}" type="presParOf" srcId="{63B136C2-12A8-41A8-A8F3-D67ADB5C42A5}" destId="{D1676FDE-6849-456C-B3BF-3907BA9AF500}" srcOrd="16" destOrd="0" presId="urn:microsoft.com/office/officeart/2005/8/layout/cycle6"/>
    <dgm:cxn modelId="{054F7475-3240-4E19-8804-8F82EDD31139}" type="presParOf" srcId="{63B136C2-12A8-41A8-A8F3-D67ADB5C42A5}" destId="{69F36E5F-3483-4094-BC30-021258CB756B}"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33E95B7-173A-471B-B389-FDF47EF8FF51}"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de-DE"/>
        </a:p>
      </dgm:t>
    </dgm:pt>
    <dgm:pt modelId="{24B86105-BE49-47AC-88FF-06B3E15D2A28}">
      <dgm:prSet phldrT="[Text]"/>
      <dgm:spPr/>
      <dgm:t>
        <a:bodyPr/>
        <a:lstStyle/>
        <a:p>
          <a:r>
            <a:rPr lang="en-GB" b="1" noProof="0" dirty="0"/>
            <a:t>Self-determined Inquiry Learning </a:t>
          </a:r>
          <a:r>
            <a:rPr lang="en-GB" noProof="0" dirty="0"/>
            <a:t>based on:</a:t>
          </a:r>
          <a:br>
            <a:rPr lang="en-GB" noProof="0" dirty="0"/>
          </a:br>
          <a:r>
            <a:rPr lang="en-GB" noProof="0" dirty="0"/>
            <a:t>Trust, Self-determination, Clearness, Safety, Structuring, Personalisation</a:t>
          </a:r>
        </a:p>
      </dgm:t>
    </dgm:pt>
    <dgm:pt modelId="{6C8613D7-406F-44AA-8DA7-638AF76E939B}" type="parTrans" cxnId="{41954BD9-25E6-4697-80F6-A8E237BA5106}">
      <dgm:prSet/>
      <dgm:spPr/>
      <dgm:t>
        <a:bodyPr/>
        <a:lstStyle/>
        <a:p>
          <a:endParaRPr lang="en-GB" noProof="0" dirty="0"/>
        </a:p>
      </dgm:t>
    </dgm:pt>
    <dgm:pt modelId="{490F88E7-B581-4DF1-BD45-5D29A63D9873}" type="sibTrans" cxnId="{41954BD9-25E6-4697-80F6-A8E237BA5106}">
      <dgm:prSet/>
      <dgm:spPr/>
      <dgm:t>
        <a:bodyPr/>
        <a:lstStyle/>
        <a:p>
          <a:endParaRPr lang="en-GB" noProof="0" dirty="0"/>
        </a:p>
      </dgm:t>
    </dgm:pt>
    <dgm:pt modelId="{2635DDCF-9455-4E33-8734-E281C88A7F5A}">
      <dgm:prSet phldrT="[Text]">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en-GB" noProof="0" dirty="0"/>
            <a:t>Critical Discourse</a:t>
          </a:r>
        </a:p>
      </dgm:t>
    </dgm:pt>
    <dgm:pt modelId="{04A68047-0903-44A9-B3F6-8BAE0B599E9A}" type="parTrans" cxnId="{41A9E485-4D33-4B21-9576-279BD07DBDE8}">
      <dgm:prSet/>
      <dgm:spPr/>
      <dgm:t>
        <a:bodyPr/>
        <a:lstStyle/>
        <a:p>
          <a:endParaRPr lang="en-GB" noProof="0" dirty="0"/>
        </a:p>
      </dgm:t>
    </dgm:pt>
    <dgm:pt modelId="{29D16641-D683-4C1D-8FFF-81EF864D00FA}" type="sibTrans" cxnId="{41A9E485-4D33-4B21-9576-279BD07DBDE8}">
      <dgm:prSet/>
      <dgm:spPr/>
      <dgm:t>
        <a:bodyPr/>
        <a:lstStyle/>
        <a:p>
          <a:endParaRPr lang="en-GB" noProof="0" dirty="0"/>
        </a:p>
      </dgm:t>
    </dgm:pt>
    <dgm:pt modelId="{EA81931A-88D3-4683-A5A9-E08B4DB04F8F}">
      <dgm:prSet phldrT="[Text]">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en-GB" noProof="0" dirty="0"/>
            <a:t>Conclusion-based Transfer</a:t>
          </a:r>
        </a:p>
      </dgm:t>
    </dgm:pt>
    <dgm:pt modelId="{FBE59164-559A-4448-897F-E53149F5FCF2}" type="parTrans" cxnId="{D4D80F1E-C2A1-417E-A750-CBB854252048}">
      <dgm:prSet/>
      <dgm:spPr/>
      <dgm:t>
        <a:bodyPr/>
        <a:lstStyle/>
        <a:p>
          <a:endParaRPr lang="en-GB" noProof="0" dirty="0"/>
        </a:p>
      </dgm:t>
    </dgm:pt>
    <dgm:pt modelId="{290057B4-6BC9-4BBD-BEC5-8BAED48C72FD}" type="sibTrans" cxnId="{D4D80F1E-C2A1-417E-A750-CBB854252048}">
      <dgm:prSet/>
      <dgm:spPr/>
      <dgm:t>
        <a:bodyPr/>
        <a:lstStyle/>
        <a:p>
          <a:endParaRPr lang="en-GB" noProof="0" dirty="0"/>
        </a:p>
      </dgm:t>
    </dgm:pt>
    <dgm:pt modelId="{D8851E8D-E197-457F-8C17-63F25EA15873}">
      <dgm:prSet phldrT="[Text]">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en-GB" noProof="0" dirty="0"/>
            <a:t>Method Affirmation</a:t>
          </a:r>
        </a:p>
      </dgm:t>
    </dgm:pt>
    <dgm:pt modelId="{3B8C5CF7-AA28-4255-99F2-C77707E54CDE}" type="parTrans" cxnId="{F1149D4B-0A74-4D11-AD89-D833F0E4EF8F}">
      <dgm:prSet/>
      <dgm:spPr/>
      <dgm:t>
        <a:bodyPr/>
        <a:lstStyle/>
        <a:p>
          <a:endParaRPr lang="en-GB" noProof="0" dirty="0"/>
        </a:p>
      </dgm:t>
    </dgm:pt>
    <dgm:pt modelId="{C4F829FA-AC5D-4895-BD49-8EC7B42E76F4}" type="sibTrans" cxnId="{F1149D4B-0A74-4D11-AD89-D833F0E4EF8F}">
      <dgm:prSet/>
      <dgm:spPr/>
      <dgm:t>
        <a:bodyPr/>
        <a:lstStyle/>
        <a:p>
          <a:endParaRPr lang="en-GB" noProof="0" dirty="0"/>
        </a:p>
      </dgm:t>
    </dgm:pt>
    <dgm:pt modelId="{FB9A56A6-65A2-4F0F-A198-B528132472CB}">
      <dgm:prSet phldrT="[Text]">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en-GB" noProof="0" dirty="0"/>
            <a:t>Authentic Exploration</a:t>
          </a:r>
        </a:p>
      </dgm:t>
    </dgm:pt>
    <dgm:pt modelId="{4BE66008-F85C-4F10-A735-066B6AEE0038}" type="parTrans" cxnId="{ED9627FD-3CC3-48D1-84EA-BA3467FDDD7A}">
      <dgm:prSet/>
      <dgm:spPr/>
      <dgm:t>
        <a:bodyPr/>
        <a:lstStyle/>
        <a:p>
          <a:endParaRPr lang="en-GB" noProof="0" dirty="0"/>
        </a:p>
      </dgm:t>
    </dgm:pt>
    <dgm:pt modelId="{E9FF1EDD-DA8A-416D-B592-BA5C836AC1F8}" type="sibTrans" cxnId="{ED9627FD-3CC3-48D1-84EA-BA3467FDDD7A}">
      <dgm:prSet/>
      <dgm:spPr/>
      <dgm:t>
        <a:bodyPr/>
        <a:lstStyle/>
        <a:p>
          <a:endParaRPr lang="en-GB" noProof="0" dirty="0"/>
        </a:p>
      </dgm:t>
    </dgm:pt>
    <dgm:pt modelId="{09F29A38-79E9-4DB3-90CB-7DEC4AC796D8}">
      <dgm:prSet>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en-GB" altLang="de-DE" noProof="0" dirty="0"/>
            <a:t>Experience-based Hypothesizing</a:t>
          </a:r>
          <a:endParaRPr lang="en-GB" noProof="0" dirty="0"/>
        </a:p>
      </dgm:t>
    </dgm:pt>
    <dgm:pt modelId="{ADCE3B2F-FFF2-4EB1-BE1C-2A038A485880}" type="parTrans" cxnId="{855B43FC-CC7A-4802-A28D-65CA5387E193}">
      <dgm:prSet/>
      <dgm:spPr/>
      <dgm:t>
        <a:bodyPr/>
        <a:lstStyle/>
        <a:p>
          <a:endParaRPr lang="en-GB" noProof="0" dirty="0"/>
        </a:p>
      </dgm:t>
    </dgm:pt>
    <dgm:pt modelId="{0D99625C-E708-4A28-B106-5C7E10609D9B}" type="sibTrans" cxnId="{855B43FC-CC7A-4802-A28D-65CA5387E193}">
      <dgm:prSet/>
      <dgm:spPr/>
      <dgm:t>
        <a:bodyPr/>
        <a:lstStyle/>
        <a:p>
          <a:endParaRPr lang="en-GB" noProof="0" dirty="0"/>
        </a:p>
      </dgm:t>
    </dgm:pt>
    <dgm:pt modelId="{576DED2F-904C-46D6-A354-EA5990B99CEB}">
      <dgm:prSet>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en-GB" altLang="de-DE" noProof="0" dirty="0"/>
            <a:t>Discovery Interest</a:t>
          </a:r>
          <a:endParaRPr lang="en-GB" noProof="0" dirty="0"/>
        </a:p>
      </dgm:t>
    </dgm:pt>
    <dgm:pt modelId="{01E08952-9A49-47E8-99B7-C19AB201F6C7}" type="parTrans" cxnId="{946CD83D-00C4-41FC-9EF4-45FCF1143B56}">
      <dgm:prSet/>
      <dgm:spPr/>
      <dgm:t>
        <a:bodyPr/>
        <a:lstStyle/>
        <a:p>
          <a:endParaRPr lang="en-GB" noProof="0" dirty="0"/>
        </a:p>
      </dgm:t>
    </dgm:pt>
    <dgm:pt modelId="{DEA11B60-82D9-47B9-81AA-92B5B16CC2FB}" type="sibTrans" cxnId="{946CD83D-00C4-41FC-9EF4-45FCF1143B56}">
      <dgm:prSet/>
      <dgm:spPr/>
      <dgm:t>
        <a:bodyPr/>
        <a:lstStyle/>
        <a:p>
          <a:endParaRPr lang="en-GB" noProof="0" dirty="0"/>
        </a:p>
      </dgm:t>
    </dgm:pt>
    <dgm:pt modelId="{824ABD71-D4B8-48F8-992B-651AFE5BC386}" type="pres">
      <dgm:prSet presAssocID="{033E95B7-173A-471B-B389-FDF47EF8FF51}" presName="composite" presStyleCnt="0">
        <dgm:presLayoutVars>
          <dgm:chMax val="1"/>
          <dgm:dir/>
          <dgm:resizeHandles val="exact"/>
        </dgm:presLayoutVars>
      </dgm:prSet>
      <dgm:spPr/>
    </dgm:pt>
    <dgm:pt modelId="{6039440D-9F7A-413B-9D1F-6E59D8AFCDB5}" type="pres">
      <dgm:prSet presAssocID="{033E95B7-173A-471B-B389-FDF47EF8FF51}" presName="radial" presStyleCnt="0">
        <dgm:presLayoutVars>
          <dgm:animLvl val="ctr"/>
        </dgm:presLayoutVars>
      </dgm:prSet>
      <dgm:spPr/>
    </dgm:pt>
    <dgm:pt modelId="{7C653F5C-D95D-4C60-98D1-5BE90CAD2258}" type="pres">
      <dgm:prSet presAssocID="{24B86105-BE49-47AC-88FF-06B3E15D2A28}" presName="centerShape" presStyleLbl="vennNode1" presStyleIdx="0" presStyleCnt="7"/>
      <dgm:spPr/>
    </dgm:pt>
    <dgm:pt modelId="{2381E409-F8AB-4CF9-AD52-FE745EAFE734}" type="pres">
      <dgm:prSet presAssocID="{2635DDCF-9455-4E33-8734-E281C88A7F5A}" presName="node" presStyleLbl="vennNode1" presStyleIdx="1" presStyleCnt="7">
        <dgm:presLayoutVars>
          <dgm:bulletEnabled val="1"/>
        </dgm:presLayoutVars>
      </dgm:prSet>
      <dgm:spPr/>
    </dgm:pt>
    <dgm:pt modelId="{21D276FB-1185-4523-8381-35D875F3D183}" type="pres">
      <dgm:prSet presAssocID="{EA81931A-88D3-4683-A5A9-E08B4DB04F8F}" presName="node" presStyleLbl="vennNode1" presStyleIdx="2" presStyleCnt="7">
        <dgm:presLayoutVars>
          <dgm:bulletEnabled val="1"/>
        </dgm:presLayoutVars>
      </dgm:prSet>
      <dgm:spPr/>
    </dgm:pt>
    <dgm:pt modelId="{0DF0C222-83A4-469D-A261-5E009A60AD95}" type="pres">
      <dgm:prSet presAssocID="{D8851E8D-E197-457F-8C17-63F25EA15873}" presName="node" presStyleLbl="vennNode1" presStyleIdx="3" presStyleCnt="7">
        <dgm:presLayoutVars>
          <dgm:bulletEnabled val="1"/>
        </dgm:presLayoutVars>
      </dgm:prSet>
      <dgm:spPr/>
    </dgm:pt>
    <dgm:pt modelId="{ACDB4A2E-2330-4120-921B-BB33E1D6C733}" type="pres">
      <dgm:prSet presAssocID="{576DED2F-904C-46D6-A354-EA5990B99CEB}" presName="node" presStyleLbl="vennNode1" presStyleIdx="4" presStyleCnt="7">
        <dgm:presLayoutVars>
          <dgm:bulletEnabled val="1"/>
        </dgm:presLayoutVars>
      </dgm:prSet>
      <dgm:spPr/>
    </dgm:pt>
    <dgm:pt modelId="{648A62F7-8621-4D38-8CA6-259FFC71D395}" type="pres">
      <dgm:prSet presAssocID="{09F29A38-79E9-4DB3-90CB-7DEC4AC796D8}" presName="node" presStyleLbl="vennNode1" presStyleIdx="5" presStyleCnt="7">
        <dgm:presLayoutVars>
          <dgm:bulletEnabled val="1"/>
        </dgm:presLayoutVars>
      </dgm:prSet>
      <dgm:spPr/>
    </dgm:pt>
    <dgm:pt modelId="{7DD4EF40-7A9E-4E61-BCDB-39A3E5714559}" type="pres">
      <dgm:prSet presAssocID="{FB9A56A6-65A2-4F0F-A198-B528132472CB}" presName="node" presStyleLbl="vennNode1" presStyleIdx="6" presStyleCnt="7">
        <dgm:presLayoutVars>
          <dgm:bulletEnabled val="1"/>
        </dgm:presLayoutVars>
      </dgm:prSet>
      <dgm:spPr/>
    </dgm:pt>
  </dgm:ptLst>
  <dgm:cxnLst>
    <dgm:cxn modelId="{E2499C00-B604-4D83-8C1C-B081F0113E2D}" type="presOf" srcId="{2635DDCF-9455-4E33-8734-E281C88A7F5A}" destId="{2381E409-F8AB-4CF9-AD52-FE745EAFE734}" srcOrd="0" destOrd="0" presId="urn:microsoft.com/office/officeart/2005/8/layout/radial3"/>
    <dgm:cxn modelId="{00748409-4F0B-407E-926C-8E729E9CF854}" type="presOf" srcId="{D8851E8D-E197-457F-8C17-63F25EA15873}" destId="{0DF0C222-83A4-469D-A261-5E009A60AD95}" srcOrd="0" destOrd="0" presId="urn:microsoft.com/office/officeart/2005/8/layout/radial3"/>
    <dgm:cxn modelId="{D4D80F1E-C2A1-417E-A750-CBB854252048}" srcId="{24B86105-BE49-47AC-88FF-06B3E15D2A28}" destId="{EA81931A-88D3-4683-A5A9-E08B4DB04F8F}" srcOrd="1" destOrd="0" parTransId="{FBE59164-559A-4448-897F-E53149F5FCF2}" sibTransId="{290057B4-6BC9-4BBD-BEC5-8BAED48C72FD}"/>
    <dgm:cxn modelId="{946CD83D-00C4-41FC-9EF4-45FCF1143B56}" srcId="{24B86105-BE49-47AC-88FF-06B3E15D2A28}" destId="{576DED2F-904C-46D6-A354-EA5990B99CEB}" srcOrd="3" destOrd="0" parTransId="{01E08952-9A49-47E8-99B7-C19AB201F6C7}" sibTransId="{DEA11B60-82D9-47B9-81AA-92B5B16CC2FB}"/>
    <dgm:cxn modelId="{E5C8A764-DB1D-4E9D-8769-41F41EFFD4BF}" type="presOf" srcId="{576DED2F-904C-46D6-A354-EA5990B99CEB}" destId="{ACDB4A2E-2330-4120-921B-BB33E1D6C733}" srcOrd="0" destOrd="0" presId="urn:microsoft.com/office/officeart/2005/8/layout/radial3"/>
    <dgm:cxn modelId="{AACF376A-EC54-4EE1-B1DD-E2CFA78D3B94}" type="presOf" srcId="{09F29A38-79E9-4DB3-90CB-7DEC4AC796D8}" destId="{648A62F7-8621-4D38-8CA6-259FFC71D395}" srcOrd="0" destOrd="0" presId="urn:microsoft.com/office/officeart/2005/8/layout/radial3"/>
    <dgm:cxn modelId="{F1149D4B-0A74-4D11-AD89-D833F0E4EF8F}" srcId="{24B86105-BE49-47AC-88FF-06B3E15D2A28}" destId="{D8851E8D-E197-457F-8C17-63F25EA15873}" srcOrd="2" destOrd="0" parTransId="{3B8C5CF7-AA28-4255-99F2-C77707E54CDE}" sibTransId="{C4F829FA-AC5D-4895-BD49-8EC7B42E76F4}"/>
    <dgm:cxn modelId="{020B644C-F315-412D-96BD-5D6E06D6994A}" type="presOf" srcId="{033E95B7-173A-471B-B389-FDF47EF8FF51}" destId="{824ABD71-D4B8-48F8-992B-651AFE5BC386}" srcOrd="0" destOrd="0" presId="urn:microsoft.com/office/officeart/2005/8/layout/radial3"/>
    <dgm:cxn modelId="{F66B1F81-E20A-467E-85A2-E8C8A7D8520E}" type="presOf" srcId="{EA81931A-88D3-4683-A5A9-E08B4DB04F8F}" destId="{21D276FB-1185-4523-8381-35D875F3D183}" srcOrd="0" destOrd="0" presId="urn:microsoft.com/office/officeart/2005/8/layout/radial3"/>
    <dgm:cxn modelId="{41A9E485-4D33-4B21-9576-279BD07DBDE8}" srcId="{24B86105-BE49-47AC-88FF-06B3E15D2A28}" destId="{2635DDCF-9455-4E33-8734-E281C88A7F5A}" srcOrd="0" destOrd="0" parTransId="{04A68047-0903-44A9-B3F6-8BAE0B599E9A}" sibTransId="{29D16641-D683-4C1D-8FFF-81EF864D00FA}"/>
    <dgm:cxn modelId="{AAC054D1-1428-4BE8-96AF-ED3110DC73D0}" type="presOf" srcId="{24B86105-BE49-47AC-88FF-06B3E15D2A28}" destId="{7C653F5C-D95D-4C60-98D1-5BE90CAD2258}" srcOrd="0" destOrd="0" presId="urn:microsoft.com/office/officeart/2005/8/layout/radial3"/>
    <dgm:cxn modelId="{41954BD9-25E6-4697-80F6-A8E237BA5106}" srcId="{033E95B7-173A-471B-B389-FDF47EF8FF51}" destId="{24B86105-BE49-47AC-88FF-06B3E15D2A28}" srcOrd="0" destOrd="0" parTransId="{6C8613D7-406F-44AA-8DA7-638AF76E939B}" sibTransId="{490F88E7-B581-4DF1-BD45-5D29A63D9873}"/>
    <dgm:cxn modelId="{C8EA61E1-1DA4-4CBB-B0CA-08B9447E970E}" type="presOf" srcId="{FB9A56A6-65A2-4F0F-A198-B528132472CB}" destId="{7DD4EF40-7A9E-4E61-BCDB-39A3E5714559}" srcOrd="0" destOrd="0" presId="urn:microsoft.com/office/officeart/2005/8/layout/radial3"/>
    <dgm:cxn modelId="{855B43FC-CC7A-4802-A28D-65CA5387E193}" srcId="{24B86105-BE49-47AC-88FF-06B3E15D2A28}" destId="{09F29A38-79E9-4DB3-90CB-7DEC4AC796D8}" srcOrd="4" destOrd="0" parTransId="{ADCE3B2F-FFF2-4EB1-BE1C-2A038A485880}" sibTransId="{0D99625C-E708-4A28-B106-5C7E10609D9B}"/>
    <dgm:cxn modelId="{ED9627FD-3CC3-48D1-84EA-BA3467FDDD7A}" srcId="{24B86105-BE49-47AC-88FF-06B3E15D2A28}" destId="{FB9A56A6-65A2-4F0F-A198-B528132472CB}" srcOrd="5" destOrd="0" parTransId="{4BE66008-F85C-4F10-A735-066B6AEE0038}" sibTransId="{E9FF1EDD-DA8A-416D-B592-BA5C836AC1F8}"/>
    <dgm:cxn modelId="{20A7B085-70A1-434F-81FE-419872DBC67D}" type="presParOf" srcId="{824ABD71-D4B8-48F8-992B-651AFE5BC386}" destId="{6039440D-9F7A-413B-9D1F-6E59D8AFCDB5}" srcOrd="0" destOrd="0" presId="urn:microsoft.com/office/officeart/2005/8/layout/radial3"/>
    <dgm:cxn modelId="{148B1C36-9F6C-4647-86F1-B45A11265B9A}" type="presParOf" srcId="{6039440D-9F7A-413B-9D1F-6E59D8AFCDB5}" destId="{7C653F5C-D95D-4C60-98D1-5BE90CAD2258}" srcOrd="0" destOrd="0" presId="urn:microsoft.com/office/officeart/2005/8/layout/radial3"/>
    <dgm:cxn modelId="{2920A072-0157-4BDE-8477-E0B5158292F6}" type="presParOf" srcId="{6039440D-9F7A-413B-9D1F-6E59D8AFCDB5}" destId="{2381E409-F8AB-4CF9-AD52-FE745EAFE734}" srcOrd="1" destOrd="0" presId="urn:microsoft.com/office/officeart/2005/8/layout/radial3"/>
    <dgm:cxn modelId="{3647F720-6DFC-40B4-920B-0A6B10418ACA}" type="presParOf" srcId="{6039440D-9F7A-413B-9D1F-6E59D8AFCDB5}" destId="{21D276FB-1185-4523-8381-35D875F3D183}" srcOrd="2" destOrd="0" presId="urn:microsoft.com/office/officeart/2005/8/layout/radial3"/>
    <dgm:cxn modelId="{5F78E5BC-E47E-427A-AF47-9F5702CCADDD}" type="presParOf" srcId="{6039440D-9F7A-413B-9D1F-6E59D8AFCDB5}" destId="{0DF0C222-83A4-469D-A261-5E009A60AD95}" srcOrd="3" destOrd="0" presId="urn:microsoft.com/office/officeart/2005/8/layout/radial3"/>
    <dgm:cxn modelId="{664D085F-1364-4D5F-8350-1DE117FBE411}" type="presParOf" srcId="{6039440D-9F7A-413B-9D1F-6E59D8AFCDB5}" destId="{ACDB4A2E-2330-4120-921B-BB33E1D6C733}" srcOrd="4" destOrd="0" presId="urn:microsoft.com/office/officeart/2005/8/layout/radial3"/>
    <dgm:cxn modelId="{2BCB5763-54BC-4A7B-A158-AE632EF8ED67}" type="presParOf" srcId="{6039440D-9F7A-413B-9D1F-6E59D8AFCDB5}" destId="{648A62F7-8621-4D38-8CA6-259FFC71D395}" srcOrd="5" destOrd="0" presId="urn:microsoft.com/office/officeart/2005/8/layout/radial3"/>
    <dgm:cxn modelId="{75D393E4-96FA-492F-A283-DE068B4AB28B}" type="presParOf" srcId="{6039440D-9F7A-413B-9D1F-6E59D8AFCDB5}" destId="{7DD4EF40-7A9E-4E61-BCDB-39A3E5714559}"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AA1368-A6E7-4191-9CB0-60E83AB096B8}" type="doc">
      <dgm:prSet loTypeId="urn:microsoft.com/office/officeart/2005/8/layout/gear1" loCatId="process" qsTypeId="urn:microsoft.com/office/officeart/2005/8/quickstyle/simple1" qsCatId="simple" csTypeId="urn:microsoft.com/office/officeart/2005/8/colors/accent1_2" csCatId="accent1" phldr="1"/>
      <dgm:spPr/>
    </dgm:pt>
    <dgm:pt modelId="{8EA40D39-2159-496E-B6BB-86310EDD1914}">
      <dgm:prSet phldrT="[Text]" custT="1"/>
      <dgm:spPr/>
      <dgm:t>
        <a:bodyPr/>
        <a:lstStyle/>
        <a:p>
          <a:r>
            <a:rPr lang="de-DE" sz="1400" dirty="0"/>
            <a:t>Professional &amp; Interdisciplinary Competences</a:t>
          </a:r>
        </a:p>
      </dgm:t>
    </dgm:pt>
    <dgm:pt modelId="{58EC55A5-FB29-4ED2-8ED5-4247A197782E}" type="parTrans" cxnId="{C13C3D92-48E7-4AC9-BE7A-08297E886EAB}">
      <dgm:prSet/>
      <dgm:spPr/>
      <dgm:t>
        <a:bodyPr/>
        <a:lstStyle/>
        <a:p>
          <a:endParaRPr lang="de-DE"/>
        </a:p>
      </dgm:t>
    </dgm:pt>
    <dgm:pt modelId="{43BD6525-B41F-41D5-B9CE-7931C6B612A8}" type="sibTrans" cxnId="{C13C3D92-48E7-4AC9-BE7A-08297E886EAB}">
      <dgm:prSet/>
      <dgm:spPr/>
      <dgm:t>
        <a:bodyPr/>
        <a:lstStyle/>
        <a:p>
          <a:endParaRPr lang="de-DE"/>
        </a:p>
      </dgm:t>
    </dgm:pt>
    <dgm:pt modelId="{F77538B7-056A-41F7-81F3-4E6FF0075968}">
      <dgm:prSet phldrT="[Text]" custT="1"/>
      <dgm:spPr/>
      <dgm:t>
        <a:bodyPr/>
        <a:lstStyle/>
        <a:p>
          <a:r>
            <a:rPr lang="de-DE" sz="1200" dirty="0"/>
            <a:t>Motivation &amp; Professional Identity</a:t>
          </a:r>
        </a:p>
      </dgm:t>
    </dgm:pt>
    <dgm:pt modelId="{749FA3DC-BE7C-4EDC-98E9-2585F57A1246}" type="parTrans" cxnId="{A7BFB9B3-84A6-4858-B73A-8883CBB8EF3B}">
      <dgm:prSet/>
      <dgm:spPr/>
      <dgm:t>
        <a:bodyPr/>
        <a:lstStyle/>
        <a:p>
          <a:endParaRPr lang="de-DE"/>
        </a:p>
      </dgm:t>
    </dgm:pt>
    <dgm:pt modelId="{9E2B8617-B83D-402B-8AFF-D8A7581F4A89}" type="sibTrans" cxnId="{A7BFB9B3-84A6-4858-B73A-8883CBB8EF3B}">
      <dgm:prSet/>
      <dgm:spPr/>
      <dgm:t>
        <a:bodyPr/>
        <a:lstStyle/>
        <a:p>
          <a:endParaRPr lang="de-DE"/>
        </a:p>
      </dgm:t>
    </dgm:pt>
    <dgm:pt modelId="{66DC3386-0A09-4B8E-BFD0-96DDD4D6F0BB}">
      <dgm:prSet phldrT="[Text]" custT="1"/>
      <dgm:spPr/>
      <dgm:t>
        <a:bodyPr/>
        <a:lstStyle/>
        <a:p>
          <a:r>
            <a:rPr lang="de-DE" sz="1200" dirty="0"/>
            <a:t>Research Expertise</a:t>
          </a:r>
        </a:p>
      </dgm:t>
    </dgm:pt>
    <dgm:pt modelId="{1EDF3E88-752A-4DB0-BEB7-1CC89B4DF44B}" type="parTrans" cxnId="{2C837F9A-0E0A-496B-8351-CED726DA6750}">
      <dgm:prSet/>
      <dgm:spPr/>
      <dgm:t>
        <a:bodyPr/>
        <a:lstStyle/>
        <a:p>
          <a:endParaRPr lang="de-DE"/>
        </a:p>
      </dgm:t>
    </dgm:pt>
    <dgm:pt modelId="{F878F934-A040-4D10-A5E4-BE58900348B6}" type="sibTrans" cxnId="{2C837F9A-0E0A-496B-8351-CED726DA6750}">
      <dgm:prSet/>
      <dgm:spPr/>
      <dgm:t>
        <a:bodyPr/>
        <a:lstStyle/>
        <a:p>
          <a:endParaRPr lang="de-DE"/>
        </a:p>
      </dgm:t>
    </dgm:pt>
    <dgm:pt modelId="{0C9077CC-78D5-4AED-AF5F-28D3E4864A03}" type="pres">
      <dgm:prSet presAssocID="{57AA1368-A6E7-4191-9CB0-60E83AB096B8}" presName="composite" presStyleCnt="0">
        <dgm:presLayoutVars>
          <dgm:chMax val="3"/>
          <dgm:animLvl val="lvl"/>
          <dgm:resizeHandles val="exact"/>
        </dgm:presLayoutVars>
      </dgm:prSet>
      <dgm:spPr/>
    </dgm:pt>
    <dgm:pt modelId="{D24518B5-19FD-4B85-BAE3-F87BCCD1B2E3}" type="pres">
      <dgm:prSet presAssocID="{8EA40D39-2159-496E-B6BB-86310EDD1914}" presName="gear1" presStyleLbl="node1" presStyleIdx="0" presStyleCnt="3" custScaleX="107576">
        <dgm:presLayoutVars>
          <dgm:chMax val="1"/>
          <dgm:bulletEnabled val="1"/>
        </dgm:presLayoutVars>
      </dgm:prSet>
      <dgm:spPr/>
    </dgm:pt>
    <dgm:pt modelId="{00C83C9E-F565-442C-A207-59D572D67B2F}" type="pres">
      <dgm:prSet presAssocID="{8EA40D39-2159-496E-B6BB-86310EDD1914}" presName="gear1srcNode" presStyleLbl="node1" presStyleIdx="0" presStyleCnt="3"/>
      <dgm:spPr/>
    </dgm:pt>
    <dgm:pt modelId="{5987C237-2D2D-4FA5-99BA-A6A911982F4C}" type="pres">
      <dgm:prSet presAssocID="{8EA40D39-2159-496E-B6BB-86310EDD1914}" presName="gear1dstNode" presStyleLbl="node1" presStyleIdx="0" presStyleCnt="3"/>
      <dgm:spPr/>
    </dgm:pt>
    <dgm:pt modelId="{D239D76A-D910-4E0F-BB7E-424856AB0229}" type="pres">
      <dgm:prSet presAssocID="{F77538B7-056A-41F7-81F3-4E6FF0075968}" presName="gear2" presStyleLbl="node1" presStyleIdx="1" presStyleCnt="3" custScaleX="121330" custScaleY="104584">
        <dgm:presLayoutVars>
          <dgm:chMax val="1"/>
          <dgm:bulletEnabled val="1"/>
        </dgm:presLayoutVars>
      </dgm:prSet>
      <dgm:spPr/>
    </dgm:pt>
    <dgm:pt modelId="{13FA1EF7-E065-4892-9969-0D5E9240FB15}" type="pres">
      <dgm:prSet presAssocID="{F77538B7-056A-41F7-81F3-4E6FF0075968}" presName="gear2srcNode" presStyleLbl="node1" presStyleIdx="1" presStyleCnt="3"/>
      <dgm:spPr/>
    </dgm:pt>
    <dgm:pt modelId="{E0F1F052-BC13-4C9A-BAE4-BB671CBC46BF}" type="pres">
      <dgm:prSet presAssocID="{F77538B7-056A-41F7-81F3-4E6FF0075968}" presName="gear2dstNode" presStyleLbl="node1" presStyleIdx="1" presStyleCnt="3"/>
      <dgm:spPr/>
    </dgm:pt>
    <dgm:pt modelId="{D3E0356D-51A8-4C02-9264-1AF49871D0DA}" type="pres">
      <dgm:prSet presAssocID="{66DC3386-0A09-4B8E-BFD0-96DDD4D6F0BB}" presName="gear3" presStyleLbl="node1" presStyleIdx="2" presStyleCnt="3"/>
      <dgm:spPr/>
    </dgm:pt>
    <dgm:pt modelId="{48E77B5E-B009-4194-ABFC-8C1B95930854}" type="pres">
      <dgm:prSet presAssocID="{66DC3386-0A09-4B8E-BFD0-96DDD4D6F0BB}" presName="gear3tx" presStyleLbl="node1" presStyleIdx="2" presStyleCnt="3">
        <dgm:presLayoutVars>
          <dgm:chMax val="1"/>
          <dgm:bulletEnabled val="1"/>
        </dgm:presLayoutVars>
      </dgm:prSet>
      <dgm:spPr/>
    </dgm:pt>
    <dgm:pt modelId="{813EC176-A774-4947-B4F1-736DE583A73C}" type="pres">
      <dgm:prSet presAssocID="{66DC3386-0A09-4B8E-BFD0-96DDD4D6F0BB}" presName="gear3srcNode" presStyleLbl="node1" presStyleIdx="2" presStyleCnt="3"/>
      <dgm:spPr/>
    </dgm:pt>
    <dgm:pt modelId="{4FCEED61-C26D-4FC4-A82F-25ADF3D48DD8}" type="pres">
      <dgm:prSet presAssocID="{66DC3386-0A09-4B8E-BFD0-96DDD4D6F0BB}" presName="gear3dstNode" presStyleLbl="node1" presStyleIdx="2" presStyleCnt="3"/>
      <dgm:spPr/>
    </dgm:pt>
    <dgm:pt modelId="{777681C9-E624-4538-8A25-875D129C7B9E}" type="pres">
      <dgm:prSet presAssocID="{43BD6525-B41F-41D5-B9CE-7931C6B612A8}" presName="connector1" presStyleLbl="sibTrans2D1" presStyleIdx="0" presStyleCnt="3"/>
      <dgm:spPr/>
    </dgm:pt>
    <dgm:pt modelId="{0AF664D1-410E-4E85-BAF1-7952D2DA9A62}" type="pres">
      <dgm:prSet presAssocID="{9E2B8617-B83D-402B-8AFF-D8A7581F4A89}" presName="connector2" presStyleLbl="sibTrans2D1" presStyleIdx="1" presStyleCnt="3"/>
      <dgm:spPr/>
    </dgm:pt>
    <dgm:pt modelId="{DF78548C-3F76-48AC-ACDB-FDC44B455EE8}" type="pres">
      <dgm:prSet presAssocID="{F878F934-A040-4D10-A5E4-BE58900348B6}" presName="connector3" presStyleLbl="sibTrans2D1" presStyleIdx="2" presStyleCnt="3"/>
      <dgm:spPr/>
    </dgm:pt>
  </dgm:ptLst>
  <dgm:cxnLst>
    <dgm:cxn modelId="{63467A06-747E-4055-A067-F5CB3A8E48D1}" type="presOf" srcId="{8EA40D39-2159-496E-B6BB-86310EDD1914}" destId="{5987C237-2D2D-4FA5-99BA-A6A911982F4C}" srcOrd="2" destOrd="0" presId="urn:microsoft.com/office/officeart/2005/8/layout/gear1"/>
    <dgm:cxn modelId="{459F6D0D-0E25-4097-862A-646675366A37}" type="presOf" srcId="{66DC3386-0A09-4B8E-BFD0-96DDD4D6F0BB}" destId="{D3E0356D-51A8-4C02-9264-1AF49871D0DA}" srcOrd="0" destOrd="0" presId="urn:microsoft.com/office/officeart/2005/8/layout/gear1"/>
    <dgm:cxn modelId="{84251818-2B4F-4419-ACA0-368DE6E1FE07}" type="presOf" srcId="{66DC3386-0A09-4B8E-BFD0-96DDD4D6F0BB}" destId="{813EC176-A774-4947-B4F1-736DE583A73C}" srcOrd="2" destOrd="0" presId="urn:microsoft.com/office/officeart/2005/8/layout/gear1"/>
    <dgm:cxn modelId="{1230AB31-6100-4BD8-84C4-EAB7E6F7788F}" type="presOf" srcId="{F77538B7-056A-41F7-81F3-4E6FF0075968}" destId="{E0F1F052-BC13-4C9A-BAE4-BB671CBC46BF}" srcOrd="2" destOrd="0" presId="urn:microsoft.com/office/officeart/2005/8/layout/gear1"/>
    <dgm:cxn modelId="{9D705C36-1E59-443F-9839-85D05DF96E0E}" type="presOf" srcId="{8EA40D39-2159-496E-B6BB-86310EDD1914}" destId="{00C83C9E-F565-442C-A207-59D572D67B2F}" srcOrd="1" destOrd="0" presId="urn:microsoft.com/office/officeart/2005/8/layout/gear1"/>
    <dgm:cxn modelId="{DD6EE73A-ACBA-4FD8-BF12-56020058CD1B}" type="presOf" srcId="{66DC3386-0A09-4B8E-BFD0-96DDD4D6F0BB}" destId="{48E77B5E-B009-4194-ABFC-8C1B95930854}" srcOrd="1" destOrd="0" presId="urn:microsoft.com/office/officeart/2005/8/layout/gear1"/>
    <dgm:cxn modelId="{74099441-6AF6-4FD3-9581-1E7BB8255CEA}" type="presOf" srcId="{F878F934-A040-4D10-A5E4-BE58900348B6}" destId="{DF78548C-3F76-48AC-ACDB-FDC44B455EE8}" srcOrd="0" destOrd="0" presId="urn:microsoft.com/office/officeart/2005/8/layout/gear1"/>
    <dgm:cxn modelId="{2EF83676-A6F1-4F05-B3D0-FDBC1A6CE6B7}" type="presOf" srcId="{8EA40D39-2159-496E-B6BB-86310EDD1914}" destId="{D24518B5-19FD-4B85-BAE3-F87BCCD1B2E3}" srcOrd="0" destOrd="0" presId="urn:microsoft.com/office/officeart/2005/8/layout/gear1"/>
    <dgm:cxn modelId="{9D49B27A-98BC-4720-9A22-E260066A6727}" type="presOf" srcId="{F77538B7-056A-41F7-81F3-4E6FF0075968}" destId="{13FA1EF7-E065-4892-9969-0D5E9240FB15}" srcOrd="1" destOrd="0" presId="urn:microsoft.com/office/officeart/2005/8/layout/gear1"/>
    <dgm:cxn modelId="{065D2E83-06E9-4860-9913-1D1F561A4634}" type="presOf" srcId="{43BD6525-B41F-41D5-B9CE-7931C6B612A8}" destId="{777681C9-E624-4538-8A25-875D129C7B9E}" srcOrd="0" destOrd="0" presId="urn:microsoft.com/office/officeart/2005/8/layout/gear1"/>
    <dgm:cxn modelId="{92650391-8BA3-4B02-B4E5-F81B0C73A1C7}" type="presOf" srcId="{66DC3386-0A09-4B8E-BFD0-96DDD4D6F0BB}" destId="{4FCEED61-C26D-4FC4-A82F-25ADF3D48DD8}" srcOrd="3" destOrd="0" presId="urn:microsoft.com/office/officeart/2005/8/layout/gear1"/>
    <dgm:cxn modelId="{C13C3D92-48E7-4AC9-BE7A-08297E886EAB}" srcId="{57AA1368-A6E7-4191-9CB0-60E83AB096B8}" destId="{8EA40D39-2159-496E-B6BB-86310EDD1914}" srcOrd="0" destOrd="0" parTransId="{58EC55A5-FB29-4ED2-8ED5-4247A197782E}" sibTransId="{43BD6525-B41F-41D5-B9CE-7931C6B612A8}"/>
    <dgm:cxn modelId="{2C837F9A-0E0A-496B-8351-CED726DA6750}" srcId="{57AA1368-A6E7-4191-9CB0-60E83AB096B8}" destId="{66DC3386-0A09-4B8E-BFD0-96DDD4D6F0BB}" srcOrd="2" destOrd="0" parTransId="{1EDF3E88-752A-4DB0-BEB7-1CC89B4DF44B}" sibTransId="{F878F934-A040-4D10-A5E4-BE58900348B6}"/>
    <dgm:cxn modelId="{1FBE92A0-C1C1-4E97-A4D8-44EFCA9568A4}" type="presOf" srcId="{9E2B8617-B83D-402B-8AFF-D8A7581F4A89}" destId="{0AF664D1-410E-4E85-BAF1-7952D2DA9A62}" srcOrd="0" destOrd="0" presId="urn:microsoft.com/office/officeart/2005/8/layout/gear1"/>
    <dgm:cxn modelId="{D228E5AF-6312-4D29-B81C-8AFF64142ED5}" type="presOf" srcId="{F77538B7-056A-41F7-81F3-4E6FF0075968}" destId="{D239D76A-D910-4E0F-BB7E-424856AB0229}" srcOrd="0" destOrd="0" presId="urn:microsoft.com/office/officeart/2005/8/layout/gear1"/>
    <dgm:cxn modelId="{A7BFB9B3-84A6-4858-B73A-8883CBB8EF3B}" srcId="{57AA1368-A6E7-4191-9CB0-60E83AB096B8}" destId="{F77538B7-056A-41F7-81F3-4E6FF0075968}" srcOrd="1" destOrd="0" parTransId="{749FA3DC-BE7C-4EDC-98E9-2585F57A1246}" sibTransId="{9E2B8617-B83D-402B-8AFF-D8A7581F4A89}"/>
    <dgm:cxn modelId="{907C6ADE-1CCC-4E22-B72E-B7DFA2D8CEC4}" type="presOf" srcId="{57AA1368-A6E7-4191-9CB0-60E83AB096B8}" destId="{0C9077CC-78D5-4AED-AF5F-28D3E4864A03}" srcOrd="0" destOrd="0" presId="urn:microsoft.com/office/officeart/2005/8/layout/gear1"/>
    <dgm:cxn modelId="{1A3AE260-0FA0-4D3B-B51C-82D1FB888519}" type="presParOf" srcId="{0C9077CC-78D5-4AED-AF5F-28D3E4864A03}" destId="{D24518B5-19FD-4B85-BAE3-F87BCCD1B2E3}" srcOrd="0" destOrd="0" presId="urn:microsoft.com/office/officeart/2005/8/layout/gear1"/>
    <dgm:cxn modelId="{D5C6F041-6F5A-448F-AAF1-73ABA5429C87}" type="presParOf" srcId="{0C9077CC-78D5-4AED-AF5F-28D3E4864A03}" destId="{00C83C9E-F565-442C-A207-59D572D67B2F}" srcOrd="1" destOrd="0" presId="urn:microsoft.com/office/officeart/2005/8/layout/gear1"/>
    <dgm:cxn modelId="{C18C4EC5-AEAC-42AA-9954-F296D5F96735}" type="presParOf" srcId="{0C9077CC-78D5-4AED-AF5F-28D3E4864A03}" destId="{5987C237-2D2D-4FA5-99BA-A6A911982F4C}" srcOrd="2" destOrd="0" presId="urn:microsoft.com/office/officeart/2005/8/layout/gear1"/>
    <dgm:cxn modelId="{5FBA98D2-808C-47A7-8C0F-808912F66E49}" type="presParOf" srcId="{0C9077CC-78D5-4AED-AF5F-28D3E4864A03}" destId="{D239D76A-D910-4E0F-BB7E-424856AB0229}" srcOrd="3" destOrd="0" presId="urn:microsoft.com/office/officeart/2005/8/layout/gear1"/>
    <dgm:cxn modelId="{628BF60E-9FCD-47AF-B4EC-71E41308262C}" type="presParOf" srcId="{0C9077CC-78D5-4AED-AF5F-28D3E4864A03}" destId="{13FA1EF7-E065-4892-9969-0D5E9240FB15}" srcOrd="4" destOrd="0" presId="urn:microsoft.com/office/officeart/2005/8/layout/gear1"/>
    <dgm:cxn modelId="{A7919AF8-39DE-4BA1-A381-9DE087D136EE}" type="presParOf" srcId="{0C9077CC-78D5-4AED-AF5F-28D3E4864A03}" destId="{E0F1F052-BC13-4C9A-BAE4-BB671CBC46BF}" srcOrd="5" destOrd="0" presId="urn:microsoft.com/office/officeart/2005/8/layout/gear1"/>
    <dgm:cxn modelId="{E802883C-78BA-4DF2-AA0C-2125CA1054A8}" type="presParOf" srcId="{0C9077CC-78D5-4AED-AF5F-28D3E4864A03}" destId="{D3E0356D-51A8-4C02-9264-1AF49871D0DA}" srcOrd="6" destOrd="0" presId="urn:microsoft.com/office/officeart/2005/8/layout/gear1"/>
    <dgm:cxn modelId="{B0B88CB2-CF6F-4BFA-A23F-7BDF72E5AC7A}" type="presParOf" srcId="{0C9077CC-78D5-4AED-AF5F-28D3E4864A03}" destId="{48E77B5E-B009-4194-ABFC-8C1B95930854}" srcOrd="7" destOrd="0" presId="urn:microsoft.com/office/officeart/2005/8/layout/gear1"/>
    <dgm:cxn modelId="{310130D7-2FB7-49E3-9B48-8484FA3E023E}" type="presParOf" srcId="{0C9077CC-78D5-4AED-AF5F-28D3E4864A03}" destId="{813EC176-A774-4947-B4F1-736DE583A73C}" srcOrd="8" destOrd="0" presId="urn:microsoft.com/office/officeart/2005/8/layout/gear1"/>
    <dgm:cxn modelId="{6BDF51DF-7266-4C0E-B5DE-9D34630B905D}" type="presParOf" srcId="{0C9077CC-78D5-4AED-AF5F-28D3E4864A03}" destId="{4FCEED61-C26D-4FC4-A82F-25ADF3D48DD8}" srcOrd="9" destOrd="0" presId="urn:microsoft.com/office/officeart/2005/8/layout/gear1"/>
    <dgm:cxn modelId="{9887E551-DF90-45F9-8A46-26273744937D}" type="presParOf" srcId="{0C9077CC-78D5-4AED-AF5F-28D3E4864A03}" destId="{777681C9-E624-4538-8A25-875D129C7B9E}" srcOrd="10" destOrd="0" presId="urn:microsoft.com/office/officeart/2005/8/layout/gear1"/>
    <dgm:cxn modelId="{65149FA7-4C4B-45C9-BCB4-1A8146C50F50}" type="presParOf" srcId="{0C9077CC-78D5-4AED-AF5F-28D3E4864A03}" destId="{0AF664D1-410E-4E85-BAF1-7952D2DA9A62}" srcOrd="11" destOrd="0" presId="urn:microsoft.com/office/officeart/2005/8/layout/gear1"/>
    <dgm:cxn modelId="{6E61D52A-DD2A-4A3D-86BD-8D08FF80EDE1}" type="presParOf" srcId="{0C9077CC-78D5-4AED-AF5F-28D3E4864A03}" destId="{DF78548C-3F76-48AC-ACDB-FDC44B455EE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5286BF-4A0E-4CC9-A391-D7EB00A9A513}"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de-DE"/>
        </a:p>
      </dgm:t>
    </dgm:pt>
    <dgm:pt modelId="{4C7A1BFD-0A4C-45B8-83D7-C5A26955AEDA}">
      <dgm:prSet phldrT="[Text]" custT="1"/>
      <dgm:spPr/>
      <dgm:t>
        <a:bodyPr/>
        <a:lstStyle/>
        <a:p>
          <a:r>
            <a:rPr lang="de-DE" sz="1000" dirty="0"/>
            <a:t>Students learn</a:t>
          </a:r>
        </a:p>
      </dgm:t>
    </dgm:pt>
    <dgm:pt modelId="{CDF3257B-2D77-4544-8988-9BAF0BBF63A7}" type="parTrans" cxnId="{43EAE712-132F-4DD1-9C55-8B3938417F1E}">
      <dgm:prSet/>
      <dgm:spPr/>
      <dgm:t>
        <a:bodyPr/>
        <a:lstStyle/>
        <a:p>
          <a:endParaRPr lang="de-DE"/>
        </a:p>
      </dgm:t>
    </dgm:pt>
    <dgm:pt modelId="{CF988B4C-C4A2-4FEC-AF6E-2644BB8FAFC6}" type="sibTrans" cxnId="{43EAE712-132F-4DD1-9C55-8B3938417F1E}">
      <dgm:prSet/>
      <dgm:spPr/>
      <dgm:t>
        <a:bodyPr/>
        <a:lstStyle/>
        <a:p>
          <a:endParaRPr lang="de-DE"/>
        </a:p>
      </dgm:t>
    </dgm:pt>
    <dgm:pt modelId="{1C886BD2-1352-4135-B05A-96D554A9A4B8}">
      <dgm:prSet phldrT="[Text]" custT="1"/>
      <dgm:spPr/>
      <dgm:t>
        <a:bodyPr/>
        <a:lstStyle/>
        <a:p>
          <a:r>
            <a:rPr lang="de-DE" sz="1000" dirty="0"/>
            <a:t>Lecturers support</a:t>
          </a:r>
        </a:p>
      </dgm:t>
    </dgm:pt>
    <dgm:pt modelId="{C131A910-638D-403A-B4BF-D084E880ED99}" type="parTrans" cxnId="{1026FDDD-09ED-48F2-B0BC-386962FB6A99}">
      <dgm:prSet/>
      <dgm:spPr/>
      <dgm:t>
        <a:bodyPr/>
        <a:lstStyle/>
        <a:p>
          <a:endParaRPr lang="de-DE"/>
        </a:p>
      </dgm:t>
    </dgm:pt>
    <dgm:pt modelId="{7EB3D9C8-C2E7-4EF0-860A-3409A193E473}" type="sibTrans" cxnId="{1026FDDD-09ED-48F2-B0BC-386962FB6A99}">
      <dgm:prSet/>
      <dgm:spPr/>
      <dgm:t>
        <a:bodyPr/>
        <a:lstStyle/>
        <a:p>
          <a:endParaRPr lang="de-DE"/>
        </a:p>
      </dgm:t>
    </dgm:pt>
    <dgm:pt modelId="{D55A0B5F-CDAC-4C4F-8AFE-D662648A0862}">
      <dgm:prSet phldrT="[Text]" custT="1"/>
      <dgm:spPr/>
      <dgm:t>
        <a:bodyPr/>
        <a:lstStyle/>
        <a:p>
          <a:r>
            <a:rPr lang="de-DE" sz="1000" dirty="0"/>
            <a:t>Goal: Development  of scientific competences</a:t>
          </a:r>
        </a:p>
      </dgm:t>
    </dgm:pt>
    <dgm:pt modelId="{189814A2-C52E-4180-B599-34CFE8119E64}" type="parTrans" cxnId="{5328B4F4-9113-4FAF-BA7C-02CC0E273CA2}">
      <dgm:prSet/>
      <dgm:spPr/>
      <dgm:t>
        <a:bodyPr/>
        <a:lstStyle/>
        <a:p>
          <a:endParaRPr lang="de-DE"/>
        </a:p>
      </dgm:t>
    </dgm:pt>
    <dgm:pt modelId="{3596AB9E-30FA-45C5-B040-D5B34BA52A9E}" type="sibTrans" cxnId="{5328B4F4-9113-4FAF-BA7C-02CC0E273CA2}">
      <dgm:prSet/>
      <dgm:spPr/>
      <dgm:t>
        <a:bodyPr/>
        <a:lstStyle/>
        <a:p>
          <a:endParaRPr lang="de-DE"/>
        </a:p>
      </dgm:t>
    </dgm:pt>
    <dgm:pt modelId="{1B973DD6-6FE5-4566-8D93-7F1315732130}" type="pres">
      <dgm:prSet presAssocID="{545286BF-4A0E-4CC9-A391-D7EB00A9A513}" presName="Name0" presStyleCnt="0">
        <dgm:presLayoutVars>
          <dgm:chMax val="7"/>
          <dgm:chPref val="7"/>
          <dgm:dir/>
          <dgm:animLvl val="lvl"/>
        </dgm:presLayoutVars>
      </dgm:prSet>
      <dgm:spPr/>
    </dgm:pt>
    <dgm:pt modelId="{7EA1735B-5A9A-4C27-B338-E2C608900CF0}" type="pres">
      <dgm:prSet presAssocID="{4C7A1BFD-0A4C-45B8-83D7-C5A26955AEDA}" presName="Accent1" presStyleCnt="0"/>
      <dgm:spPr/>
    </dgm:pt>
    <dgm:pt modelId="{AB18846F-3F6D-405F-822B-06E909EE15D3}" type="pres">
      <dgm:prSet presAssocID="{4C7A1BFD-0A4C-45B8-83D7-C5A26955AEDA}" presName="Accent" presStyleLbl="node1" presStyleIdx="0" presStyleCnt="3"/>
      <dgm:spPr/>
    </dgm:pt>
    <dgm:pt modelId="{7027DC4F-8793-4580-987F-62B061C7921D}" type="pres">
      <dgm:prSet presAssocID="{4C7A1BFD-0A4C-45B8-83D7-C5A26955AEDA}" presName="Parent1" presStyleLbl="revTx" presStyleIdx="0" presStyleCnt="3">
        <dgm:presLayoutVars>
          <dgm:chMax val="1"/>
          <dgm:chPref val="1"/>
          <dgm:bulletEnabled val="1"/>
        </dgm:presLayoutVars>
      </dgm:prSet>
      <dgm:spPr/>
    </dgm:pt>
    <dgm:pt modelId="{DB517917-796C-4C9F-B03E-BFBBD8A2BC8B}" type="pres">
      <dgm:prSet presAssocID="{1C886BD2-1352-4135-B05A-96D554A9A4B8}" presName="Accent2" presStyleCnt="0"/>
      <dgm:spPr/>
    </dgm:pt>
    <dgm:pt modelId="{B15A5522-E05E-4AAE-AC49-16DA7A6B419A}" type="pres">
      <dgm:prSet presAssocID="{1C886BD2-1352-4135-B05A-96D554A9A4B8}" presName="Accent" presStyleLbl="node1" presStyleIdx="1" presStyleCnt="3"/>
      <dgm:spPr/>
    </dgm:pt>
    <dgm:pt modelId="{3F9B2B0E-0791-4D5D-98DF-9E9D22AA5DEA}" type="pres">
      <dgm:prSet presAssocID="{1C886BD2-1352-4135-B05A-96D554A9A4B8}" presName="Parent2" presStyleLbl="revTx" presStyleIdx="1" presStyleCnt="3">
        <dgm:presLayoutVars>
          <dgm:chMax val="1"/>
          <dgm:chPref val="1"/>
          <dgm:bulletEnabled val="1"/>
        </dgm:presLayoutVars>
      </dgm:prSet>
      <dgm:spPr/>
    </dgm:pt>
    <dgm:pt modelId="{49C73A08-DE16-489B-BA50-B6F5897BA70C}" type="pres">
      <dgm:prSet presAssocID="{D55A0B5F-CDAC-4C4F-8AFE-D662648A0862}" presName="Accent3" presStyleCnt="0"/>
      <dgm:spPr/>
    </dgm:pt>
    <dgm:pt modelId="{384EE180-3E8F-4E8C-A575-98DAEECD7079}" type="pres">
      <dgm:prSet presAssocID="{D55A0B5F-CDAC-4C4F-8AFE-D662648A0862}" presName="Accent" presStyleLbl="node1" presStyleIdx="2" presStyleCnt="3"/>
      <dgm:spPr/>
    </dgm:pt>
    <dgm:pt modelId="{938271B6-7372-4943-A0A4-683DB79A4C6F}" type="pres">
      <dgm:prSet presAssocID="{D55A0B5F-CDAC-4C4F-8AFE-D662648A0862}" presName="Parent3" presStyleLbl="revTx" presStyleIdx="2" presStyleCnt="3">
        <dgm:presLayoutVars>
          <dgm:chMax val="1"/>
          <dgm:chPref val="1"/>
          <dgm:bulletEnabled val="1"/>
        </dgm:presLayoutVars>
      </dgm:prSet>
      <dgm:spPr/>
    </dgm:pt>
  </dgm:ptLst>
  <dgm:cxnLst>
    <dgm:cxn modelId="{43EAE712-132F-4DD1-9C55-8B3938417F1E}" srcId="{545286BF-4A0E-4CC9-A391-D7EB00A9A513}" destId="{4C7A1BFD-0A4C-45B8-83D7-C5A26955AEDA}" srcOrd="0" destOrd="0" parTransId="{CDF3257B-2D77-4544-8988-9BAF0BBF63A7}" sibTransId="{CF988B4C-C4A2-4FEC-AF6E-2644BB8FAFC6}"/>
    <dgm:cxn modelId="{36AAA55C-D8B9-4122-AA33-C4841237CAEA}" type="presOf" srcId="{545286BF-4A0E-4CC9-A391-D7EB00A9A513}" destId="{1B973DD6-6FE5-4566-8D93-7F1315732130}" srcOrd="0" destOrd="0" presId="urn:microsoft.com/office/officeart/2009/layout/CircleArrowProcess"/>
    <dgm:cxn modelId="{1D8AF37B-06A8-4FFE-BD5F-F35269DFA1CC}" type="presOf" srcId="{1C886BD2-1352-4135-B05A-96D554A9A4B8}" destId="{3F9B2B0E-0791-4D5D-98DF-9E9D22AA5DEA}" srcOrd="0" destOrd="0" presId="urn:microsoft.com/office/officeart/2009/layout/CircleArrowProcess"/>
    <dgm:cxn modelId="{2FCFCE82-8142-4E5D-8C37-28DAD14513FF}" type="presOf" srcId="{D55A0B5F-CDAC-4C4F-8AFE-D662648A0862}" destId="{938271B6-7372-4943-A0A4-683DB79A4C6F}" srcOrd="0" destOrd="0" presId="urn:microsoft.com/office/officeart/2009/layout/CircleArrowProcess"/>
    <dgm:cxn modelId="{597977C6-6D82-48F9-AD4C-66D558DC1EDB}" type="presOf" srcId="{4C7A1BFD-0A4C-45B8-83D7-C5A26955AEDA}" destId="{7027DC4F-8793-4580-987F-62B061C7921D}" srcOrd="0" destOrd="0" presId="urn:microsoft.com/office/officeart/2009/layout/CircleArrowProcess"/>
    <dgm:cxn modelId="{1026FDDD-09ED-48F2-B0BC-386962FB6A99}" srcId="{545286BF-4A0E-4CC9-A391-D7EB00A9A513}" destId="{1C886BD2-1352-4135-B05A-96D554A9A4B8}" srcOrd="1" destOrd="0" parTransId="{C131A910-638D-403A-B4BF-D084E880ED99}" sibTransId="{7EB3D9C8-C2E7-4EF0-860A-3409A193E473}"/>
    <dgm:cxn modelId="{5328B4F4-9113-4FAF-BA7C-02CC0E273CA2}" srcId="{545286BF-4A0E-4CC9-A391-D7EB00A9A513}" destId="{D55A0B5F-CDAC-4C4F-8AFE-D662648A0862}" srcOrd="2" destOrd="0" parTransId="{189814A2-C52E-4180-B599-34CFE8119E64}" sibTransId="{3596AB9E-30FA-45C5-B040-D5B34BA52A9E}"/>
    <dgm:cxn modelId="{22ACF5E7-7571-4507-9BBF-AAD89167EF43}" type="presParOf" srcId="{1B973DD6-6FE5-4566-8D93-7F1315732130}" destId="{7EA1735B-5A9A-4C27-B338-E2C608900CF0}" srcOrd="0" destOrd="0" presId="urn:microsoft.com/office/officeart/2009/layout/CircleArrowProcess"/>
    <dgm:cxn modelId="{9874C53D-CDC7-4BCE-B9D6-50E921E9A513}" type="presParOf" srcId="{7EA1735B-5A9A-4C27-B338-E2C608900CF0}" destId="{AB18846F-3F6D-405F-822B-06E909EE15D3}" srcOrd="0" destOrd="0" presId="urn:microsoft.com/office/officeart/2009/layout/CircleArrowProcess"/>
    <dgm:cxn modelId="{5320E6DB-5718-4D06-8423-BD54A9F32AFE}" type="presParOf" srcId="{1B973DD6-6FE5-4566-8D93-7F1315732130}" destId="{7027DC4F-8793-4580-987F-62B061C7921D}" srcOrd="1" destOrd="0" presId="urn:microsoft.com/office/officeart/2009/layout/CircleArrowProcess"/>
    <dgm:cxn modelId="{B137228E-2366-453A-9C91-0763936175A1}" type="presParOf" srcId="{1B973DD6-6FE5-4566-8D93-7F1315732130}" destId="{DB517917-796C-4C9F-B03E-BFBBD8A2BC8B}" srcOrd="2" destOrd="0" presId="urn:microsoft.com/office/officeart/2009/layout/CircleArrowProcess"/>
    <dgm:cxn modelId="{B7BBFC3C-507E-4519-A836-63CC3F296448}" type="presParOf" srcId="{DB517917-796C-4C9F-B03E-BFBBD8A2BC8B}" destId="{B15A5522-E05E-4AAE-AC49-16DA7A6B419A}" srcOrd="0" destOrd="0" presId="urn:microsoft.com/office/officeart/2009/layout/CircleArrowProcess"/>
    <dgm:cxn modelId="{9B365463-1296-423C-B06D-8E94DE8878B0}" type="presParOf" srcId="{1B973DD6-6FE5-4566-8D93-7F1315732130}" destId="{3F9B2B0E-0791-4D5D-98DF-9E9D22AA5DEA}" srcOrd="3" destOrd="0" presId="urn:microsoft.com/office/officeart/2009/layout/CircleArrowProcess"/>
    <dgm:cxn modelId="{80D4097D-0BAD-42AB-B92A-2D126BB13218}" type="presParOf" srcId="{1B973DD6-6FE5-4566-8D93-7F1315732130}" destId="{49C73A08-DE16-489B-BA50-B6F5897BA70C}" srcOrd="4" destOrd="0" presId="urn:microsoft.com/office/officeart/2009/layout/CircleArrowProcess"/>
    <dgm:cxn modelId="{FA646064-125B-4C70-9489-30D4E4A47604}" type="presParOf" srcId="{49C73A08-DE16-489B-BA50-B6F5897BA70C}" destId="{384EE180-3E8F-4E8C-A575-98DAEECD7079}" srcOrd="0" destOrd="0" presId="urn:microsoft.com/office/officeart/2009/layout/CircleArrowProcess"/>
    <dgm:cxn modelId="{D6A4FCA2-78C9-4889-9496-557ED6D01F01}" type="presParOf" srcId="{1B973DD6-6FE5-4566-8D93-7F1315732130}" destId="{938271B6-7372-4943-A0A4-683DB79A4C6F}"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199DDC-0603-4B18-A14F-F0336963964D}" type="doc">
      <dgm:prSet loTypeId="urn:microsoft.com/office/officeart/2005/8/layout/cycle8" loCatId="cycle" qsTypeId="urn:microsoft.com/office/officeart/2005/8/quickstyle/simple1" qsCatId="simple" csTypeId="urn:microsoft.com/office/officeart/2005/8/colors/accent1_2" csCatId="accent1" phldr="1"/>
      <dgm:spPr/>
    </dgm:pt>
    <dgm:pt modelId="{99261BA9-7F9C-47C2-9BAD-5C04D7984B7C}">
      <dgm:prSet phldrT="[Text]" custT="1"/>
      <dgm:spPr>
        <a:solidFill>
          <a:schemeClr val="accent1">
            <a:lumMod val="75000"/>
          </a:schemeClr>
        </a:solidFill>
      </dgm:spPr>
      <dgm:t>
        <a:bodyPr/>
        <a:lstStyle/>
        <a:p>
          <a:r>
            <a:rPr lang="de-DE" sz="1400" dirty="0"/>
            <a:t>Methodological Competence</a:t>
          </a:r>
        </a:p>
      </dgm:t>
    </dgm:pt>
    <dgm:pt modelId="{2EAB1A6E-D81D-4FEC-BA97-B5EA272AC2EE}" type="parTrans" cxnId="{1B525D49-4CD0-4404-9BE6-B6CD5462C233}">
      <dgm:prSet/>
      <dgm:spPr/>
      <dgm:t>
        <a:bodyPr/>
        <a:lstStyle/>
        <a:p>
          <a:endParaRPr lang="de-DE"/>
        </a:p>
      </dgm:t>
    </dgm:pt>
    <dgm:pt modelId="{5EB43549-BB36-461D-9ECF-6830BB1D106F}" type="sibTrans" cxnId="{1B525D49-4CD0-4404-9BE6-B6CD5462C233}">
      <dgm:prSet/>
      <dgm:spPr/>
      <dgm:t>
        <a:bodyPr/>
        <a:lstStyle/>
        <a:p>
          <a:endParaRPr lang="de-DE"/>
        </a:p>
      </dgm:t>
    </dgm:pt>
    <dgm:pt modelId="{A90D3E03-262D-474D-B2EA-AC416B190BC6}">
      <dgm:prSet phldrT="[Text]" custT="1"/>
      <dgm:spPr>
        <a:solidFill>
          <a:srgbClr val="FFC000"/>
        </a:solidFill>
      </dgm:spPr>
      <dgm:t>
        <a:bodyPr/>
        <a:lstStyle/>
        <a:p>
          <a:r>
            <a:rPr lang="de-DE" sz="1400" dirty="0"/>
            <a:t>Self-Competence</a:t>
          </a:r>
        </a:p>
      </dgm:t>
    </dgm:pt>
    <dgm:pt modelId="{EC11B206-DD09-459A-AA3A-C36B60B12E38}" type="parTrans" cxnId="{666C9FD0-8A6E-4C6F-90A4-0BB896FC8B14}">
      <dgm:prSet/>
      <dgm:spPr/>
      <dgm:t>
        <a:bodyPr/>
        <a:lstStyle/>
        <a:p>
          <a:endParaRPr lang="de-DE"/>
        </a:p>
      </dgm:t>
    </dgm:pt>
    <dgm:pt modelId="{0A6E2D98-FFFB-4EEF-BF15-859EE6E6AC86}" type="sibTrans" cxnId="{666C9FD0-8A6E-4C6F-90A4-0BB896FC8B14}">
      <dgm:prSet/>
      <dgm:spPr/>
      <dgm:t>
        <a:bodyPr/>
        <a:lstStyle/>
        <a:p>
          <a:endParaRPr lang="de-DE"/>
        </a:p>
      </dgm:t>
    </dgm:pt>
    <dgm:pt modelId="{B03B7F39-B9DF-49EF-A074-AEC9BD724E90}">
      <dgm:prSet phldrT="[Text]" custT="1"/>
      <dgm:spPr>
        <a:solidFill>
          <a:schemeClr val="accent2"/>
        </a:solidFill>
      </dgm:spPr>
      <dgm:t>
        <a:bodyPr/>
        <a:lstStyle/>
        <a:p>
          <a:r>
            <a:rPr lang="de-DE" sz="1400" dirty="0"/>
            <a:t>Professional and Social Competence </a:t>
          </a:r>
        </a:p>
      </dgm:t>
    </dgm:pt>
    <dgm:pt modelId="{5693A78D-64A1-4344-891E-663FFD113F84}" type="parTrans" cxnId="{D6BA5841-EEA8-403C-8320-93225BC78A51}">
      <dgm:prSet/>
      <dgm:spPr/>
      <dgm:t>
        <a:bodyPr/>
        <a:lstStyle/>
        <a:p>
          <a:endParaRPr lang="de-DE"/>
        </a:p>
      </dgm:t>
    </dgm:pt>
    <dgm:pt modelId="{21EA7642-C56E-4D72-9BC6-010673D890F6}" type="sibTrans" cxnId="{D6BA5841-EEA8-403C-8320-93225BC78A51}">
      <dgm:prSet/>
      <dgm:spPr/>
      <dgm:t>
        <a:bodyPr/>
        <a:lstStyle/>
        <a:p>
          <a:endParaRPr lang="de-DE"/>
        </a:p>
      </dgm:t>
    </dgm:pt>
    <dgm:pt modelId="{B06233FD-92DC-4F67-91B8-EEDA96FB3326}">
      <dgm:prSet custT="1"/>
      <dgm:spPr/>
      <dgm:t>
        <a:bodyPr/>
        <a:lstStyle/>
        <a:p>
          <a:r>
            <a:rPr lang="de-DE" sz="1400" dirty="0"/>
            <a:t>Social Competence</a:t>
          </a:r>
        </a:p>
      </dgm:t>
    </dgm:pt>
    <dgm:pt modelId="{9BCDD187-4E80-4B52-A0A0-DF576203F73F}" type="parTrans" cxnId="{DAD7E1E2-BFB6-4A2B-849F-930D8630118B}">
      <dgm:prSet/>
      <dgm:spPr/>
      <dgm:t>
        <a:bodyPr/>
        <a:lstStyle/>
        <a:p>
          <a:endParaRPr lang="de-DE"/>
        </a:p>
      </dgm:t>
    </dgm:pt>
    <dgm:pt modelId="{15D15E71-0F14-444F-96A7-C70E3713045B}" type="sibTrans" cxnId="{DAD7E1E2-BFB6-4A2B-849F-930D8630118B}">
      <dgm:prSet/>
      <dgm:spPr/>
      <dgm:t>
        <a:bodyPr/>
        <a:lstStyle/>
        <a:p>
          <a:endParaRPr lang="de-DE"/>
        </a:p>
      </dgm:t>
    </dgm:pt>
    <dgm:pt modelId="{FF3BF7B6-65CC-4176-B762-FFD6429CFD5E}" type="pres">
      <dgm:prSet presAssocID="{BA199DDC-0603-4B18-A14F-F0336963964D}" presName="compositeShape" presStyleCnt="0">
        <dgm:presLayoutVars>
          <dgm:chMax val="7"/>
          <dgm:dir/>
          <dgm:resizeHandles val="exact"/>
        </dgm:presLayoutVars>
      </dgm:prSet>
      <dgm:spPr/>
    </dgm:pt>
    <dgm:pt modelId="{AFC99159-A63A-477E-B7C8-7121BB78CA51}" type="pres">
      <dgm:prSet presAssocID="{BA199DDC-0603-4B18-A14F-F0336963964D}" presName="wedge1" presStyleLbl="node1" presStyleIdx="0" presStyleCnt="4"/>
      <dgm:spPr/>
    </dgm:pt>
    <dgm:pt modelId="{48B73EA8-38D8-4C6E-870F-7EF0A0A657FD}" type="pres">
      <dgm:prSet presAssocID="{BA199DDC-0603-4B18-A14F-F0336963964D}" presName="dummy1a" presStyleCnt="0"/>
      <dgm:spPr/>
    </dgm:pt>
    <dgm:pt modelId="{644598DC-6BA6-405A-B62C-8F006F367430}" type="pres">
      <dgm:prSet presAssocID="{BA199DDC-0603-4B18-A14F-F0336963964D}" presName="dummy1b" presStyleCnt="0"/>
      <dgm:spPr/>
    </dgm:pt>
    <dgm:pt modelId="{CF1B24ED-A8A0-4875-AD34-6ED0886222EA}" type="pres">
      <dgm:prSet presAssocID="{BA199DDC-0603-4B18-A14F-F0336963964D}" presName="wedge1Tx" presStyleLbl="node1" presStyleIdx="0" presStyleCnt="4">
        <dgm:presLayoutVars>
          <dgm:chMax val="0"/>
          <dgm:chPref val="0"/>
          <dgm:bulletEnabled val="1"/>
        </dgm:presLayoutVars>
      </dgm:prSet>
      <dgm:spPr/>
    </dgm:pt>
    <dgm:pt modelId="{98020D73-DA7A-4417-928B-2B1BB550F502}" type="pres">
      <dgm:prSet presAssocID="{BA199DDC-0603-4B18-A14F-F0336963964D}" presName="wedge2" presStyleLbl="node1" presStyleIdx="1" presStyleCnt="4"/>
      <dgm:spPr/>
    </dgm:pt>
    <dgm:pt modelId="{348FE4FA-4341-4000-9D6A-3327500D4AE6}" type="pres">
      <dgm:prSet presAssocID="{BA199DDC-0603-4B18-A14F-F0336963964D}" presName="dummy2a" presStyleCnt="0"/>
      <dgm:spPr/>
    </dgm:pt>
    <dgm:pt modelId="{C579D1C3-4909-4099-B977-3955B6C00B8C}" type="pres">
      <dgm:prSet presAssocID="{BA199DDC-0603-4B18-A14F-F0336963964D}" presName="dummy2b" presStyleCnt="0"/>
      <dgm:spPr/>
    </dgm:pt>
    <dgm:pt modelId="{DED9CD38-466F-429C-A36A-311502C1FD58}" type="pres">
      <dgm:prSet presAssocID="{BA199DDC-0603-4B18-A14F-F0336963964D}" presName="wedge2Tx" presStyleLbl="node1" presStyleIdx="1" presStyleCnt="4">
        <dgm:presLayoutVars>
          <dgm:chMax val="0"/>
          <dgm:chPref val="0"/>
          <dgm:bulletEnabled val="1"/>
        </dgm:presLayoutVars>
      </dgm:prSet>
      <dgm:spPr/>
    </dgm:pt>
    <dgm:pt modelId="{DE312548-0F87-42EA-A812-578D026D3FEB}" type="pres">
      <dgm:prSet presAssocID="{BA199DDC-0603-4B18-A14F-F0336963964D}" presName="wedge3" presStyleLbl="node1" presStyleIdx="2" presStyleCnt="4"/>
      <dgm:spPr/>
    </dgm:pt>
    <dgm:pt modelId="{2F17A545-1BF3-4C5D-BBE9-458AF82BA601}" type="pres">
      <dgm:prSet presAssocID="{BA199DDC-0603-4B18-A14F-F0336963964D}" presName="dummy3a" presStyleCnt="0"/>
      <dgm:spPr/>
    </dgm:pt>
    <dgm:pt modelId="{1DB0C4E6-9731-41AB-958D-E9631857D6AE}" type="pres">
      <dgm:prSet presAssocID="{BA199DDC-0603-4B18-A14F-F0336963964D}" presName="dummy3b" presStyleCnt="0"/>
      <dgm:spPr/>
    </dgm:pt>
    <dgm:pt modelId="{D544C1EB-11A3-47D7-8D6C-F2FD4D4EC63C}" type="pres">
      <dgm:prSet presAssocID="{BA199DDC-0603-4B18-A14F-F0336963964D}" presName="wedge3Tx" presStyleLbl="node1" presStyleIdx="2" presStyleCnt="4">
        <dgm:presLayoutVars>
          <dgm:chMax val="0"/>
          <dgm:chPref val="0"/>
          <dgm:bulletEnabled val="1"/>
        </dgm:presLayoutVars>
      </dgm:prSet>
      <dgm:spPr/>
    </dgm:pt>
    <dgm:pt modelId="{39C6D7BE-CFDD-43A9-8523-D2BF49C77C76}" type="pres">
      <dgm:prSet presAssocID="{BA199DDC-0603-4B18-A14F-F0336963964D}" presName="wedge4" presStyleLbl="node1" presStyleIdx="3" presStyleCnt="4"/>
      <dgm:spPr/>
    </dgm:pt>
    <dgm:pt modelId="{92C0BE5F-A463-479A-849C-98C0CEAA78C2}" type="pres">
      <dgm:prSet presAssocID="{BA199DDC-0603-4B18-A14F-F0336963964D}" presName="dummy4a" presStyleCnt="0"/>
      <dgm:spPr/>
    </dgm:pt>
    <dgm:pt modelId="{C1A792E9-E136-4B9B-A55F-4DC14C79AE82}" type="pres">
      <dgm:prSet presAssocID="{BA199DDC-0603-4B18-A14F-F0336963964D}" presName="dummy4b" presStyleCnt="0"/>
      <dgm:spPr/>
    </dgm:pt>
    <dgm:pt modelId="{9BD7B49B-F8A3-4ECE-9A35-7EFA34277EDD}" type="pres">
      <dgm:prSet presAssocID="{BA199DDC-0603-4B18-A14F-F0336963964D}" presName="wedge4Tx" presStyleLbl="node1" presStyleIdx="3" presStyleCnt="4">
        <dgm:presLayoutVars>
          <dgm:chMax val="0"/>
          <dgm:chPref val="0"/>
          <dgm:bulletEnabled val="1"/>
        </dgm:presLayoutVars>
      </dgm:prSet>
      <dgm:spPr/>
    </dgm:pt>
    <dgm:pt modelId="{7BDFA716-AC24-490F-A02A-97174D471A0D}" type="pres">
      <dgm:prSet presAssocID="{5EB43549-BB36-461D-9ECF-6830BB1D106F}" presName="arrowWedge1" presStyleLbl="fgSibTrans2D1" presStyleIdx="0" presStyleCnt="4"/>
      <dgm:spPr/>
    </dgm:pt>
    <dgm:pt modelId="{F3534FF9-2AD6-487C-AB0F-EF8AE21C3B16}" type="pres">
      <dgm:prSet presAssocID="{0A6E2D98-FFFB-4EEF-BF15-859EE6E6AC86}" presName="arrowWedge2" presStyleLbl="fgSibTrans2D1" presStyleIdx="1" presStyleCnt="4"/>
      <dgm:spPr/>
    </dgm:pt>
    <dgm:pt modelId="{77E20268-6FB0-432E-983E-8B087E451EF7}" type="pres">
      <dgm:prSet presAssocID="{15D15E71-0F14-444F-96A7-C70E3713045B}" presName="arrowWedge3" presStyleLbl="fgSibTrans2D1" presStyleIdx="2" presStyleCnt="4"/>
      <dgm:spPr/>
    </dgm:pt>
    <dgm:pt modelId="{1E6351CE-CBBE-4002-80D2-C0AE4751C59E}" type="pres">
      <dgm:prSet presAssocID="{21EA7642-C56E-4D72-9BC6-010673D890F6}" presName="arrowWedge4" presStyleLbl="fgSibTrans2D1" presStyleIdx="3" presStyleCnt="4"/>
      <dgm:spPr/>
    </dgm:pt>
  </dgm:ptLst>
  <dgm:cxnLst>
    <dgm:cxn modelId="{FDB5DF07-C4BF-43F7-BD5D-F9B3D8612D5C}" type="presOf" srcId="{99261BA9-7F9C-47C2-9BAD-5C04D7984B7C}" destId="{CF1B24ED-A8A0-4875-AD34-6ED0886222EA}" srcOrd="1" destOrd="0" presId="urn:microsoft.com/office/officeart/2005/8/layout/cycle8"/>
    <dgm:cxn modelId="{B9E6AB1D-0791-46EF-BF3E-0D5B307DB45C}" type="presOf" srcId="{99261BA9-7F9C-47C2-9BAD-5C04D7984B7C}" destId="{AFC99159-A63A-477E-B7C8-7121BB78CA51}" srcOrd="0" destOrd="0" presId="urn:microsoft.com/office/officeart/2005/8/layout/cycle8"/>
    <dgm:cxn modelId="{D6BA5841-EEA8-403C-8320-93225BC78A51}" srcId="{BA199DDC-0603-4B18-A14F-F0336963964D}" destId="{B03B7F39-B9DF-49EF-A074-AEC9BD724E90}" srcOrd="3" destOrd="0" parTransId="{5693A78D-64A1-4344-891E-663FFD113F84}" sibTransId="{21EA7642-C56E-4D72-9BC6-010673D890F6}"/>
    <dgm:cxn modelId="{CE421164-815A-42F8-922D-91C7B21BE4DC}" type="presOf" srcId="{A90D3E03-262D-474D-B2EA-AC416B190BC6}" destId="{DED9CD38-466F-429C-A36A-311502C1FD58}" srcOrd="1" destOrd="0" presId="urn:microsoft.com/office/officeart/2005/8/layout/cycle8"/>
    <dgm:cxn modelId="{1B525D49-4CD0-4404-9BE6-B6CD5462C233}" srcId="{BA199DDC-0603-4B18-A14F-F0336963964D}" destId="{99261BA9-7F9C-47C2-9BAD-5C04D7984B7C}" srcOrd="0" destOrd="0" parTransId="{2EAB1A6E-D81D-4FEC-BA97-B5EA272AC2EE}" sibTransId="{5EB43549-BB36-461D-9ECF-6830BB1D106F}"/>
    <dgm:cxn modelId="{FEBF036C-B03B-45DE-90EC-77C6B92D454C}" type="presOf" srcId="{B03B7F39-B9DF-49EF-A074-AEC9BD724E90}" destId="{9BD7B49B-F8A3-4ECE-9A35-7EFA34277EDD}" srcOrd="1" destOrd="0" presId="urn:microsoft.com/office/officeart/2005/8/layout/cycle8"/>
    <dgm:cxn modelId="{4AFB9B85-43A7-4A6E-B80F-586DDD769549}" type="presOf" srcId="{BA199DDC-0603-4B18-A14F-F0336963964D}" destId="{FF3BF7B6-65CC-4176-B762-FFD6429CFD5E}" srcOrd="0" destOrd="0" presId="urn:microsoft.com/office/officeart/2005/8/layout/cycle8"/>
    <dgm:cxn modelId="{BB67D8A1-413F-4D4E-BBFB-831D81A2F87A}" type="presOf" srcId="{B03B7F39-B9DF-49EF-A074-AEC9BD724E90}" destId="{39C6D7BE-CFDD-43A9-8523-D2BF49C77C76}" srcOrd="0" destOrd="0" presId="urn:microsoft.com/office/officeart/2005/8/layout/cycle8"/>
    <dgm:cxn modelId="{779F45B3-BBA7-442C-840A-0F52594F9E4A}" type="presOf" srcId="{B06233FD-92DC-4F67-91B8-EEDA96FB3326}" destId="{DE312548-0F87-42EA-A812-578D026D3FEB}" srcOrd="0" destOrd="0" presId="urn:microsoft.com/office/officeart/2005/8/layout/cycle8"/>
    <dgm:cxn modelId="{FB1614CF-6D16-493A-B1D5-89C3E32D47E8}" type="presOf" srcId="{A90D3E03-262D-474D-B2EA-AC416B190BC6}" destId="{98020D73-DA7A-4417-928B-2B1BB550F502}" srcOrd="0" destOrd="0" presId="urn:microsoft.com/office/officeart/2005/8/layout/cycle8"/>
    <dgm:cxn modelId="{666C9FD0-8A6E-4C6F-90A4-0BB896FC8B14}" srcId="{BA199DDC-0603-4B18-A14F-F0336963964D}" destId="{A90D3E03-262D-474D-B2EA-AC416B190BC6}" srcOrd="1" destOrd="0" parTransId="{EC11B206-DD09-459A-AA3A-C36B60B12E38}" sibTransId="{0A6E2D98-FFFB-4EEF-BF15-859EE6E6AC86}"/>
    <dgm:cxn modelId="{DAD7E1E2-BFB6-4A2B-849F-930D8630118B}" srcId="{BA199DDC-0603-4B18-A14F-F0336963964D}" destId="{B06233FD-92DC-4F67-91B8-EEDA96FB3326}" srcOrd="2" destOrd="0" parTransId="{9BCDD187-4E80-4B52-A0A0-DF576203F73F}" sibTransId="{15D15E71-0F14-444F-96A7-C70E3713045B}"/>
    <dgm:cxn modelId="{A3E028F1-280D-4775-90C7-81E1F6934B7E}" type="presOf" srcId="{B06233FD-92DC-4F67-91B8-EEDA96FB3326}" destId="{D544C1EB-11A3-47D7-8D6C-F2FD4D4EC63C}" srcOrd="1" destOrd="0" presId="urn:microsoft.com/office/officeart/2005/8/layout/cycle8"/>
    <dgm:cxn modelId="{B8D08BC0-98F6-4AB9-8928-3F8C5C25A0B6}" type="presParOf" srcId="{FF3BF7B6-65CC-4176-B762-FFD6429CFD5E}" destId="{AFC99159-A63A-477E-B7C8-7121BB78CA51}" srcOrd="0" destOrd="0" presId="urn:microsoft.com/office/officeart/2005/8/layout/cycle8"/>
    <dgm:cxn modelId="{FA57240E-D7E5-4B5F-B134-E48133BCFB59}" type="presParOf" srcId="{FF3BF7B6-65CC-4176-B762-FFD6429CFD5E}" destId="{48B73EA8-38D8-4C6E-870F-7EF0A0A657FD}" srcOrd="1" destOrd="0" presId="urn:microsoft.com/office/officeart/2005/8/layout/cycle8"/>
    <dgm:cxn modelId="{D28956F9-1FA6-4144-85A8-B5D38AC73923}" type="presParOf" srcId="{FF3BF7B6-65CC-4176-B762-FFD6429CFD5E}" destId="{644598DC-6BA6-405A-B62C-8F006F367430}" srcOrd="2" destOrd="0" presId="urn:microsoft.com/office/officeart/2005/8/layout/cycle8"/>
    <dgm:cxn modelId="{E7C740B6-8739-4AE4-B746-52C41EA4FA03}" type="presParOf" srcId="{FF3BF7B6-65CC-4176-B762-FFD6429CFD5E}" destId="{CF1B24ED-A8A0-4875-AD34-6ED0886222EA}" srcOrd="3" destOrd="0" presId="urn:microsoft.com/office/officeart/2005/8/layout/cycle8"/>
    <dgm:cxn modelId="{FFE9E7BE-F7B0-4382-A8FF-4E8E4EAAD76E}" type="presParOf" srcId="{FF3BF7B6-65CC-4176-B762-FFD6429CFD5E}" destId="{98020D73-DA7A-4417-928B-2B1BB550F502}" srcOrd="4" destOrd="0" presId="urn:microsoft.com/office/officeart/2005/8/layout/cycle8"/>
    <dgm:cxn modelId="{E1C69E25-E29C-42B9-BC74-C319D5548B45}" type="presParOf" srcId="{FF3BF7B6-65CC-4176-B762-FFD6429CFD5E}" destId="{348FE4FA-4341-4000-9D6A-3327500D4AE6}" srcOrd="5" destOrd="0" presId="urn:microsoft.com/office/officeart/2005/8/layout/cycle8"/>
    <dgm:cxn modelId="{D78B9A57-9313-4227-AEA3-C6281EFC8F45}" type="presParOf" srcId="{FF3BF7B6-65CC-4176-B762-FFD6429CFD5E}" destId="{C579D1C3-4909-4099-B977-3955B6C00B8C}" srcOrd="6" destOrd="0" presId="urn:microsoft.com/office/officeart/2005/8/layout/cycle8"/>
    <dgm:cxn modelId="{9E27C2B2-52B8-4A1F-9C05-D8F4C2342ACC}" type="presParOf" srcId="{FF3BF7B6-65CC-4176-B762-FFD6429CFD5E}" destId="{DED9CD38-466F-429C-A36A-311502C1FD58}" srcOrd="7" destOrd="0" presId="urn:microsoft.com/office/officeart/2005/8/layout/cycle8"/>
    <dgm:cxn modelId="{94903BBB-64AD-45D5-A6FB-AF2FC74EA7E8}" type="presParOf" srcId="{FF3BF7B6-65CC-4176-B762-FFD6429CFD5E}" destId="{DE312548-0F87-42EA-A812-578D026D3FEB}" srcOrd="8" destOrd="0" presId="urn:microsoft.com/office/officeart/2005/8/layout/cycle8"/>
    <dgm:cxn modelId="{E2914F1F-CB3C-4025-9D4F-630DC690BAC9}" type="presParOf" srcId="{FF3BF7B6-65CC-4176-B762-FFD6429CFD5E}" destId="{2F17A545-1BF3-4C5D-BBE9-458AF82BA601}" srcOrd="9" destOrd="0" presId="urn:microsoft.com/office/officeart/2005/8/layout/cycle8"/>
    <dgm:cxn modelId="{4FEACCB6-D40A-4568-B7CB-0ADB0D05FC88}" type="presParOf" srcId="{FF3BF7B6-65CC-4176-B762-FFD6429CFD5E}" destId="{1DB0C4E6-9731-41AB-958D-E9631857D6AE}" srcOrd="10" destOrd="0" presId="urn:microsoft.com/office/officeart/2005/8/layout/cycle8"/>
    <dgm:cxn modelId="{9605CA43-D903-4179-BD87-176E630CE243}" type="presParOf" srcId="{FF3BF7B6-65CC-4176-B762-FFD6429CFD5E}" destId="{D544C1EB-11A3-47D7-8D6C-F2FD4D4EC63C}" srcOrd="11" destOrd="0" presId="urn:microsoft.com/office/officeart/2005/8/layout/cycle8"/>
    <dgm:cxn modelId="{624941C6-2E48-4607-B767-5DBDF5E00500}" type="presParOf" srcId="{FF3BF7B6-65CC-4176-B762-FFD6429CFD5E}" destId="{39C6D7BE-CFDD-43A9-8523-D2BF49C77C76}" srcOrd="12" destOrd="0" presId="urn:microsoft.com/office/officeart/2005/8/layout/cycle8"/>
    <dgm:cxn modelId="{7B4A3CF1-2513-4CA9-9A3A-90AF1E6C520E}" type="presParOf" srcId="{FF3BF7B6-65CC-4176-B762-FFD6429CFD5E}" destId="{92C0BE5F-A463-479A-849C-98C0CEAA78C2}" srcOrd="13" destOrd="0" presId="urn:microsoft.com/office/officeart/2005/8/layout/cycle8"/>
    <dgm:cxn modelId="{BAD76D82-2EC4-4F4B-B20D-B1411256DCFF}" type="presParOf" srcId="{FF3BF7B6-65CC-4176-B762-FFD6429CFD5E}" destId="{C1A792E9-E136-4B9B-A55F-4DC14C79AE82}" srcOrd="14" destOrd="0" presId="urn:microsoft.com/office/officeart/2005/8/layout/cycle8"/>
    <dgm:cxn modelId="{6EF80138-BD3E-46B6-A444-C7119A1325EF}" type="presParOf" srcId="{FF3BF7B6-65CC-4176-B762-FFD6429CFD5E}" destId="{9BD7B49B-F8A3-4ECE-9A35-7EFA34277EDD}" srcOrd="15" destOrd="0" presId="urn:microsoft.com/office/officeart/2005/8/layout/cycle8"/>
    <dgm:cxn modelId="{E146B5E7-2BD1-4D18-91DE-FF0EBBA12230}" type="presParOf" srcId="{FF3BF7B6-65CC-4176-B762-FFD6429CFD5E}" destId="{7BDFA716-AC24-490F-A02A-97174D471A0D}" srcOrd="16" destOrd="0" presId="urn:microsoft.com/office/officeart/2005/8/layout/cycle8"/>
    <dgm:cxn modelId="{B2B89B0A-0FE4-485D-B8BD-A1F5CB3CEE72}" type="presParOf" srcId="{FF3BF7B6-65CC-4176-B762-FFD6429CFD5E}" destId="{F3534FF9-2AD6-487C-AB0F-EF8AE21C3B16}" srcOrd="17" destOrd="0" presId="urn:microsoft.com/office/officeart/2005/8/layout/cycle8"/>
    <dgm:cxn modelId="{744CC717-9159-45A5-9AE4-7286FED01738}" type="presParOf" srcId="{FF3BF7B6-65CC-4176-B762-FFD6429CFD5E}" destId="{77E20268-6FB0-432E-983E-8B087E451EF7}" srcOrd="18" destOrd="0" presId="urn:microsoft.com/office/officeart/2005/8/layout/cycle8"/>
    <dgm:cxn modelId="{0954C250-80B7-4601-BB4A-7F2F4DB8E188}" type="presParOf" srcId="{FF3BF7B6-65CC-4176-B762-FFD6429CFD5E}" destId="{1E6351CE-CBBE-4002-80D2-C0AE4751C59E}"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5CC77B-8949-47B4-9054-7E8A9C301B69}"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de-DE"/>
        </a:p>
      </dgm:t>
    </dgm:pt>
    <dgm:pt modelId="{2364C3F0-9A71-439E-9103-94DFE2D7BFDD}">
      <dgm:prSet phldrT="[Text]"/>
      <dgm:spPr/>
      <dgm:t>
        <a:bodyPr/>
        <a:lstStyle/>
        <a:p>
          <a:r>
            <a:rPr lang="de-DE" dirty="0"/>
            <a:t>Research Idea</a:t>
          </a:r>
        </a:p>
      </dgm:t>
    </dgm:pt>
    <dgm:pt modelId="{C4F73F50-EFF3-4A4F-90F9-943093BED822}" type="parTrans" cxnId="{E2ECD5BC-58F3-4808-A60C-85380587339D}">
      <dgm:prSet/>
      <dgm:spPr/>
      <dgm:t>
        <a:bodyPr/>
        <a:lstStyle/>
        <a:p>
          <a:endParaRPr lang="de-DE"/>
        </a:p>
      </dgm:t>
    </dgm:pt>
    <dgm:pt modelId="{ACCABF46-D279-4D3C-9D20-3949196221D8}" type="sibTrans" cxnId="{E2ECD5BC-58F3-4808-A60C-85380587339D}">
      <dgm:prSet/>
      <dgm:spPr/>
      <dgm:t>
        <a:bodyPr/>
        <a:lstStyle/>
        <a:p>
          <a:endParaRPr lang="de-DE"/>
        </a:p>
      </dgm:t>
    </dgm:pt>
    <dgm:pt modelId="{53FC7C5D-5350-4282-ABC4-17F2E3F8D9F7}">
      <dgm:prSet phldrT="[Text]"/>
      <dgm:spPr/>
      <dgm:t>
        <a:bodyPr/>
        <a:lstStyle/>
        <a:p>
          <a:r>
            <a:rPr lang="en-US" dirty="0"/>
            <a:t>Research of Sources and Literature</a:t>
          </a:r>
          <a:endParaRPr lang="de-DE" dirty="0"/>
        </a:p>
      </dgm:t>
    </dgm:pt>
    <dgm:pt modelId="{4318EFAB-6F36-4EA7-8480-13D6B72AD7DF}" type="parTrans" cxnId="{6ECB2F0B-2131-4A97-9CE8-2E5E82A4811F}">
      <dgm:prSet/>
      <dgm:spPr/>
      <dgm:t>
        <a:bodyPr/>
        <a:lstStyle/>
        <a:p>
          <a:endParaRPr lang="de-DE"/>
        </a:p>
      </dgm:t>
    </dgm:pt>
    <dgm:pt modelId="{600E6D37-6A51-4EC4-ACB9-7D0BB1F5C05E}" type="sibTrans" cxnId="{6ECB2F0B-2131-4A97-9CE8-2E5E82A4811F}">
      <dgm:prSet/>
      <dgm:spPr/>
      <dgm:t>
        <a:bodyPr/>
        <a:lstStyle/>
        <a:p>
          <a:endParaRPr lang="de-DE"/>
        </a:p>
      </dgm:t>
    </dgm:pt>
    <dgm:pt modelId="{6786DA9D-8EEF-4D7C-B509-0F7A47C95FE4}">
      <dgm:prSet phldrT="[Text]"/>
      <dgm:spPr/>
      <dgm:t>
        <a:bodyPr/>
        <a:lstStyle/>
        <a:p>
          <a:r>
            <a:rPr lang="en-US" dirty="0"/>
            <a:t>Current State of Research &amp; Prior Knowledge</a:t>
          </a:r>
          <a:endParaRPr lang="de-DE" dirty="0"/>
        </a:p>
      </dgm:t>
    </dgm:pt>
    <dgm:pt modelId="{6BB960E3-C044-480D-866B-B0177306CFB7}" type="parTrans" cxnId="{816737EC-3156-4118-9384-9EA3D2AA876A}">
      <dgm:prSet/>
      <dgm:spPr/>
      <dgm:t>
        <a:bodyPr/>
        <a:lstStyle/>
        <a:p>
          <a:endParaRPr lang="de-DE"/>
        </a:p>
      </dgm:t>
    </dgm:pt>
    <dgm:pt modelId="{AFB64749-E7DD-44B0-BC95-01DB29EAA04E}" type="sibTrans" cxnId="{816737EC-3156-4118-9384-9EA3D2AA876A}">
      <dgm:prSet/>
      <dgm:spPr/>
      <dgm:t>
        <a:bodyPr/>
        <a:lstStyle/>
        <a:p>
          <a:endParaRPr lang="de-DE"/>
        </a:p>
      </dgm:t>
    </dgm:pt>
    <dgm:pt modelId="{FC7D1710-8DD7-47B6-8F52-8DF006F72037}">
      <dgm:prSet phldrT="[Text]"/>
      <dgm:spPr/>
      <dgm:t>
        <a:bodyPr/>
        <a:lstStyle/>
        <a:p>
          <a:r>
            <a:rPr lang="en-US" dirty="0"/>
            <a:t>Data Analysis &amp; Answering the Research Question</a:t>
          </a:r>
          <a:endParaRPr lang="de-DE" dirty="0"/>
        </a:p>
      </dgm:t>
    </dgm:pt>
    <dgm:pt modelId="{C2BA40C8-F40F-4646-A903-68458030E73E}" type="parTrans" cxnId="{521A9F22-82A6-480C-91BB-8124101D7895}">
      <dgm:prSet/>
      <dgm:spPr/>
      <dgm:t>
        <a:bodyPr/>
        <a:lstStyle/>
        <a:p>
          <a:endParaRPr lang="de-DE"/>
        </a:p>
      </dgm:t>
    </dgm:pt>
    <dgm:pt modelId="{304902AB-F919-4AE2-972C-8112BFD014F8}" type="sibTrans" cxnId="{521A9F22-82A6-480C-91BB-8124101D7895}">
      <dgm:prSet/>
      <dgm:spPr/>
      <dgm:t>
        <a:bodyPr/>
        <a:lstStyle/>
        <a:p>
          <a:endParaRPr lang="de-DE"/>
        </a:p>
      </dgm:t>
    </dgm:pt>
    <dgm:pt modelId="{FB743145-CC69-4FD9-B54E-BAA2EAEA801B}">
      <dgm:prSet phldrT="[Text]"/>
      <dgm:spPr/>
      <dgm:t>
        <a:bodyPr/>
        <a:lstStyle/>
        <a:p>
          <a:r>
            <a:rPr lang="en-US" dirty="0"/>
            <a:t>Discussion of Results &amp; Methods, Acquisition of Insights</a:t>
          </a:r>
          <a:endParaRPr lang="de-DE" dirty="0"/>
        </a:p>
      </dgm:t>
    </dgm:pt>
    <dgm:pt modelId="{C6278F58-95D4-442F-A9EC-92556A789879}" type="parTrans" cxnId="{3B1FF6FE-AD95-4928-B0AE-4DAFAC066AE8}">
      <dgm:prSet/>
      <dgm:spPr/>
      <dgm:t>
        <a:bodyPr/>
        <a:lstStyle/>
        <a:p>
          <a:endParaRPr lang="de-DE"/>
        </a:p>
      </dgm:t>
    </dgm:pt>
    <dgm:pt modelId="{E9D0AD36-B9F3-4709-AA0C-C14934082928}" type="sibTrans" cxnId="{3B1FF6FE-AD95-4928-B0AE-4DAFAC066AE8}">
      <dgm:prSet/>
      <dgm:spPr/>
      <dgm:t>
        <a:bodyPr/>
        <a:lstStyle/>
        <a:p>
          <a:endParaRPr lang="de-DE"/>
        </a:p>
      </dgm:t>
    </dgm:pt>
    <dgm:pt modelId="{9974D453-140C-4D9A-A219-773800B717A8}">
      <dgm:prSet/>
      <dgm:spPr/>
      <dgm:t>
        <a:bodyPr/>
        <a:lstStyle/>
        <a:p>
          <a:r>
            <a:rPr lang="de-DE" dirty="0"/>
            <a:t>Data Collection or Execution</a:t>
          </a:r>
        </a:p>
      </dgm:t>
    </dgm:pt>
    <dgm:pt modelId="{212073DA-5BD9-4DBB-9777-DE2452C89973}" type="parTrans" cxnId="{F42C76A7-410E-41D9-B13D-BD6227E51FBA}">
      <dgm:prSet/>
      <dgm:spPr/>
      <dgm:t>
        <a:bodyPr/>
        <a:lstStyle/>
        <a:p>
          <a:endParaRPr lang="de-DE"/>
        </a:p>
      </dgm:t>
    </dgm:pt>
    <dgm:pt modelId="{8D4F2C35-1034-4191-8A7D-83F6DE984B3C}" type="sibTrans" cxnId="{F42C76A7-410E-41D9-B13D-BD6227E51FBA}">
      <dgm:prSet/>
      <dgm:spPr/>
      <dgm:t>
        <a:bodyPr/>
        <a:lstStyle/>
        <a:p>
          <a:endParaRPr lang="de-DE"/>
        </a:p>
      </dgm:t>
    </dgm:pt>
    <dgm:pt modelId="{C94703B6-867E-4F93-B45F-64BE696A5332}">
      <dgm:prSet/>
      <dgm:spPr/>
      <dgm:t>
        <a:bodyPr/>
        <a:lstStyle/>
        <a:p>
          <a:r>
            <a:rPr lang="de-DE" dirty="0"/>
            <a:t>Planning the Study</a:t>
          </a:r>
        </a:p>
      </dgm:t>
    </dgm:pt>
    <dgm:pt modelId="{5236244F-139E-4E18-B21E-36F30FE46A6A}" type="parTrans" cxnId="{65FA6425-F03E-424E-93A6-F8D83F59E34A}">
      <dgm:prSet/>
      <dgm:spPr/>
      <dgm:t>
        <a:bodyPr/>
        <a:lstStyle/>
        <a:p>
          <a:endParaRPr lang="de-DE"/>
        </a:p>
      </dgm:t>
    </dgm:pt>
    <dgm:pt modelId="{FD696552-6D35-4C7C-8F7E-F36643ED0574}" type="sibTrans" cxnId="{65FA6425-F03E-424E-93A6-F8D83F59E34A}">
      <dgm:prSet/>
      <dgm:spPr/>
      <dgm:t>
        <a:bodyPr/>
        <a:lstStyle/>
        <a:p>
          <a:endParaRPr lang="de-DE"/>
        </a:p>
      </dgm:t>
    </dgm:pt>
    <dgm:pt modelId="{84795371-80E5-45DA-82A1-8E17663BDD00}">
      <dgm:prSet/>
      <dgm:spPr/>
      <dgm:t>
        <a:bodyPr/>
        <a:lstStyle/>
        <a:p>
          <a:r>
            <a:rPr lang="en-US" dirty="0"/>
            <a:t>Deduction &amp; Formulation of the Question</a:t>
          </a:r>
          <a:endParaRPr lang="de-DE" dirty="0"/>
        </a:p>
      </dgm:t>
    </dgm:pt>
    <dgm:pt modelId="{1A3F1533-56E7-400E-B0E9-5B0AE9A21B02}" type="parTrans" cxnId="{091D6F71-F154-48E6-9159-7BF9E88DFCF5}">
      <dgm:prSet/>
      <dgm:spPr/>
      <dgm:t>
        <a:bodyPr/>
        <a:lstStyle/>
        <a:p>
          <a:endParaRPr lang="de-DE"/>
        </a:p>
      </dgm:t>
    </dgm:pt>
    <dgm:pt modelId="{B9FAD8D6-E0AC-453B-9626-9EB893D656FD}" type="sibTrans" cxnId="{091D6F71-F154-48E6-9159-7BF9E88DFCF5}">
      <dgm:prSet/>
      <dgm:spPr/>
      <dgm:t>
        <a:bodyPr/>
        <a:lstStyle/>
        <a:p>
          <a:endParaRPr lang="de-DE"/>
        </a:p>
      </dgm:t>
    </dgm:pt>
    <dgm:pt modelId="{4563AF53-55F3-4EF4-BBEC-C4EABC030672}" type="pres">
      <dgm:prSet presAssocID="{825CC77B-8949-47B4-9054-7E8A9C301B69}" presName="Name0" presStyleCnt="0">
        <dgm:presLayoutVars>
          <dgm:dir/>
          <dgm:resizeHandles val="exact"/>
        </dgm:presLayoutVars>
      </dgm:prSet>
      <dgm:spPr/>
    </dgm:pt>
    <dgm:pt modelId="{6C52DB1D-31F6-46BF-93FE-FA6183ED4763}" type="pres">
      <dgm:prSet presAssocID="{825CC77B-8949-47B4-9054-7E8A9C301B69}" presName="cycle" presStyleCnt="0"/>
      <dgm:spPr/>
    </dgm:pt>
    <dgm:pt modelId="{5DBD5992-E7FD-4D18-9155-59D48C7BCC42}" type="pres">
      <dgm:prSet presAssocID="{2364C3F0-9A71-439E-9103-94DFE2D7BFDD}" presName="nodeFirstNode" presStyleLbl="node1" presStyleIdx="0" presStyleCnt="8" custRadScaleRad="101133" custRadScaleInc="1874">
        <dgm:presLayoutVars>
          <dgm:bulletEnabled val="1"/>
        </dgm:presLayoutVars>
      </dgm:prSet>
      <dgm:spPr/>
    </dgm:pt>
    <dgm:pt modelId="{F774B819-8D8D-44FD-BDE3-C912AAC9710C}" type="pres">
      <dgm:prSet presAssocID="{ACCABF46-D279-4D3C-9D20-3949196221D8}" presName="sibTransFirstNode" presStyleLbl="bgShp" presStyleIdx="0" presStyleCnt="1"/>
      <dgm:spPr/>
    </dgm:pt>
    <dgm:pt modelId="{0027E457-9123-47A6-8C60-89D7F1F2F418}" type="pres">
      <dgm:prSet presAssocID="{53FC7C5D-5350-4282-ABC4-17F2E3F8D9F7}" presName="nodeFollowingNodes" presStyleLbl="node1" presStyleIdx="1" presStyleCnt="8">
        <dgm:presLayoutVars>
          <dgm:bulletEnabled val="1"/>
        </dgm:presLayoutVars>
      </dgm:prSet>
      <dgm:spPr/>
    </dgm:pt>
    <dgm:pt modelId="{7BEC0228-AC9D-4D76-AF90-A989BCF389BF}" type="pres">
      <dgm:prSet presAssocID="{6786DA9D-8EEF-4D7C-B509-0F7A47C95FE4}" presName="nodeFollowingNodes" presStyleLbl="node1" presStyleIdx="2" presStyleCnt="8">
        <dgm:presLayoutVars>
          <dgm:bulletEnabled val="1"/>
        </dgm:presLayoutVars>
      </dgm:prSet>
      <dgm:spPr/>
    </dgm:pt>
    <dgm:pt modelId="{7E9418B7-B9E9-42F7-8274-14AFB08A10D3}" type="pres">
      <dgm:prSet presAssocID="{84795371-80E5-45DA-82A1-8E17663BDD00}" presName="nodeFollowingNodes" presStyleLbl="node1" presStyleIdx="3" presStyleCnt="8">
        <dgm:presLayoutVars>
          <dgm:bulletEnabled val="1"/>
        </dgm:presLayoutVars>
      </dgm:prSet>
      <dgm:spPr/>
    </dgm:pt>
    <dgm:pt modelId="{3AFCC5FF-61EA-4D96-B795-A89023567DF7}" type="pres">
      <dgm:prSet presAssocID="{C94703B6-867E-4F93-B45F-64BE696A5332}" presName="nodeFollowingNodes" presStyleLbl="node1" presStyleIdx="4" presStyleCnt="8">
        <dgm:presLayoutVars>
          <dgm:bulletEnabled val="1"/>
        </dgm:presLayoutVars>
      </dgm:prSet>
      <dgm:spPr/>
    </dgm:pt>
    <dgm:pt modelId="{215849EE-E97E-484B-9FD6-9CEA4EDEAFB3}" type="pres">
      <dgm:prSet presAssocID="{9974D453-140C-4D9A-A219-773800B717A8}" presName="nodeFollowingNodes" presStyleLbl="node1" presStyleIdx="5" presStyleCnt="8">
        <dgm:presLayoutVars>
          <dgm:bulletEnabled val="1"/>
        </dgm:presLayoutVars>
      </dgm:prSet>
      <dgm:spPr/>
    </dgm:pt>
    <dgm:pt modelId="{DB970B2D-C1B9-4F65-B990-20F0F0F25554}" type="pres">
      <dgm:prSet presAssocID="{FC7D1710-8DD7-47B6-8F52-8DF006F72037}" presName="nodeFollowingNodes" presStyleLbl="node1" presStyleIdx="6" presStyleCnt="8">
        <dgm:presLayoutVars>
          <dgm:bulletEnabled val="1"/>
        </dgm:presLayoutVars>
      </dgm:prSet>
      <dgm:spPr/>
    </dgm:pt>
    <dgm:pt modelId="{3A3F40B9-AE47-48B1-8AB7-629AB9B2A5A9}" type="pres">
      <dgm:prSet presAssocID="{FB743145-CC69-4FD9-B54E-BAA2EAEA801B}" presName="nodeFollowingNodes" presStyleLbl="node1" presStyleIdx="7" presStyleCnt="8">
        <dgm:presLayoutVars>
          <dgm:bulletEnabled val="1"/>
        </dgm:presLayoutVars>
      </dgm:prSet>
      <dgm:spPr/>
    </dgm:pt>
  </dgm:ptLst>
  <dgm:cxnLst>
    <dgm:cxn modelId="{6ECB2F0B-2131-4A97-9CE8-2E5E82A4811F}" srcId="{825CC77B-8949-47B4-9054-7E8A9C301B69}" destId="{53FC7C5D-5350-4282-ABC4-17F2E3F8D9F7}" srcOrd="1" destOrd="0" parTransId="{4318EFAB-6F36-4EA7-8480-13D6B72AD7DF}" sibTransId="{600E6D37-6A51-4EC4-ACB9-7D0BB1F5C05E}"/>
    <dgm:cxn modelId="{72CBEF21-91A5-4B89-BD04-77ED54D1CFD1}" type="presOf" srcId="{C94703B6-867E-4F93-B45F-64BE696A5332}" destId="{3AFCC5FF-61EA-4D96-B795-A89023567DF7}" srcOrd="0" destOrd="0" presId="urn:microsoft.com/office/officeart/2005/8/layout/cycle3"/>
    <dgm:cxn modelId="{521A9F22-82A6-480C-91BB-8124101D7895}" srcId="{825CC77B-8949-47B4-9054-7E8A9C301B69}" destId="{FC7D1710-8DD7-47B6-8F52-8DF006F72037}" srcOrd="6" destOrd="0" parTransId="{C2BA40C8-F40F-4646-A903-68458030E73E}" sibTransId="{304902AB-F919-4AE2-972C-8112BFD014F8}"/>
    <dgm:cxn modelId="{65FA6425-F03E-424E-93A6-F8D83F59E34A}" srcId="{825CC77B-8949-47B4-9054-7E8A9C301B69}" destId="{C94703B6-867E-4F93-B45F-64BE696A5332}" srcOrd="4" destOrd="0" parTransId="{5236244F-139E-4E18-B21E-36F30FE46A6A}" sibTransId="{FD696552-6D35-4C7C-8F7E-F36643ED0574}"/>
    <dgm:cxn modelId="{EDA67331-F091-4796-BCAC-A257DB050FB8}" type="presOf" srcId="{53FC7C5D-5350-4282-ABC4-17F2E3F8D9F7}" destId="{0027E457-9123-47A6-8C60-89D7F1F2F418}" srcOrd="0" destOrd="0" presId="urn:microsoft.com/office/officeart/2005/8/layout/cycle3"/>
    <dgm:cxn modelId="{363E7860-F407-46F7-A789-70EB833FC8D3}" type="presOf" srcId="{2364C3F0-9A71-439E-9103-94DFE2D7BFDD}" destId="{5DBD5992-E7FD-4D18-9155-59D48C7BCC42}" srcOrd="0" destOrd="0" presId="urn:microsoft.com/office/officeart/2005/8/layout/cycle3"/>
    <dgm:cxn modelId="{B9145041-1550-4EAD-ADE7-21359554E97B}" type="presOf" srcId="{ACCABF46-D279-4D3C-9D20-3949196221D8}" destId="{F774B819-8D8D-44FD-BDE3-C912AAC9710C}" srcOrd="0" destOrd="0" presId="urn:microsoft.com/office/officeart/2005/8/layout/cycle3"/>
    <dgm:cxn modelId="{79095541-425A-4CCD-98CC-7E86D4F2645E}" type="presOf" srcId="{9974D453-140C-4D9A-A219-773800B717A8}" destId="{215849EE-E97E-484B-9FD6-9CEA4EDEAFB3}" srcOrd="0" destOrd="0" presId="urn:microsoft.com/office/officeart/2005/8/layout/cycle3"/>
    <dgm:cxn modelId="{C369D941-39B5-4E02-A6BD-EE9601B6ED43}" type="presOf" srcId="{84795371-80E5-45DA-82A1-8E17663BDD00}" destId="{7E9418B7-B9E9-42F7-8274-14AFB08A10D3}" srcOrd="0" destOrd="0" presId="urn:microsoft.com/office/officeart/2005/8/layout/cycle3"/>
    <dgm:cxn modelId="{2FEE6067-9307-48F8-A0B6-535424833EC2}" type="presOf" srcId="{825CC77B-8949-47B4-9054-7E8A9C301B69}" destId="{4563AF53-55F3-4EF4-BBEC-C4EABC030672}" srcOrd="0" destOrd="0" presId="urn:microsoft.com/office/officeart/2005/8/layout/cycle3"/>
    <dgm:cxn modelId="{091D6F71-F154-48E6-9159-7BF9E88DFCF5}" srcId="{825CC77B-8949-47B4-9054-7E8A9C301B69}" destId="{84795371-80E5-45DA-82A1-8E17663BDD00}" srcOrd="3" destOrd="0" parTransId="{1A3F1533-56E7-400E-B0E9-5B0AE9A21B02}" sibTransId="{B9FAD8D6-E0AC-453B-9626-9EB893D656FD}"/>
    <dgm:cxn modelId="{ACFD3582-2814-4EE6-B8AB-8B22593D9D1C}" type="presOf" srcId="{FB743145-CC69-4FD9-B54E-BAA2EAEA801B}" destId="{3A3F40B9-AE47-48B1-8AB7-629AB9B2A5A9}" srcOrd="0" destOrd="0" presId="urn:microsoft.com/office/officeart/2005/8/layout/cycle3"/>
    <dgm:cxn modelId="{9935B390-0D49-4452-88BB-7FD3F432AE60}" type="presOf" srcId="{6786DA9D-8EEF-4D7C-B509-0F7A47C95FE4}" destId="{7BEC0228-AC9D-4D76-AF90-A989BCF389BF}" srcOrd="0" destOrd="0" presId="urn:microsoft.com/office/officeart/2005/8/layout/cycle3"/>
    <dgm:cxn modelId="{F42C76A7-410E-41D9-B13D-BD6227E51FBA}" srcId="{825CC77B-8949-47B4-9054-7E8A9C301B69}" destId="{9974D453-140C-4D9A-A219-773800B717A8}" srcOrd="5" destOrd="0" parTransId="{212073DA-5BD9-4DBB-9777-DE2452C89973}" sibTransId="{8D4F2C35-1034-4191-8A7D-83F6DE984B3C}"/>
    <dgm:cxn modelId="{E2ECD5BC-58F3-4808-A60C-85380587339D}" srcId="{825CC77B-8949-47B4-9054-7E8A9C301B69}" destId="{2364C3F0-9A71-439E-9103-94DFE2D7BFDD}" srcOrd="0" destOrd="0" parTransId="{C4F73F50-EFF3-4A4F-90F9-943093BED822}" sibTransId="{ACCABF46-D279-4D3C-9D20-3949196221D8}"/>
    <dgm:cxn modelId="{816737EC-3156-4118-9384-9EA3D2AA876A}" srcId="{825CC77B-8949-47B4-9054-7E8A9C301B69}" destId="{6786DA9D-8EEF-4D7C-B509-0F7A47C95FE4}" srcOrd="2" destOrd="0" parTransId="{6BB960E3-C044-480D-866B-B0177306CFB7}" sibTransId="{AFB64749-E7DD-44B0-BC95-01DB29EAA04E}"/>
    <dgm:cxn modelId="{E22F0CFA-89A9-4A6B-8B84-06B40D389133}" type="presOf" srcId="{FC7D1710-8DD7-47B6-8F52-8DF006F72037}" destId="{DB970B2D-C1B9-4F65-B990-20F0F0F25554}" srcOrd="0" destOrd="0" presId="urn:microsoft.com/office/officeart/2005/8/layout/cycle3"/>
    <dgm:cxn modelId="{3B1FF6FE-AD95-4928-B0AE-4DAFAC066AE8}" srcId="{825CC77B-8949-47B4-9054-7E8A9C301B69}" destId="{FB743145-CC69-4FD9-B54E-BAA2EAEA801B}" srcOrd="7" destOrd="0" parTransId="{C6278F58-95D4-442F-A9EC-92556A789879}" sibTransId="{E9D0AD36-B9F3-4709-AA0C-C14934082928}"/>
    <dgm:cxn modelId="{74645CAF-5685-4348-8B22-183FAD471E5F}" type="presParOf" srcId="{4563AF53-55F3-4EF4-BBEC-C4EABC030672}" destId="{6C52DB1D-31F6-46BF-93FE-FA6183ED4763}" srcOrd="0" destOrd="0" presId="urn:microsoft.com/office/officeart/2005/8/layout/cycle3"/>
    <dgm:cxn modelId="{0A1CE058-3208-4899-A64F-826641972584}" type="presParOf" srcId="{6C52DB1D-31F6-46BF-93FE-FA6183ED4763}" destId="{5DBD5992-E7FD-4D18-9155-59D48C7BCC42}" srcOrd="0" destOrd="0" presId="urn:microsoft.com/office/officeart/2005/8/layout/cycle3"/>
    <dgm:cxn modelId="{9DA996A1-0053-4BE4-BF51-CB186E6D0F1B}" type="presParOf" srcId="{6C52DB1D-31F6-46BF-93FE-FA6183ED4763}" destId="{F774B819-8D8D-44FD-BDE3-C912AAC9710C}" srcOrd="1" destOrd="0" presId="urn:microsoft.com/office/officeart/2005/8/layout/cycle3"/>
    <dgm:cxn modelId="{26284560-CC43-490B-A26B-758E8EEDCB6E}" type="presParOf" srcId="{6C52DB1D-31F6-46BF-93FE-FA6183ED4763}" destId="{0027E457-9123-47A6-8C60-89D7F1F2F418}" srcOrd="2" destOrd="0" presId="urn:microsoft.com/office/officeart/2005/8/layout/cycle3"/>
    <dgm:cxn modelId="{3EF2D3EB-57FF-4F2E-96A0-CD8F0B3E39B4}" type="presParOf" srcId="{6C52DB1D-31F6-46BF-93FE-FA6183ED4763}" destId="{7BEC0228-AC9D-4D76-AF90-A989BCF389BF}" srcOrd="3" destOrd="0" presId="urn:microsoft.com/office/officeart/2005/8/layout/cycle3"/>
    <dgm:cxn modelId="{E37B7BC6-C222-413D-BF93-0108F88E77C8}" type="presParOf" srcId="{6C52DB1D-31F6-46BF-93FE-FA6183ED4763}" destId="{7E9418B7-B9E9-42F7-8274-14AFB08A10D3}" srcOrd="4" destOrd="0" presId="urn:microsoft.com/office/officeart/2005/8/layout/cycle3"/>
    <dgm:cxn modelId="{20C45905-BE34-4CE2-96B3-44A3940FD488}" type="presParOf" srcId="{6C52DB1D-31F6-46BF-93FE-FA6183ED4763}" destId="{3AFCC5FF-61EA-4D96-B795-A89023567DF7}" srcOrd="5" destOrd="0" presId="urn:microsoft.com/office/officeart/2005/8/layout/cycle3"/>
    <dgm:cxn modelId="{4A2B21FC-E81E-4193-9951-B1535B241FF7}" type="presParOf" srcId="{6C52DB1D-31F6-46BF-93FE-FA6183ED4763}" destId="{215849EE-E97E-484B-9FD6-9CEA4EDEAFB3}" srcOrd="6" destOrd="0" presId="urn:microsoft.com/office/officeart/2005/8/layout/cycle3"/>
    <dgm:cxn modelId="{32DFA613-4455-49FA-B23A-92C247F83A68}" type="presParOf" srcId="{6C52DB1D-31F6-46BF-93FE-FA6183ED4763}" destId="{DB970B2D-C1B9-4F65-B990-20F0F0F25554}" srcOrd="7" destOrd="0" presId="urn:microsoft.com/office/officeart/2005/8/layout/cycle3"/>
    <dgm:cxn modelId="{2FABE753-EB89-4476-8961-0B49C65E4186}" type="presParOf" srcId="{6C52DB1D-31F6-46BF-93FE-FA6183ED4763}" destId="{3A3F40B9-AE47-48B1-8AB7-629AB9B2A5A9}"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0F5257-B89D-4407-B08F-64370395F63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7C824AC9-B3C7-460A-B613-47FF6A86036C}">
      <dgm:prSet phldrT="[Text]"/>
      <dgm:spPr/>
      <dgm:t>
        <a:bodyPr/>
        <a:lstStyle/>
        <a:p>
          <a:r>
            <a:rPr lang="en-GB" dirty="0"/>
            <a:t>Research-tutored</a:t>
          </a:r>
        </a:p>
        <a:p>
          <a:r>
            <a:rPr lang="en-GB" dirty="0"/>
            <a:t>Students discuss </a:t>
          </a:r>
          <a:r>
            <a:rPr lang="en-GB" noProof="0" dirty="0"/>
            <a:t>current</a:t>
          </a:r>
          <a:r>
            <a:rPr lang="en-GB" dirty="0"/>
            <a:t> research with researchers.</a:t>
          </a:r>
        </a:p>
      </dgm:t>
    </dgm:pt>
    <dgm:pt modelId="{623F3151-ED16-4473-8A3E-2F3E81932418}" type="parTrans" cxnId="{A0667D7A-712F-4564-BAE4-338584FE816E}">
      <dgm:prSet/>
      <dgm:spPr/>
      <dgm:t>
        <a:bodyPr/>
        <a:lstStyle/>
        <a:p>
          <a:endParaRPr lang="de-DE"/>
        </a:p>
      </dgm:t>
    </dgm:pt>
    <dgm:pt modelId="{7121994C-01B4-4DFB-8401-8D0CD01AAC05}" type="sibTrans" cxnId="{A0667D7A-712F-4564-BAE4-338584FE816E}">
      <dgm:prSet/>
      <dgm:spPr/>
      <dgm:t>
        <a:bodyPr/>
        <a:lstStyle/>
        <a:p>
          <a:endParaRPr lang="de-DE"/>
        </a:p>
      </dgm:t>
    </dgm:pt>
    <dgm:pt modelId="{1D158D8F-D371-49DD-9E51-07C3A11F8F4F}">
      <dgm:prSet phldrT="[Text]"/>
      <dgm:spPr/>
      <dgm:t>
        <a:bodyPr/>
        <a:lstStyle/>
        <a:p>
          <a:r>
            <a:rPr lang="en-GB" noProof="0" dirty="0"/>
            <a:t>Research-based </a:t>
          </a:r>
        </a:p>
        <a:p>
          <a:r>
            <a:rPr lang="en-GB" noProof="0" dirty="0"/>
            <a:t>Students carry out research projects themselves.</a:t>
          </a:r>
        </a:p>
      </dgm:t>
    </dgm:pt>
    <dgm:pt modelId="{EA3DA59B-D821-4266-A77D-8D0F7D2BBF55}" type="parTrans" cxnId="{001E7372-791B-4389-85F1-B2E0D78E16EB}">
      <dgm:prSet/>
      <dgm:spPr/>
      <dgm:t>
        <a:bodyPr/>
        <a:lstStyle/>
        <a:p>
          <a:endParaRPr lang="de-DE"/>
        </a:p>
      </dgm:t>
    </dgm:pt>
    <dgm:pt modelId="{49E11DA2-3A52-4C9B-9707-E8B9FCFAD5B2}" type="sibTrans" cxnId="{001E7372-791B-4389-85F1-B2E0D78E16EB}">
      <dgm:prSet/>
      <dgm:spPr/>
      <dgm:t>
        <a:bodyPr/>
        <a:lstStyle/>
        <a:p>
          <a:endParaRPr lang="de-DE"/>
        </a:p>
      </dgm:t>
    </dgm:pt>
    <dgm:pt modelId="{A132C779-6A87-4423-B5F4-47B370815AF0}">
      <dgm:prSet phldrT="[Text]"/>
      <dgm:spPr/>
      <dgm:t>
        <a:bodyPr/>
        <a:lstStyle/>
        <a:p>
          <a:r>
            <a:rPr lang="en-GB" noProof="0" dirty="0"/>
            <a:t>Research-led</a:t>
          </a:r>
        </a:p>
        <a:p>
          <a:r>
            <a:rPr lang="en-GB" noProof="0" dirty="0"/>
            <a:t>Students are informed about the latest results.</a:t>
          </a:r>
        </a:p>
      </dgm:t>
    </dgm:pt>
    <dgm:pt modelId="{71439412-3EDE-4194-AB7D-D60304807191}" type="parTrans" cxnId="{373B6BD1-7812-4A89-B1AF-2B5D138F1D5D}">
      <dgm:prSet/>
      <dgm:spPr/>
      <dgm:t>
        <a:bodyPr/>
        <a:lstStyle/>
        <a:p>
          <a:endParaRPr lang="de-DE"/>
        </a:p>
      </dgm:t>
    </dgm:pt>
    <dgm:pt modelId="{638C52DE-5638-4AB8-8B0C-C4D07F4D1E8C}" type="sibTrans" cxnId="{373B6BD1-7812-4A89-B1AF-2B5D138F1D5D}">
      <dgm:prSet/>
      <dgm:spPr/>
      <dgm:t>
        <a:bodyPr/>
        <a:lstStyle/>
        <a:p>
          <a:endParaRPr lang="de-DE"/>
        </a:p>
      </dgm:t>
    </dgm:pt>
    <dgm:pt modelId="{C6033C20-3F00-4F8F-A7AC-ECD1774DA8E7}">
      <dgm:prSet phldrT="[Text]"/>
      <dgm:spPr/>
      <dgm:t>
        <a:bodyPr/>
        <a:lstStyle/>
        <a:p>
          <a:r>
            <a:rPr lang="en-GB" noProof="0" dirty="0"/>
            <a:t>Research-oriented</a:t>
          </a:r>
        </a:p>
        <a:p>
          <a:r>
            <a:rPr lang="en-GB" noProof="0" dirty="0"/>
            <a:t>Students learn how research works.</a:t>
          </a:r>
        </a:p>
      </dgm:t>
    </dgm:pt>
    <dgm:pt modelId="{9CD6F177-D8EA-4139-8A3D-05D648F4F460}" type="parTrans" cxnId="{47B6A2A8-1BAA-46E2-B52A-160D6360804C}">
      <dgm:prSet/>
      <dgm:spPr/>
      <dgm:t>
        <a:bodyPr/>
        <a:lstStyle/>
        <a:p>
          <a:endParaRPr lang="de-DE"/>
        </a:p>
      </dgm:t>
    </dgm:pt>
    <dgm:pt modelId="{A4877331-47FF-4A48-BA61-39133AB53091}" type="sibTrans" cxnId="{47B6A2A8-1BAA-46E2-B52A-160D6360804C}">
      <dgm:prSet/>
      <dgm:spPr/>
      <dgm:t>
        <a:bodyPr/>
        <a:lstStyle/>
        <a:p>
          <a:endParaRPr lang="de-DE"/>
        </a:p>
      </dgm:t>
    </dgm:pt>
    <dgm:pt modelId="{DF82A3EC-5AEE-42A5-A8BA-DFD14F23089D}" type="pres">
      <dgm:prSet presAssocID="{9C0F5257-B89D-4407-B08F-64370395F630}" presName="diagram" presStyleCnt="0">
        <dgm:presLayoutVars>
          <dgm:dir/>
          <dgm:resizeHandles val="exact"/>
        </dgm:presLayoutVars>
      </dgm:prSet>
      <dgm:spPr/>
    </dgm:pt>
    <dgm:pt modelId="{CF9CA588-42AB-4B35-AAC2-E8D5C61FD9D1}" type="pres">
      <dgm:prSet presAssocID="{7C824AC9-B3C7-460A-B613-47FF6A86036C}" presName="node" presStyleLbl="node1" presStyleIdx="0" presStyleCnt="4">
        <dgm:presLayoutVars>
          <dgm:bulletEnabled val="1"/>
        </dgm:presLayoutVars>
      </dgm:prSet>
      <dgm:spPr/>
    </dgm:pt>
    <dgm:pt modelId="{FD3B171F-66B7-4431-862D-03C765F05DE9}" type="pres">
      <dgm:prSet presAssocID="{7121994C-01B4-4DFB-8401-8D0CD01AAC05}" presName="sibTrans" presStyleCnt="0"/>
      <dgm:spPr/>
    </dgm:pt>
    <dgm:pt modelId="{F4690BEE-A6AE-49E2-A09D-90FF1C07CEA5}" type="pres">
      <dgm:prSet presAssocID="{1D158D8F-D371-49DD-9E51-07C3A11F8F4F}" presName="node" presStyleLbl="node1" presStyleIdx="1" presStyleCnt="4">
        <dgm:presLayoutVars>
          <dgm:bulletEnabled val="1"/>
        </dgm:presLayoutVars>
      </dgm:prSet>
      <dgm:spPr/>
    </dgm:pt>
    <dgm:pt modelId="{A871F7B8-44F1-41F5-BF31-A1BCBF5A88BE}" type="pres">
      <dgm:prSet presAssocID="{49E11DA2-3A52-4C9B-9707-E8B9FCFAD5B2}" presName="sibTrans" presStyleCnt="0"/>
      <dgm:spPr/>
    </dgm:pt>
    <dgm:pt modelId="{61A878EB-4E47-4472-914D-C76D5E513ED8}" type="pres">
      <dgm:prSet presAssocID="{A132C779-6A87-4423-B5F4-47B370815AF0}" presName="node" presStyleLbl="node1" presStyleIdx="2" presStyleCnt="4" custLinFactNeighborX="-3100">
        <dgm:presLayoutVars>
          <dgm:bulletEnabled val="1"/>
        </dgm:presLayoutVars>
      </dgm:prSet>
      <dgm:spPr/>
    </dgm:pt>
    <dgm:pt modelId="{30A2F67E-9AC5-4462-A2BB-3D473684661F}" type="pres">
      <dgm:prSet presAssocID="{638C52DE-5638-4AB8-8B0C-C4D07F4D1E8C}" presName="sibTrans" presStyleCnt="0"/>
      <dgm:spPr/>
    </dgm:pt>
    <dgm:pt modelId="{606722D1-69E8-405A-9FDB-BD418E273421}" type="pres">
      <dgm:prSet presAssocID="{C6033C20-3F00-4F8F-A7AC-ECD1774DA8E7}" presName="node" presStyleLbl="node1" presStyleIdx="3" presStyleCnt="4">
        <dgm:presLayoutVars>
          <dgm:bulletEnabled val="1"/>
        </dgm:presLayoutVars>
      </dgm:prSet>
      <dgm:spPr/>
    </dgm:pt>
  </dgm:ptLst>
  <dgm:cxnLst>
    <dgm:cxn modelId="{DD0E740B-603D-46A3-9CB3-FAD3FFA39B22}" type="presOf" srcId="{9C0F5257-B89D-4407-B08F-64370395F630}" destId="{DF82A3EC-5AEE-42A5-A8BA-DFD14F23089D}" srcOrd="0" destOrd="0" presId="urn:microsoft.com/office/officeart/2005/8/layout/default"/>
    <dgm:cxn modelId="{001E7372-791B-4389-85F1-B2E0D78E16EB}" srcId="{9C0F5257-B89D-4407-B08F-64370395F630}" destId="{1D158D8F-D371-49DD-9E51-07C3A11F8F4F}" srcOrd="1" destOrd="0" parTransId="{EA3DA59B-D821-4266-A77D-8D0F7D2BBF55}" sibTransId="{49E11DA2-3A52-4C9B-9707-E8B9FCFAD5B2}"/>
    <dgm:cxn modelId="{A0667D7A-712F-4564-BAE4-338584FE816E}" srcId="{9C0F5257-B89D-4407-B08F-64370395F630}" destId="{7C824AC9-B3C7-460A-B613-47FF6A86036C}" srcOrd="0" destOrd="0" parTransId="{623F3151-ED16-4473-8A3E-2F3E81932418}" sibTransId="{7121994C-01B4-4DFB-8401-8D0CD01AAC05}"/>
    <dgm:cxn modelId="{830A2DA1-2A21-4507-80F2-EDC284C035B3}" type="presOf" srcId="{C6033C20-3F00-4F8F-A7AC-ECD1774DA8E7}" destId="{606722D1-69E8-405A-9FDB-BD418E273421}" srcOrd="0" destOrd="0" presId="urn:microsoft.com/office/officeart/2005/8/layout/default"/>
    <dgm:cxn modelId="{47B6A2A8-1BAA-46E2-B52A-160D6360804C}" srcId="{9C0F5257-B89D-4407-B08F-64370395F630}" destId="{C6033C20-3F00-4F8F-A7AC-ECD1774DA8E7}" srcOrd="3" destOrd="0" parTransId="{9CD6F177-D8EA-4139-8A3D-05D648F4F460}" sibTransId="{A4877331-47FF-4A48-BA61-39133AB53091}"/>
    <dgm:cxn modelId="{FCA886AC-ECB7-452D-86F1-FE16D013B787}" type="presOf" srcId="{7C824AC9-B3C7-460A-B613-47FF6A86036C}" destId="{CF9CA588-42AB-4B35-AAC2-E8D5C61FD9D1}" srcOrd="0" destOrd="0" presId="urn:microsoft.com/office/officeart/2005/8/layout/default"/>
    <dgm:cxn modelId="{F1FDB3B5-4BED-42D4-B050-181CD12BE649}" type="presOf" srcId="{1D158D8F-D371-49DD-9E51-07C3A11F8F4F}" destId="{F4690BEE-A6AE-49E2-A09D-90FF1C07CEA5}" srcOrd="0" destOrd="0" presId="urn:microsoft.com/office/officeart/2005/8/layout/default"/>
    <dgm:cxn modelId="{373B6BD1-7812-4A89-B1AF-2B5D138F1D5D}" srcId="{9C0F5257-B89D-4407-B08F-64370395F630}" destId="{A132C779-6A87-4423-B5F4-47B370815AF0}" srcOrd="2" destOrd="0" parTransId="{71439412-3EDE-4194-AB7D-D60304807191}" sibTransId="{638C52DE-5638-4AB8-8B0C-C4D07F4D1E8C}"/>
    <dgm:cxn modelId="{B479EBFA-3882-4E2F-B72A-3B91853DC54E}" type="presOf" srcId="{A132C779-6A87-4423-B5F4-47B370815AF0}" destId="{61A878EB-4E47-4472-914D-C76D5E513ED8}" srcOrd="0" destOrd="0" presId="urn:microsoft.com/office/officeart/2005/8/layout/default"/>
    <dgm:cxn modelId="{6596BBC9-8568-44F4-B907-F1837F39E138}" type="presParOf" srcId="{DF82A3EC-5AEE-42A5-A8BA-DFD14F23089D}" destId="{CF9CA588-42AB-4B35-AAC2-E8D5C61FD9D1}" srcOrd="0" destOrd="0" presId="urn:microsoft.com/office/officeart/2005/8/layout/default"/>
    <dgm:cxn modelId="{EF3AA46C-28C2-43B5-B046-4772A20BA699}" type="presParOf" srcId="{DF82A3EC-5AEE-42A5-A8BA-DFD14F23089D}" destId="{FD3B171F-66B7-4431-862D-03C765F05DE9}" srcOrd="1" destOrd="0" presId="urn:microsoft.com/office/officeart/2005/8/layout/default"/>
    <dgm:cxn modelId="{250ADF2B-A98C-4F61-8D05-664636C7256D}" type="presParOf" srcId="{DF82A3EC-5AEE-42A5-A8BA-DFD14F23089D}" destId="{F4690BEE-A6AE-49E2-A09D-90FF1C07CEA5}" srcOrd="2" destOrd="0" presId="urn:microsoft.com/office/officeart/2005/8/layout/default"/>
    <dgm:cxn modelId="{126139F6-B0EF-4CF3-A54B-67E284DEA564}" type="presParOf" srcId="{DF82A3EC-5AEE-42A5-A8BA-DFD14F23089D}" destId="{A871F7B8-44F1-41F5-BF31-A1BCBF5A88BE}" srcOrd="3" destOrd="0" presId="urn:microsoft.com/office/officeart/2005/8/layout/default"/>
    <dgm:cxn modelId="{FBC51D6F-A74B-4CAC-A83F-FB29815E0F64}" type="presParOf" srcId="{DF82A3EC-5AEE-42A5-A8BA-DFD14F23089D}" destId="{61A878EB-4E47-4472-914D-C76D5E513ED8}" srcOrd="4" destOrd="0" presId="urn:microsoft.com/office/officeart/2005/8/layout/default"/>
    <dgm:cxn modelId="{9B42ACA0-290D-4552-914F-1D2729FFDE07}" type="presParOf" srcId="{DF82A3EC-5AEE-42A5-A8BA-DFD14F23089D}" destId="{30A2F67E-9AC5-4462-A2BB-3D473684661F}" srcOrd="5" destOrd="0" presId="urn:microsoft.com/office/officeart/2005/8/layout/default"/>
    <dgm:cxn modelId="{6C6B5BAE-5AEC-4578-8EA8-F5426186B9FA}" type="presParOf" srcId="{DF82A3EC-5AEE-42A5-A8BA-DFD14F23089D}" destId="{606722D1-69E8-405A-9FDB-BD418E27342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3C8D63-F196-4A4C-AE9B-6B8B990CC46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de-DE"/>
        </a:p>
      </dgm:t>
    </dgm:pt>
    <dgm:pt modelId="{FEF3C1EC-6FA5-488A-9696-8BE3A4243E75}">
      <dgm:prSet phldrT="[Text]" custT="1"/>
      <dgm:spPr/>
      <dgm:t>
        <a:bodyPr/>
        <a:lstStyle/>
        <a:p>
          <a:r>
            <a:rPr lang="de-DE" sz="1000" dirty="0"/>
            <a:t>Self-Concept of the Researcher</a:t>
          </a:r>
        </a:p>
      </dgm:t>
    </dgm:pt>
    <dgm:pt modelId="{3A6771A9-E19A-4A32-98AF-FAE0B438378C}" type="parTrans" cxnId="{F5AA2C3A-4D98-456E-9B1E-B108441EF3B1}">
      <dgm:prSet/>
      <dgm:spPr/>
      <dgm:t>
        <a:bodyPr/>
        <a:lstStyle/>
        <a:p>
          <a:endParaRPr lang="de-DE"/>
        </a:p>
      </dgm:t>
    </dgm:pt>
    <dgm:pt modelId="{5AFB190A-5B7E-42B0-B17E-EE7211C7DCB4}" type="sibTrans" cxnId="{F5AA2C3A-4D98-456E-9B1E-B108441EF3B1}">
      <dgm:prSet/>
      <dgm:spPr/>
      <dgm:t>
        <a:bodyPr/>
        <a:lstStyle/>
        <a:p>
          <a:r>
            <a:rPr lang="de-DE" dirty="0"/>
            <a:t>…</a:t>
          </a:r>
        </a:p>
      </dgm:t>
    </dgm:pt>
    <dgm:pt modelId="{EF7FF882-7B94-4239-B91B-E6488F0B5536}">
      <dgm:prSet phldrT="[Text]" custT="1"/>
      <dgm:spPr/>
      <dgm:t>
        <a:bodyPr/>
        <a:lstStyle/>
        <a:p>
          <a:r>
            <a:rPr lang="de-DE" sz="1000" b="1" dirty="0">
              <a:solidFill>
                <a:srgbClr val="002060"/>
              </a:solidFill>
            </a:rPr>
            <a:t>Student Biography</a:t>
          </a:r>
        </a:p>
        <a:p>
          <a:r>
            <a:rPr lang="de-DE" sz="1000" b="1" dirty="0">
              <a:solidFill>
                <a:srgbClr val="002060"/>
              </a:solidFill>
            </a:rPr>
            <a:t>Teacher Biography</a:t>
          </a:r>
        </a:p>
      </dgm:t>
    </dgm:pt>
    <dgm:pt modelId="{FA8769B5-A29E-4143-AA94-3DEF7D894FEC}" type="parTrans" cxnId="{39256248-A58C-4A48-BBF1-B991546206D7}">
      <dgm:prSet/>
      <dgm:spPr/>
      <dgm:t>
        <a:bodyPr/>
        <a:lstStyle/>
        <a:p>
          <a:endParaRPr lang="de-DE"/>
        </a:p>
      </dgm:t>
    </dgm:pt>
    <dgm:pt modelId="{439944C9-A790-49C5-B1BC-976595905A05}" type="sibTrans" cxnId="{39256248-A58C-4A48-BBF1-B991546206D7}">
      <dgm:prSet/>
      <dgm:spPr/>
      <dgm:t>
        <a:bodyPr/>
        <a:lstStyle/>
        <a:p>
          <a:endParaRPr lang="de-DE"/>
        </a:p>
      </dgm:t>
    </dgm:pt>
    <dgm:pt modelId="{5EA8BD95-A2A3-4741-BD80-344B099FC3C9}">
      <dgm:prSet phldrT="[Text]"/>
      <dgm:spPr/>
      <dgm:t>
        <a:bodyPr/>
        <a:lstStyle/>
        <a:p>
          <a:r>
            <a:rPr lang="de-DE" dirty="0"/>
            <a:t>Research Discipline </a:t>
          </a:r>
        </a:p>
      </dgm:t>
    </dgm:pt>
    <dgm:pt modelId="{66DCABA1-A240-4A53-AC6D-4F59FC32FDF9}" type="parTrans" cxnId="{A989771F-45B9-4186-AA54-FDFCA284FA4B}">
      <dgm:prSet/>
      <dgm:spPr/>
      <dgm:t>
        <a:bodyPr/>
        <a:lstStyle/>
        <a:p>
          <a:endParaRPr lang="de-DE"/>
        </a:p>
      </dgm:t>
    </dgm:pt>
    <dgm:pt modelId="{DFFB3AC3-D900-4780-890D-F1764E4BE77C}" type="sibTrans" cxnId="{A989771F-45B9-4186-AA54-FDFCA284FA4B}">
      <dgm:prSet custT="1"/>
      <dgm:spPr/>
      <dgm:t>
        <a:bodyPr/>
        <a:lstStyle/>
        <a:p>
          <a:r>
            <a:rPr lang="en-US" sz="1000" dirty="0"/>
            <a:t>Focus on Research or Learning</a:t>
          </a:r>
          <a:endParaRPr lang="de-DE" sz="1000" dirty="0"/>
        </a:p>
      </dgm:t>
    </dgm:pt>
    <dgm:pt modelId="{F655CD08-BCD6-4912-BB42-1822DDB7C56F}">
      <dgm:prSet phldrT="[Text]" custT="1"/>
      <dgm:spPr/>
      <dgm:t>
        <a:bodyPr/>
        <a:lstStyle/>
        <a:p>
          <a:pPr algn="l"/>
          <a:r>
            <a:rPr lang="en-US" sz="1000" b="1" dirty="0">
              <a:solidFill>
                <a:srgbClr val="002060"/>
              </a:solidFill>
            </a:rPr>
            <a:t>Fashion &amp; Textile Sciences, Cultural Studies, Natural Sciences, Engineering, ...</a:t>
          </a:r>
          <a:endParaRPr lang="de-DE" sz="1000" b="1" dirty="0">
            <a:solidFill>
              <a:srgbClr val="002060"/>
            </a:solidFill>
          </a:endParaRPr>
        </a:p>
      </dgm:t>
    </dgm:pt>
    <dgm:pt modelId="{1BA7CBEC-C040-4398-ADE4-91230F6A10D3}" type="parTrans" cxnId="{B3F6BC34-30E2-49F5-9556-93EAE139D577}">
      <dgm:prSet/>
      <dgm:spPr/>
      <dgm:t>
        <a:bodyPr/>
        <a:lstStyle/>
        <a:p>
          <a:endParaRPr lang="de-DE"/>
        </a:p>
      </dgm:t>
    </dgm:pt>
    <dgm:pt modelId="{32AC028B-15A7-4D5A-AEB4-CB1DA99C199D}" type="sibTrans" cxnId="{B3F6BC34-30E2-49F5-9556-93EAE139D577}">
      <dgm:prSet/>
      <dgm:spPr/>
      <dgm:t>
        <a:bodyPr/>
        <a:lstStyle/>
        <a:p>
          <a:endParaRPr lang="de-DE"/>
        </a:p>
      </dgm:t>
    </dgm:pt>
    <dgm:pt modelId="{1E1966D3-C7B2-4381-AAD5-5687D1FE29BC}">
      <dgm:prSet phldrT="[Text]"/>
      <dgm:spPr/>
      <dgm:t>
        <a:bodyPr/>
        <a:lstStyle/>
        <a:p>
          <a:r>
            <a:rPr lang="en-GB" noProof="0" dirty="0"/>
            <a:t>Timing of Research-Based Learning</a:t>
          </a:r>
        </a:p>
      </dgm:t>
    </dgm:pt>
    <dgm:pt modelId="{E7144555-B61B-4BE0-8593-AC2D23CBB646}" type="parTrans" cxnId="{8A688771-57C0-4358-9B98-EF05BD824F4D}">
      <dgm:prSet/>
      <dgm:spPr/>
      <dgm:t>
        <a:bodyPr/>
        <a:lstStyle/>
        <a:p>
          <a:endParaRPr lang="de-DE"/>
        </a:p>
      </dgm:t>
    </dgm:pt>
    <dgm:pt modelId="{3EA059C6-37AC-4E85-94AF-9367253A773E}" type="sibTrans" cxnId="{8A688771-57C0-4358-9B98-EF05BD824F4D}">
      <dgm:prSet custT="1"/>
      <dgm:spPr/>
      <dgm:t>
        <a:bodyPr/>
        <a:lstStyle/>
        <a:p>
          <a:r>
            <a:rPr lang="en-US" sz="1000" dirty="0"/>
            <a:t>Research Socialisation of Teachers &amp; Learners</a:t>
          </a:r>
          <a:endParaRPr lang="de-DE" sz="1000" dirty="0"/>
        </a:p>
      </dgm:t>
    </dgm:pt>
    <dgm:pt modelId="{789792A9-1313-471A-851E-6083799066BC}">
      <dgm:prSet phldrT="[Text]" custT="1"/>
      <dgm:spPr/>
      <dgm:t>
        <a:bodyPr/>
        <a:lstStyle/>
        <a:p>
          <a:r>
            <a:rPr lang="en-US" sz="1000" b="1" dirty="0">
              <a:solidFill>
                <a:srgbClr val="002060"/>
              </a:solidFill>
            </a:rPr>
            <a:t>Introductory Study Phase, Practical Semester, Master's Project, etc.</a:t>
          </a:r>
          <a:endParaRPr lang="de-DE" sz="1000" b="1" dirty="0">
            <a:solidFill>
              <a:srgbClr val="002060"/>
            </a:solidFill>
          </a:endParaRPr>
        </a:p>
      </dgm:t>
    </dgm:pt>
    <dgm:pt modelId="{581F7CE9-6AC6-4A31-ADA0-33A6C31AF9E8}" type="parTrans" cxnId="{B891D4C5-473F-4D40-AA1D-76D4F2DF60D3}">
      <dgm:prSet/>
      <dgm:spPr/>
      <dgm:t>
        <a:bodyPr/>
        <a:lstStyle/>
        <a:p>
          <a:endParaRPr lang="de-DE"/>
        </a:p>
      </dgm:t>
    </dgm:pt>
    <dgm:pt modelId="{FC9614E3-BD3C-42D0-BC76-A499E94C2F23}" type="sibTrans" cxnId="{B891D4C5-473F-4D40-AA1D-76D4F2DF60D3}">
      <dgm:prSet/>
      <dgm:spPr/>
      <dgm:t>
        <a:bodyPr/>
        <a:lstStyle/>
        <a:p>
          <a:endParaRPr lang="de-DE"/>
        </a:p>
      </dgm:t>
    </dgm:pt>
    <dgm:pt modelId="{6E55FF59-616B-41D0-85D8-DD0F4F409DD6}" type="pres">
      <dgm:prSet presAssocID="{6B3C8D63-F196-4A4C-AE9B-6B8B990CC464}" presName="Name0" presStyleCnt="0">
        <dgm:presLayoutVars>
          <dgm:chMax/>
          <dgm:chPref/>
          <dgm:dir/>
          <dgm:animLvl val="lvl"/>
        </dgm:presLayoutVars>
      </dgm:prSet>
      <dgm:spPr/>
    </dgm:pt>
    <dgm:pt modelId="{93459EAD-207A-451A-A19C-60CCC407539A}" type="pres">
      <dgm:prSet presAssocID="{FEF3C1EC-6FA5-488A-9696-8BE3A4243E75}" presName="composite" presStyleCnt="0"/>
      <dgm:spPr/>
    </dgm:pt>
    <dgm:pt modelId="{5D5D14E5-576E-4C78-A95E-BF48603FFDE8}" type="pres">
      <dgm:prSet presAssocID="{FEF3C1EC-6FA5-488A-9696-8BE3A4243E75}" presName="Parent1" presStyleLbl="node1" presStyleIdx="0" presStyleCnt="6" custLinFactNeighborX="7623">
        <dgm:presLayoutVars>
          <dgm:chMax val="1"/>
          <dgm:chPref val="1"/>
          <dgm:bulletEnabled val="1"/>
        </dgm:presLayoutVars>
      </dgm:prSet>
      <dgm:spPr/>
    </dgm:pt>
    <dgm:pt modelId="{12432297-ACED-485D-BF6F-7BFDB59C7F54}" type="pres">
      <dgm:prSet presAssocID="{FEF3C1EC-6FA5-488A-9696-8BE3A4243E75}" presName="Childtext1" presStyleLbl="revTx" presStyleIdx="0" presStyleCnt="3" custLinFactNeighborX="6019">
        <dgm:presLayoutVars>
          <dgm:chMax val="0"/>
          <dgm:chPref val="0"/>
          <dgm:bulletEnabled val="1"/>
        </dgm:presLayoutVars>
      </dgm:prSet>
      <dgm:spPr/>
    </dgm:pt>
    <dgm:pt modelId="{5DAF3760-935B-4F4F-893E-BD92DD0040F0}" type="pres">
      <dgm:prSet presAssocID="{FEF3C1EC-6FA5-488A-9696-8BE3A4243E75}" presName="BalanceSpacing" presStyleCnt="0"/>
      <dgm:spPr/>
    </dgm:pt>
    <dgm:pt modelId="{3D7F2A49-ED40-4BBF-AEEE-8BE90637A84A}" type="pres">
      <dgm:prSet presAssocID="{FEF3C1EC-6FA5-488A-9696-8BE3A4243E75}" presName="BalanceSpacing1" presStyleCnt="0"/>
      <dgm:spPr/>
    </dgm:pt>
    <dgm:pt modelId="{53F3468C-1E56-4F2D-AD25-ED237A3D5CB4}" type="pres">
      <dgm:prSet presAssocID="{5AFB190A-5B7E-42B0-B17E-EE7211C7DCB4}" presName="Accent1Text" presStyleLbl="node1" presStyleIdx="1" presStyleCnt="6" custLinFactNeighborX="5371"/>
      <dgm:spPr/>
    </dgm:pt>
    <dgm:pt modelId="{8ED580EF-2A7E-439A-9882-4E69A3C82177}" type="pres">
      <dgm:prSet presAssocID="{5AFB190A-5B7E-42B0-B17E-EE7211C7DCB4}" presName="spaceBetweenRectangles" presStyleCnt="0"/>
      <dgm:spPr/>
    </dgm:pt>
    <dgm:pt modelId="{3273352F-1378-4CBB-B41C-E7F3FFDEABC7}" type="pres">
      <dgm:prSet presAssocID="{5EA8BD95-A2A3-4741-BD80-344B099FC3C9}" presName="composite" presStyleCnt="0"/>
      <dgm:spPr/>
    </dgm:pt>
    <dgm:pt modelId="{DBF89BA5-EB68-4698-8FFD-598C1CCF417E}" type="pres">
      <dgm:prSet presAssocID="{5EA8BD95-A2A3-4741-BD80-344B099FC3C9}" presName="Parent1" presStyleLbl="node1" presStyleIdx="2" presStyleCnt="6">
        <dgm:presLayoutVars>
          <dgm:chMax val="1"/>
          <dgm:chPref val="1"/>
          <dgm:bulletEnabled val="1"/>
        </dgm:presLayoutVars>
      </dgm:prSet>
      <dgm:spPr/>
    </dgm:pt>
    <dgm:pt modelId="{610CF9BA-ABD9-4498-BAAB-4F1B13DB46D6}" type="pres">
      <dgm:prSet presAssocID="{5EA8BD95-A2A3-4741-BD80-344B099FC3C9}" presName="Childtext1" presStyleLbl="revTx" presStyleIdx="1" presStyleCnt="3" custScaleX="119545" custScaleY="141199">
        <dgm:presLayoutVars>
          <dgm:chMax val="0"/>
          <dgm:chPref val="0"/>
          <dgm:bulletEnabled val="1"/>
        </dgm:presLayoutVars>
      </dgm:prSet>
      <dgm:spPr/>
    </dgm:pt>
    <dgm:pt modelId="{EC12C781-EA5D-4C75-947A-F193E456D3BE}" type="pres">
      <dgm:prSet presAssocID="{5EA8BD95-A2A3-4741-BD80-344B099FC3C9}" presName="BalanceSpacing" presStyleCnt="0"/>
      <dgm:spPr/>
    </dgm:pt>
    <dgm:pt modelId="{EEB11B51-B1E9-4A00-AA15-0EAAE35EAE24}" type="pres">
      <dgm:prSet presAssocID="{5EA8BD95-A2A3-4741-BD80-344B099FC3C9}" presName="BalanceSpacing1" presStyleCnt="0"/>
      <dgm:spPr/>
    </dgm:pt>
    <dgm:pt modelId="{C2672474-5D30-4068-A3FD-40D4731DA05F}" type="pres">
      <dgm:prSet presAssocID="{DFFB3AC3-D900-4780-890D-F1764E4BE77C}" presName="Accent1Text" presStyleLbl="node1" presStyleIdx="3" presStyleCnt="6"/>
      <dgm:spPr/>
    </dgm:pt>
    <dgm:pt modelId="{12F66311-46E8-4AE7-8C90-0AB9F87EBF2E}" type="pres">
      <dgm:prSet presAssocID="{DFFB3AC3-D900-4780-890D-F1764E4BE77C}" presName="spaceBetweenRectangles" presStyleCnt="0"/>
      <dgm:spPr/>
    </dgm:pt>
    <dgm:pt modelId="{3C0CFFB9-FF9A-460A-92D4-10AE124E9B06}" type="pres">
      <dgm:prSet presAssocID="{1E1966D3-C7B2-4381-AAD5-5687D1FE29BC}" presName="composite" presStyleCnt="0"/>
      <dgm:spPr/>
    </dgm:pt>
    <dgm:pt modelId="{EA9C85E3-D559-4282-8EBA-9E3E2921FBEC}" type="pres">
      <dgm:prSet presAssocID="{1E1966D3-C7B2-4381-AAD5-5687D1FE29BC}" presName="Parent1" presStyleLbl="node1" presStyleIdx="4" presStyleCnt="6" custLinFactNeighborX="2497" custLinFactNeighborY="-1175">
        <dgm:presLayoutVars>
          <dgm:chMax val="1"/>
          <dgm:chPref val="1"/>
          <dgm:bulletEnabled val="1"/>
        </dgm:presLayoutVars>
      </dgm:prSet>
      <dgm:spPr/>
    </dgm:pt>
    <dgm:pt modelId="{F79A6E53-6DA9-416A-BD68-905A08B32257}" type="pres">
      <dgm:prSet presAssocID="{1E1966D3-C7B2-4381-AAD5-5687D1FE29BC}" presName="Childtext1" presStyleLbl="revTx" presStyleIdx="2" presStyleCnt="3">
        <dgm:presLayoutVars>
          <dgm:chMax val="0"/>
          <dgm:chPref val="0"/>
          <dgm:bulletEnabled val="1"/>
        </dgm:presLayoutVars>
      </dgm:prSet>
      <dgm:spPr/>
    </dgm:pt>
    <dgm:pt modelId="{EC1D97C7-46A7-44D5-B956-0F0397F233CC}" type="pres">
      <dgm:prSet presAssocID="{1E1966D3-C7B2-4381-AAD5-5687D1FE29BC}" presName="BalanceSpacing" presStyleCnt="0"/>
      <dgm:spPr/>
    </dgm:pt>
    <dgm:pt modelId="{E47E4B2A-B8C7-4AE3-A7EA-421120EA7B1E}" type="pres">
      <dgm:prSet presAssocID="{1E1966D3-C7B2-4381-AAD5-5687D1FE29BC}" presName="BalanceSpacing1" presStyleCnt="0"/>
      <dgm:spPr/>
    </dgm:pt>
    <dgm:pt modelId="{7F09504B-01D2-44DE-87E7-47AF976AC079}" type="pres">
      <dgm:prSet presAssocID="{3EA059C6-37AC-4E85-94AF-9367253A773E}" presName="Accent1Text" presStyleLbl="node1" presStyleIdx="5" presStyleCnt="6" custLinFactNeighborX="3927" custLinFactNeighborY="-4067"/>
      <dgm:spPr/>
    </dgm:pt>
  </dgm:ptLst>
  <dgm:cxnLst>
    <dgm:cxn modelId="{E9175803-179A-4BCE-A5B3-DD8FEC4F0F85}" type="presOf" srcId="{EF7FF882-7B94-4239-B91B-E6488F0B5536}" destId="{12432297-ACED-485D-BF6F-7BFDB59C7F54}" srcOrd="0" destOrd="0" presId="urn:microsoft.com/office/officeart/2008/layout/AlternatingHexagons"/>
    <dgm:cxn modelId="{A989771F-45B9-4186-AA54-FDFCA284FA4B}" srcId="{6B3C8D63-F196-4A4C-AE9B-6B8B990CC464}" destId="{5EA8BD95-A2A3-4741-BD80-344B099FC3C9}" srcOrd="1" destOrd="0" parTransId="{66DCABA1-A240-4A53-AC6D-4F59FC32FDF9}" sibTransId="{DFFB3AC3-D900-4780-890D-F1764E4BE77C}"/>
    <dgm:cxn modelId="{B3F6BC34-30E2-49F5-9556-93EAE139D577}" srcId="{5EA8BD95-A2A3-4741-BD80-344B099FC3C9}" destId="{F655CD08-BCD6-4912-BB42-1822DDB7C56F}" srcOrd="0" destOrd="0" parTransId="{1BA7CBEC-C040-4398-ADE4-91230F6A10D3}" sibTransId="{32AC028B-15A7-4D5A-AEB4-CB1DA99C199D}"/>
    <dgm:cxn modelId="{F5AA2C3A-4D98-456E-9B1E-B108441EF3B1}" srcId="{6B3C8D63-F196-4A4C-AE9B-6B8B990CC464}" destId="{FEF3C1EC-6FA5-488A-9696-8BE3A4243E75}" srcOrd="0" destOrd="0" parTransId="{3A6771A9-E19A-4A32-98AF-FAE0B438378C}" sibTransId="{5AFB190A-5B7E-42B0-B17E-EE7211C7DCB4}"/>
    <dgm:cxn modelId="{39256248-A58C-4A48-BBF1-B991546206D7}" srcId="{FEF3C1EC-6FA5-488A-9696-8BE3A4243E75}" destId="{EF7FF882-7B94-4239-B91B-E6488F0B5536}" srcOrd="0" destOrd="0" parTransId="{FA8769B5-A29E-4143-AA94-3DEF7D894FEC}" sibTransId="{439944C9-A790-49C5-B1BC-976595905A05}"/>
    <dgm:cxn modelId="{92692369-3773-4AC0-991A-097CB1459EDE}" type="presOf" srcId="{DFFB3AC3-D900-4780-890D-F1764E4BE77C}" destId="{C2672474-5D30-4068-A3FD-40D4731DA05F}" srcOrd="0" destOrd="0" presId="urn:microsoft.com/office/officeart/2008/layout/AlternatingHexagons"/>
    <dgm:cxn modelId="{8A688771-57C0-4358-9B98-EF05BD824F4D}" srcId="{6B3C8D63-F196-4A4C-AE9B-6B8B990CC464}" destId="{1E1966D3-C7B2-4381-AAD5-5687D1FE29BC}" srcOrd="2" destOrd="0" parTransId="{E7144555-B61B-4BE0-8593-AC2D23CBB646}" sibTransId="{3EA059C6-37AC-4E85-94AF-9367253A773E}"/>
    <dgm:cxn modelId="{E310B97B-C4BB-4E0B-9958-F7C28644A130}" type="presOf" srcId="{6B3C8D63-F196-4A4C-AE9B-6B8B990CC464}" destId="{6E55FF59-616B-41D0-85D8-DD0F4F409DD6}" srcOrd="0" destOrd="0" presId="urn:microsoft.com/office/officeart/2008/layout/AlternatingHexagons"/>
    <dgm:cxn modelId="{8EDA157F-FEC0-44E4-B1C6-5FDFB05854CB}" type="presOf" srcId="{FEF3C1EC-6FA5-488A-9696-8BE3A4243E75}" destId="{5D5D14E5-576E-4C78-A95E-BF48603FFDE8}" srcOrd="0" destOrd="0" presId="urn:microsoft.com/office/officeart/2008/layout/AlternatingHexagons"/>
    <dgm:cxn modelId="{61A65587-2318-44BD-B0A6-DCC7A36DC567}" type="presOf" srcId="{5EA8BD95-A2A3-4741-BD80-344B099FC3C9}" destId="{DBF89BA5-EB68-4698-8FFD-598C1CCF417E}" srcOrd="0" destOrd="0" presId="urn:microsoft.com/office/officeart/2008/layout/AlternatingHexagons"/>
    <dgm:cxn modelId="{B5241F98-96F4-4D78-BACF-1C2380EDE75F}" type="presOf" srcId="{5AFB190A-5B7E-42B0-B17E-EE7211C7DCB4}" destId="{53F3468C-1E56-4F2D-AD25-ED237A3D5CB4}" srcOrd="0" destOrd="0" presId="urn:microsoft.com/office/officeart/2008/layout/AlternatingHexagons"/>
    <dgm:cxn modelId="{493342A2-0958-4C5F-921D-20C221046915}" type="presOf" srcId="{1E1966D3-C7B2-4381-AAD5-5687D1FE29BC}" destId="{EA9C85E3-D559-4282-8EBA-9E3E2921FBEC}" srcOrd="0" destOrd="0" presId="urn:microsoft.com/office/officeart/2008/layout/AlternatingHexagons"/>
    <dgm:cxn modelId="{B891D4C5-473F-4D40-AA1D-76D4F2DF60D3}" srcId="{1E1966D3-C7B2-4381-AAD5-5687D1FE29BC}" destId="{789792A9-1313-471A-851E-6083799066BC}" srcOrd="0" destOrd="0" parTransId="{581F7CE9-6AC6-4A31-ADA0-33A6C31AF9E8}" sibTransId="{FC9614E3-BD3C-42D0-BC76-A499E94C2F23}"/>
    <dgm:cxn modelId="{2EF95DD2-089F-4A13-B66C-6E3B802A0CF2}" type="presOf" srcId="{F655CD08-BCD6-4912-BB42-1822DDB7C56F}" destId="{610CF9BA-ABD9-4498-BAAB-4F1B13DB46D6}" srcOrd="0" destOrd="0" presId="urn:microsoft.com/office/officeart/2008/layout/AlternatingHexagons"/>
    <dgm:cxn modelId="{D333E9F5-1890-4142-97AC-CC55D482566A}" type="presOf" srcId="{3EA059C6-37AC-4E85-94AF-9367253A773E}" destId="{7F09504B-01D2-44DE-87E7-47AF976AC079}" srcOrd="0" destOrd="0" presId="urn:microsoft.com/office/officeart/2008/layout/AlternatingHexagons"/>
    <dgm:cxn modelId="{CD021BF7-1E73-4CD1-BBB9-F9257B511A8D}" type="presOf" srcId="{789792A9-1313-471A-851E-6083799066BC}" destId="{F79A6E53-6DA9-416A-BD68-905A08B32257}" srcOrd="0" destOrd="0" presId="urn:microsoft.com/office/officeart/2008/layout/AlternatingHexagons"/>
    <dgm:cxn modelId="{847FD023-6646-496D-A74D-131F61F4BC21}" type="presParOf" srcId="{6E55FF59-616B-41D0-85D8-DD0F4F409DD6}" destId="{93459EAD-207A-451A-A19C-60CCC407539A}" srcOrd="0" destOrd="0" presId="urn:microsoft.com/office/officeart/2008/layout/AlternatingHexagons"/>
    <dgm:cxn modelId="{AB6822D8-7212-4420-9938-AA92A7271D61}" type="presParOf" srcId="{93459EAD-207A-451A-A19C-60CCC407539A}" destId="{5D5D14E5-576E-4C78-A95E-BF48603FFDE8}" srcOrd="0" destOrd="0" presId="urn:microsoft.com/office/officeart/2008/layout/AlternatingHexagons"/>
    <dgm:cxn modelId="{65949414-8373-460B-BA90-C3D56B7BF6BF}" type="presParOf" srcId="{93459EAD-207A-451A-A19C-60CCC407539A}" destId="{12432297-ACED-485D-BF6F-7BFDB59C7F54}" srcOrd="1" destOrd="0" presId="urn:microsoft.com/office/officeart/2008/layout/AlternatingHexagons"/>
    <dgm:cxn modelId="{8D4D2B6D-FBEA-4288-85F4-89303879FB97}" type="presParOf" srcId="{93459EAD-207A-451A-A19C-60CCC407539A}" destId="{5DAF3760-935B-4F4F-893E-BD92DD0040F0}" srcOrd="2" destOrd="0" presId="urn:microsoft.com/office/officeart/2008/layout/AlternatingHexagons"/>
    <dgm:cxn modelId="{1302F35B-F99B-4523-9479-602FD01D6490}" type="presParOf" srcId="{93459EAD-207A-451A-A19C-60CCC407539A}" destId="{3D7F2A49-ED40-4BBF-AEEE-8BE90637A84A}" srcOrd="3" destOrd="0" presId="urn:microsoft.com/office/officeart/2008/layout/AlternatingHexagons"/>
    <dgm:cxn modelId="{9B5376B7-41F1-42ED-BD2F-845413A008C6}" type="presParOf" srcId="{93459EAD-207A-451A-A19C-60CCC407539A}" destId="{53F3468C-1E56-4F2D-AD25-ED237A3D5CB4}" srcOrd="4" destOrd="0" presId="urn:microsoft.com/office/officeart/2008/layout/AlternatingHexagons"/>
    <dgm:cxn modelId="{212CC502-FA58-475B-A8BF-F870ED24082C}" type="presParOf" srcId="{6E55FF59-616B-41D0-85D8-DD0F4F409DD6}" destId="{8ED580EF-2A7E-439A-9882-4E69A3C82177}" srcOrd="1" destOrd="0" presId="urn:microsoft.com/office/officeart/2008/layout/AlternatingHexagons"/>
    <dgm:cxn modelId="{6A9A0F11-4A55-4A73-A5DF-A6C7E40220D6}" type="presParOf" srcId="{6E55FF59-616B-41D0-85D8-DD0F4F409DD6}" destId="{3273352F-1378-4CBB-B41C-E7F3FFDEABC7}" srcOrd="2" destOrd="0" presId="urn:microsoft.com/office/officeart/2008/layout/AlternatingHexagons"/>
    <dgm:cxn modelId="{B7C7823A-8AEB-45C7-BC8C-E961FD3286BB}" type="presParOf" srcId="{3273352F-1378-4CBB-B41C-E7F3FFDEABC7}" destId="{DBF89BA5-EB68-4698-8FFD-598C1CCF417E}" srcOrd="0" destOrd="0" presId="urn:microsoft.com/office/officeart/2008/layout/AlternatingHexagons"/>
    <dgm:cxn modelId="{6D341330-354D-42DD-A1F7-2C972A0A7CE7}" type="presParOf" srcId="{3273352F-1378-4CBB-B41C-E7F3FFDEABC7}" destId="{610CF9BA-ABD9-4498-BAAB-4F1B13DB46D6}" srcOrd="1" destOrd="0" presId="urn:microsoft.com/office/officeart/2008/layout/AlternatingHexagons"/>
    <dgm:cxn modelId="{AE061D71-DC45-4710-B1FA-68800E2983DA}" type="presParOf" srcId="{3273352F-1378-4CBB-B41C-E7F3FFDEABC7}" destId="{EC12C781-EA5D-4C75-947A-F193E456D3BE}" srcOrd="2" destOrd="0" presId="urn:microsoft.com/office/officeart/2008/layout/AlternatingHexagons"/>
    <dgm:cxn modelId="{8CA70C58-4A63-45B0-832C-DFB9D5E90697}" type="presParOf" srcId="{3273352F-1378-4CBB-B41C-E7F3FFDEABC7}" destId="{EEB11B51-B1E9-4A00-AA15-0EAAE35EAE24}" srcOrd="3" destOrd="0" presId="urn:microsoft.com/office/officeart/2008/layout/AlternatingHexagons"/>
    <dgm:cxn modelId="{8F51C521-0903-4F5D-A8F3-3DAF917EF1EA}" type="presParOf" srcId="{3273352F-1378-4CBB-B41C-E7F3FFDEABC7}" destId="{C2672474-5D30-4068-A3FD-40D4731DA05F}" srcOrd="4" destOrd="0" presId="urn:microsoft.com/office/officeart/2008/layout/AlternatingHexagons"/>
    <dgm:cxn modelId="{F9048BF8-48AD-4B52-BC16-89681D391773}" type="presParOf" srcId="{6E55FF59-616B-41D0-85D8-DD0F4F409DD6}" destId="{12F66311-46E8-4AE7-8C90-0AB9F87EBF2E}" srcOrd="3" destOrd="0" presId="urn:microsoft.com/office/officeart/2008/layout/AlternatingHexagons"/>
    <dgm:cxn modelId="{5DE340B8-22B0-4AE0-9287-DD6DD2982BE5}" type="presParOf" srcId="{6E55FF59-616B-41D0-85D8-DD0F4F409DD6}" destId="{3C0CFFB9-FF9A-460A-92D4-10AE124E9B06}" srcOrd="4" destOrd="0" presId="urn:microsoft.com/office/officeart/2008/layout/AlternatingHexagons"/>
    <dgm:cxn modelId="{1DBB0A50-6967-4BFD-B603-2487DD7D9FD6}" type="presParOf" srcId="{3C0CFFB9-FF9A-460A-92D4-10AE124E9B06}" destId="{EA9C85E3-D559-4282-8EBA-9E3E2921FBEC}" srcOrd="0" destOrd="0" presId="urn:microsoft.com/office/officeart/2008/layout/AlternatingHexagons"/>
    <dgm:cxn modelId="{263F99D2-2F0E-4A3A-B374-8AFC8A57F50E}" type="presParOf" srcId="{3C0CFFB9-FF9A-460A-92D4-10AE124E9B06}" destId="{F79A6E53-6DA9-416A-BD68-905A08B32257}" srcOrd="1" destOrd="0" presId="urn:microsoft.com/office/officeart/2008/layout/AlternatingHexagons"/>
    <dgm:cxn modelId="{523AF475-5189-46C8-9A71-8277678A3DCB}" type="presParOf" srcId="{3C0CFFB9-FF9A-460A-92D4-10AE124E9B06}" destId="{EC1D97C7-46A7-44D5-B956-0F0397F233CC}" srcOrd="2" destOrd="0" presId="urn:microsoft.com/office/officeart/2008/layout/AlternatingHexagons"/>
    <dgm:cxn modelId="{1F5302A6-1FA8-4A16-AB48-1D72A12BF550}" type="presParOf" srcId="{3C0CFFB9-FF9A-460A-92D4-10AE124E9B06}" destId="{E47E4B2A-B8C7-4AE3-A7EA-421120EA7B1E}" srcOrd="3" destOrd="0" presId="urn:microsoft.com/office/officeart/2008/layout/AlternatingHexagons"/>
    <dgm:cxn modelId="{2354369F-D209-418E-B796-49BB40E17F36}" type="presParOf" srcId="{3C0CFFB9-FF9A-460A-92D4-10AE124E9B06}" destId="{7F09504B-01D2-44DE-87E7-47AF976AC079}"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696E3D-8AFF-482A-AB39-902E00826133}" type="doc">
      <dgm:prSet loTypeId="urn:microsoft.com/office/officeart/2005/8/layout/cycle8" loCatId="cycle" qsTypeId="urn:microsoft.com/office/officeart/2005/8/quickstyle/simple1" qsCatId="simple" csTypeId="urn:microsoft.com/office/officeart/2005/8/colors/accent1_2" csCatId="accent1" phldr="1"/>
      <dgm:spPr/>
    </dgm:pt>
    <dgm:pt modelId="{79E96F61-D3CD-4F5E-A202-1744B439E69E}">
      <dgm:prSet phldrT="[Text]"/>
      <dgm:spPr>
        <a:solidFill>
          <a:schemeClr val="accent1"/>
        </a:solidFill>
      </dgm:spPr>
      <dgm:t>
        <a:bodyPr/>
        <a:lstStyle/>
        <a:p>
          <a:r>
            <a:rPr lang="de-DE" dirty="0"/>
            <a:t>Design</a:t>
          </a:r>
        </a:p>
      </dgm:t>
    </dgm:pt>
    <dgm:pt modelId="{0ACEE6C2-510A-4051-99F3-1F9D6627FA8B}" type="parTrans" cxnId="{7100619C-4BA6-472B-9B09-E3CE54D68660}">
      <dgm:prSet/>
      <dgm:spPr/>
      <dgm:t>
        <a:bodyPr/>
        <a:lstStyle/>
        <a:p>
          <a:endParaRPr lang="de-DE"/>
        </a:p>
      </dgm:t>
    </dgm:pt>
    <dgm:pt modelId="{7BE07670-EBF2-473A-94A4-D3568B564BAD}" type="sibTrans" cxnId="{7100619C-4BA6-472B-9B09-E3CE54D68660}">
      <dgm:prSet/>
      <dgm:spPr/>
      <dgm:t>
        <a:bodyPr/>
        <a:lstStyle/>
        <a:p>
          <a:endParaRPr lang="de-DE"/>
        </a:p>
      </dgm:t>
    </dgm:pt>
    <dgm:pt modelId="{DBA0C18E-EB39-45CF-9C72-A4F9A33D0106}">
      <dgm:prSet phldrT="[Text]"/>
      <dgm:spPr>
        <a:solidFill>
          <a:schemeClr val="accent5">
            <a:lumMod val="75000"/>
          </a:schemeClr>
        </a:solidFill>
      </dgm:spPr>
      <dgm:t>
        <a:bodyPr/>
        <a:lstStyle/>
        <a:p>
          <a:r>
            <a:rPr lang="de-DE" dirty="0"/>
            <a:t>Implementation</a:t>
          </a:r>
        </a:p>
      </dgm:t>
    </dgm:pt>
    <dgm:pt modelId="{E1373E73-184E-4841-AD25-D5E8E5818D4E}" type="parTrans" cxnId="{AD0FA3B6-9803-41A6-9B1F-A6314C10D7BB}">
      <dgm:prSet/>
      <dgm:spPr/>
      <dgm:t>
        <a:bodyPr/>
        <a:lstStyle/>
        <a:p>
          <a:endParaRPr lang="de-DE"/>
        </a:p>
      </dgm:t>
    </dgm:pt>
    <dgm:pt modelId="{89E2BDE9-A389-43E3-B8BD-3C08F1803BAC}" type="sibTrans" cxnId="{AD0FA3B6-9803-41A6-9B1F-A6314C10D7BB}">
      <dgm:prSet/>
      <dgm:spPr/>
      <dgm:t>
        <a:bodyPr/>
        <a:lstStyle/>
        <a:p>
          <a:endParaRPr lang="de-DE"/>
        </a:p>
      </dgm:t>
    </dgm:pt>
    <dgm:pt modelId="{3E338165-6071-4D72-99A3-51C7301AD899}">
      <dgm:prSet phldrT="[Text]"/>
      <dgm:spPr>
        <a:solidFill>
          <a:schemeClr val="accent1">
            <a:lumMod val="50000"/>
          </a:schemeClr>
        </a:solidFill>
      </dgm:spPr>
      <dgm:t>
        <a:bodyPr/>
        <a:lstStyle/>
        <a:p>
          <a:r>
            <a:rPr lang="de-DE" dirty="0"/>
            <a:t>Re-Design</a:t>
          </a:r>
        </a:p>
      </dgm:t>
    </dgm:pt>
    <dgm:pt modelId="{F469BEBD-A426-467F-B52A-832D624065AC}" type="parTrans" cxnId="{FB96743D-50C2-4A9C-8CCC-6418B777C7F2}">
      <dgm:prSet/>
      <dgm:spPr/>
      <dgm:t>
        <a:bodyPr/>
        <a:lstStyle/>
        <a:p>
          <a:endParaRPr lang="de-DE"/>
        </a:p>
      </dgm:t>
    </dgm:pt>
    <dgm:pt modelId="{76C15104-1CEA-4DB3-B07F-41A3CA0D5E42}" type="sibTrans" cxnId="{FB96743D-50C2-4A9C-8CCC-6418B777C7F2}">
      <dgm:prSet/>
      <dgm:spPr/>
      <dgm:t>
        <a:bodyPr/>
        <a:lstStyle/>
        <a:p>
          <a:endParaRPr lang="de-DE"/>
        </a:p>
      </dgm:t>
    </dgm:pt>
    <dgm:pt modelId="{E13FC19F-1B07-45FB-BBF7-F28B11D4FE54}">
      <dgm:prSet/>
      <dgm:spPr>
        <a:solidFill>
          <a:schemeClr val="accent1">
            <a:lumMod val="75000"/>
          </a:schemeClr>
        </a:solidFill>
      </dgm:spPr>
      <dgm:t>
        <a:bodyPr/>
        <a:lstStyle/>
        <a:p>
          <a:r>
            <a:rPr lang="de-DE" dirty="0"/>
            <a:t>Research</a:t>
          </a:r>
        </a:p>
      </dgm:t>
    </dgm:pt>
    <dgm:pt modelId="{7E81854F-42A1-4CFB-99BD-B66FFCD5A775}" type="parTrans" cxnId="{B5CB83E4-6D22-4A90-BB6F-3611745E016C}">
      <dgm:prSet/>
      <dgm:spPr/>
      <dgm:t>
        <a:bodyPr/>
        <a:lstStyle/>
        <a:p>
          <a:endParaRPr lang="de-DE"/>
        </a:p>
      </dgm:t>
    </dgm:pt>
    <dgm:pt modelId="{189F1745-66DD-4834-9C6E-272583742B59}" type="sibTrans" cxnId="{B5CB83E4-6D22-4A90-BB6F-3611745E016C}">
      <dgm:prSet/>
      <dgm:spPr/>
      <dgm:t>
        <a:bodyPr/>
        <a:lstStyle/>
        <a:p>
          <a:endParaRPr lang="de-DE"/>
        </a:p>
      </dgm:t>
    </dgm:pt>
    <dgm:pt modelId="{DE13DC69-5527-4008-98CA-1592603B9353}">
      <dgm:prSet/>
      <dgm:spPr>
        <a:solidFill>
          <a:schemeClr val="accent5"/>
        </a:solidFill>
      </dgm:spPr>
      <dgm:t>
        <a:bodyPr/>
        <a:lstStyle/>
        <a:p>
          <a:r>
            <a:rPr lang="de-DE" dirty="0"/>
            <a:t>Analysis</a:t>
          </a:r>
        </a:p>
      </dgm:t>
    </dgm:pt>
    <dgm:pt modelId="{549C49FA-7529-410F-B6FA-6253D1EDCBF5}" type="parTrans" cxnId="{D5B79900-196D-4701-A630-448C83CB9515}">
      <dgm:prSet/>
      <dgm:spPr/>
      <dgm:t>
        <a:bodyPr/>
        <a:lstStyle/>
        <a:p>
          <a:endParaRPr lang="de-DE"/>
        </a:p>
      </dgm:t>
    </dgm:pt>
    <dgm:pt modelId="{D291C819-BA48-4FAC-A13B-1D1B9994240C}" type="sibTrans" cxnId="{D5B79900-196D-4701-A630-448C83CB9515}">
      <dgm:prSet/>
      <dgm:spPr/>
      <dgm:t>
        <a:bodyPr/>
        <a:lstStyle/>
        <a:p>
          <a:endParaRPr lang="de-DE"/>
        </a:p>
      </dgm:t>
    </dgm:pt>
    <dgm:pt modelId="{DC5F4239-60EC-4AB6-9B83-DB08B3DFB46D}" type="pres">
      <dgm:prSet presAssocID="{78696E3D-8AFF-482A-AB39-902E00826133}" presName="compositeShape" presStyleCnt="0">
        <dgm:presLayoutVars>
          <dgm:chMax val="7"/>
          <dgm:dir/>
          <dgm:resizeHandles val="exact"/>
        </dgm:presLayoutVars>
      </dgm:prSet>
      <dgm:spPr/>
    </dgm:pt>
    <dgm:pt modelId="{30769458-D989-4F88-AF43-545E97646EFB}" type="pres">
      <dgm:prSet presAssocID="{78696E3D-8AFF-482A-AB39-902E00826133}" presName="wedge1" presStyleLbl="node1" presStyleIdx="0" presStyleCnt="5"/>
      <dgm:spPr/>
    </dgm:pt>
    <dgm:pt modelId="{75C5B163-753F-47B3-ABEE-84933731A5D7}" type="pres">
      <dgm:prSet presAssocID="{78696E3D-8AFF-482A-AB39-902E00826133}" presName="dummy1a" presStyleCnt="0"/>
      <dgm:spPr/>
    </dgm:pt>
    <dgm:pt modelId="{B58ED502-B532-4CEA-9D04-0775BF971E94}" type="pres">
      <dgm:prSet presAssocID="{78696E3D-8AFF-482A-AB39-902E00826133}" presName="dummy1b" presStyleCnt="0"/>
      <dgm:spPr/>
    </dgm:pt>
    <dgm:pt modelId="{C0356B41-6463-4644-A808-81EBD3EB3973}" type="pres">
      <dgm:prSet presAssocID="{78696E3D-8AFF-482A-AB39-902E00826133}" presName="wedge1Tx" presStyleLbl="node1" presStyleIdx="0" presStyleCnt="5">
        <dgm:presLayoutVars>
          <dgm:chMax val="0"/>
          <dgm:chPref val="0"/>
          <dgm:bulletEnabled val="1"/>
        </dgm:presLayoutVars>
      </dgm:prSet>
      <dgm:spPr/>
    </dgm:pt>
    <dgm:pt modelId="{844E6835-9F6E-4592-98F8-22600D4B629A}" type="pres">
      <dgm:prSet presAssocID="{78696E3D-8AFF-482A-AB39-902E00826133}" presName="wedge2" presStyleLbl="node1" presStyleIdx="1" presStyleCnt="5"/>
      <dgm:spPr/>
    </dgm:pt>
    <dgm:pt modelId="{8CC8FEA9-B7F2-429B-9651-FF472BD079FA}" type="pres">
      <dgm:prSet presAssocID="{78696E3D-8AFF-482A-AB39-902E00826133}" presName="dummy2a" presStyleCnt="0"/>
      <dgm:spPr/>
    </dgm:pt>
    <dgm:pt modelId="{75CB00A3-97D4-444F-8830-C6ACD2EE7B03}" type="pres">
      <dgm:prSet presAssocID="{78696E3D-8AFF-482A-AB39-902E00826133}" presName="dummy2b" presStyleCnt="0"/>
      <dgm:spPr/>
    </dgm:pt>
    <dgm:pt modelId="{40712322-30B9-48B4-A5E6-986882CD098C}" type="pres">
      <dgm:prSet presAssocID="{78696E3D-8AFF-482A-AB39-902E00826133}" presName="wedge2Tx" presStyleLbl="node1" presStyleIdx="1" presStyleCnt="5">
        <dgm:presLayoutVars>
          <dgm:chMax val="0"/>
          <dgm:chPref val="0"/>
          <dgm:bulletEnabled val="1"/>
        </dgm:presLayoutVars>
      </dgm:prSet>
      <dgm:spPr/>
    </dgm:pt>
    <dgm:pt modelId="{B18D5E01-8304-4296-9D73-64C5D7D6D7E7}" type="pres">
      <dgm:prSet presAssocID="{78696E3D-8AFF-482A-AB39-902E00826133}" presName="wedge3" presStyleLbl="node1" presStyleIdx="2" presStyleCnt="5"/>
      <dgm:spPr/>
    </dgm:pt>
    <dgm:pt modelId="{D96D0222-F933-494F-9E27-25C4DE637C5C}" type="pres">
      <dgm:prSet presAssocID="{78696E3D-8AFF-482A-AB39-902E00826133}" presName="dummy3a" presStyleCnt="0"/>
      <dgm:spPr/>
    </dgm:pt>
    <dgm:pt modelId="{65DCD833-0409-419A-A9C7-0B021C5A35A2}" type="pres">
      <dgm:prSet presAssocID="{78696E3D-8AFF-482A-AB39-902E00826133}" presName="dummy3b" presStyleCnt="0"/>
      <dgm:spPr/>
    </dgm:pt>
    <dgm:pt modelId="{2ECED728-3B06-4155-964D-D3128E1CD143}" type="pres">
      <dgm:prSet presAssocID="{78696E3D-8AFF-482A-AB39-902E00826133}" presName="wedge3Tx" presStyleLbl="node1" presStyleIdx="2" presStyleCnt="5">
        <dgm:presLayoutVars>
          <dgm:chMax val="0"/>
          <dgm:chPref val="0"/>
          <dgm:bulletEnabled val="1"/>
        </dgm:presLayoutVars>
      </dgm:prSet>
      <dgm:spPr/>
    </dgm:pt>
    <dgm:pt modelId="{4DBBC3BE-9340-4201-A95A-BB834A396DF3}" type="pres">
      <dgm:prSet presAssocID="{78696E3D-8AFF-482A-AB39-902E00826133}" presName="wedge4" presStyleLbl="node1" presStyleIdx="3" presStyleCnt="5"/>
      <dgm:spPr/>
    </dgm:pt>
    <dgm:pt modelId="{9E6751E4-1FC4-461B-BB0B-A8284FBC1089}" type="pres">
      <dgm:prSet presAssocID="{78696E3D-8AFF-482A-AB39-902E00826133}" presName="dummy4a" presStyleCnt="0"/>
      <dgm:spPr/>
    </dgm:pt>
    <dgm:pt modelId="{B07A40A6-7929-454C-9412-306343B63F63}" type="pres">
      <dgm:prSet presAssocID="{78696E3D-8AFF-482A-AB39-902E00826133}" presName="dummy4b" presStyleCnt="0"/>
      <dgm:spPr/>
    </dgm:pt>
    <dgm:pt modelId="{BE4C2E19-23E5-4AE3-8068-B81FD1388E4E}" type="pres">
      <dgm:prSet presAssocID="{78696E3D-8AFF-482A-AB39-902E00826133}" presName="wedge4Tx" presStyleLbl="node1" presStyleIdx="3" presStyleCnt="5">
        <dgm:presLayoutVars>
          <dgm:chMax val="0"/>
          <dgm:chPref val="0"/>
          <dgm:bulletEnabled val="1"/>
        </dgm:presLayoutVars>
      </dgm:prSet>
      <dgm:spPr/>
    </dgm:pt>
    <dgm:pt modelId="{1AB3B730-2433-47F0-9117-CEC2B0B4CAB4}" type="pres">
      <dgm:prSet presAssocID="{78696E3D-8AFF-482A-AB39-902E00826133}" presName="wedge5" presStyleLbl="node1" presStyleIdx="4" presStyleCnt="5"/>
      <dgm:spPr/>
    </dgm:pt>
    <dgm:pt modelId="{DFD0FAE5-5C7A-4518-A036-DF1F824E6075}" type="pres">
      <dgm:prSet presAssocID="{78696E3D-8AFF-482A-AB39-902E00826133}" presName="dummy5a" presStyleCnt="0"/>
      <dgm:spPr/>
    </dgm:pt>
    <dgm:pt modelId="{AF9A4486-4FB0-45C4-A7EB-D04B184B31C1}" type="pres">
      <dgm:prSet presAssocID="{78696E3D-8AFF-482A-AB39-902E00826133}" presName="dummy5b" presStyleCnt="0"/>
      <dgm:spPr/>
    </dgm:pt>
    <dgm:pt modelId="{1AB5E659-A90A-4C00-8A2F-78F4D7BFE322}" type="pres">
      <dgm:prSet presAssocID="{78696E3D-8AFF-482A-AB39-902E00826133}" presName="wedge5Tx" presStyleLbl="node1" presStyleIdx="4" presStyleCnt="5">
        <dgm:presLayoutVars>
          <dgm:chMax val="0"/>
          <dgm:chPref val="0"/>
          <dgm:bulletEnabled val="1"/>
        </dgm:presLayoutVars>
      </dgm:prSet>
      <dgm:spPr/>
    </dgm:pt>
    <dgm:pt modelId="{909896C9-68FA-4CE7-B80F-41C38A6D7C0D}" type="pres">
      <dgm:prSet presAssocID="{7BE07670-EBF2-473A-94A4-D3568B564BAD}" presName="arrowWedge1" presStyleLbl="fgSibTrans2D1" presStyleIdx="0" presStyleCnt="5"/>
      <dgm:spPr/>
    </dgm:pt>
    <dgm:pt modelId="{E58B05E7-6C36-498A-9AFF-7B77535B5BA1}" type="pres">
      <dgm:prSet presAssocID="{89E2BDE9-A389-43E3-B8BD-3C08F1803BAC}" presName="arrowWedge2" presStyleLbl="fgSibTrans2D1" presStyleIdx="1" presStyleCnt="5"/>
      <dgm:spPr/>
    </dgm:pt>
    <dgm:pt modelId="{AF88DABA-4319-435B-9C0C-3E9449FADE51}" type="pres">
      <dgm:prSet presAssocID="{D291C819-BA48-4FAC-A13B-1D1B9994240C}" presName="arrowWedge3" presStyleLbl="fgSibTrans2D1" presStyleIdx="2" presStyleCnt="5"/>
      <dgm:spPr/>
    </dgm:pt>
    <dgm:pt modelId="{88462DDD-3F10-4289-B499-920E4EF3F205}" type="pres">
      <dgm:prSet presAssocID="{76C15104-1CEA-4DB3-B07F-41A3CA0D5E42}" presName="arrowWedge4" presStyleLbl="fgSibTrans2D1" presStyleIdx="3" presStyleCnt="5"/>
      <dgm:spPr/>
    </dgm:pt>
    <dgm:pt modelId="{35F44C83-9087-44A4-9E2E-84186B356D82}" type="pres">
      <dgm:prSet presAssocID="{189F1745-66DD-4834-9C6E-272583742B59}" presName="arrowWedge5" presStyleLbl="fgSibTrans2D1" presStyleIdx="4" presStyleCnt="5"/>
      <dgm:spPr/>
    </dgm:pt>
  </dgm:ptLst>
  <dgm:cxnLst>
    <dgm:cxn modelId="{D5B79900-196D-4701-A630-448C83CB9515}" srcId="{78696E3D-8AFF-482A-AB39-902E00826133}" destId="{DE13DC69-5527-4008-98CA-1592603B9353}" srcOrd="2" destOrd="0" parTransId="{549C49FA-7529-410F-B6FA-6253D1EDCBF5}" sibTransId="{D291C819-BA48-4FAC-A13B-1D1B9994240C}"/>
    <dgm:cxn modelId="{AC87FB11-502B-4254-AF69-5282442500D1}" type="presOf" srcId="{78696E3D-8AFF-482A-AB39-902E00826133}" destId="{DC5F4239-60EC-4AB6-9B83-DB08B3DFB46D}" srcOrd="0" destOrd="0" presId="urn:microsoft.com/office/officeart/2005/8/layout/cycle8"/>
    <dgm:cxn modelId="{3FB89A39-5485-484C-BF3F-236A860B98A9}" type="presOf" srcId="{DBA0C18E-EB39-45CF-9C72-A4F9A33D0106}" destId="{844E6835-9F6E-4592-98F8-22600D4B629A}" srcOrd="0" destOrd="0" presId="urn:microsoft.com/office/officeart/2005/8/layout/cycle8"/>
    <dgm:cxn modelId="{FB96743D-50C2-4A9C-8CCC-6418B777C7F2}" srcId="{78696E3D-8AFF-482A-AB39-902E00826133}" destId="{3E338165-6071-4D72-99A3-51C7301AD899}" srcOrd="3" destOrd="0" parTransId="{F469BEBD-A426-467F-B52A-832D624065AC}" sibTransId="{76C15104-1CEA-4DB3-B07F-41A3CA0D5E42}"/>
    <dgm:cxn modelId="{FEE6715D-49C5-47A8-849E-843FF051E49D}" type="presOf" srcId="{E13FC19F-1B07-45FB-BBF7-F28B11D4FE54}" destId="{1AB3B730-2433-47F0-9117-CEC2B0B4CAB4}" srcOrd="0" destOrd="0" presId="urn:microsoft.com/office/officeart/2005/8/layout/cycle8"/>
    <dgm:cxn modelId="{39299F68-5160-4A52-9B2E-95AE0C1BA20C}" type="presOf" srcId="{79E96F61-D3CD-4F5E-A202-1744B439E69E}" destId="{C0356B41-6463-4644-A808-81EBD3EB3973}" srcOrd="1" destOrd="0" presId="urn:microsoft.com/office/officeart/2005/8/layout/cycle8"/>
    <dgm:cxn modelId="{1D894E6C-B66C-4EC1-8E28-30EF51FA577B}" type="presOf" srcId="{DE13DC69-5527-4008-98CA-1592603B9353}" destId="{B18D5E01-8304-4296-9D73-64C5D7D6D7E7}" srcOrd="0" destOrd="0" presId="urn:microsoft.com/office/officeart/2005/8/layout/cycle8"/>
    <dgm:cxn modelId="{12F2D195-BD2E-455E-AABC-23987606F82F}" type="presOf" srcId="{E13FC19F-1B07-45FB-BBF7-F28B11D4FE54}" destId="{1AB5E659-A90A-4C00-8A2F-78F4D7BFE322}" srcOrd="1" destOrd="0" presId="urn:microsoft.com/office/officeart/2005/8/layout/cycle8"/>
    <dgm:cxn modelId="{7100619C-4BA6-472B-9B09-E3CE54D68660}" srcId="{78696E3D-8AFF-482A-AB39-902E00826133}" destId="{79E96F61-D3CD-4F5E-A202-1744B439E69E}" srcOrd="0" destOrd="0" parTransId="{0ACEE6C2-510A-4051-99F3-1F9D6627FA8B}" sibTransId="{7BE07670-EBF2-473A-94A4-D3568B564BAD}"/>
    <dgm:cxn modelId="{98A8A0A4-7256-4DD4-89C7-0337621BE113}" type="presOf" srcId="{3E338165-6071-4D72-99A3-51C7301AD899}" destId="{BE4C2E19-23E5-4AE3-8068-B81FD1388E4E}" srcOrd="1" destOrd="0" presId="urn:microsoft.com/office/officeart/2005/8/layout/cycle8"/>
    <dgm:cxn modelId="{5D9ADEAF-A646-4070-ACC9-6E77D1FA5DEA}" type="presOf" srcId="{3E338165-6071-4D72-99A3-51C7301AD899}" destId="{4DBBC3BE-9340-4201-A95A-BB834A396DF3}" srcOrd="0" destOrd="0" presId="urn:microsoft.com/office/officeart/2005/8/layout/cycle8"/>
    <dgm:cxn modelId="{4A5CF4B3-D351-4E41-9217-2D9E79CCFBA1}" type="presOf" srcId="{DBA0C18E-EB39-45CF-9C72-A4F9A33D0106}" destId="{40712322-30B9-48B4-A5E6-986882CD098C}" srcOrd="1" destOrd="0" presId="urn:microsoft.com/office/officeart/2005/8/layout/cycle8"/>
    <dgm:cxn modelId="{AD0FA3B6-9803-41A6-9B1F-A6314C10D7BB}" srcId="{78696E3D-8AFF-482A-AB39-902E00826133}" destId="{DBA0C18E-EB39-45CF-9C72-A4F9A33D0106}" srcOrd="1" destOrd="0" parTransId="{E1373E73-184E-4841-AD25-D5E8E5818D4E}" sibTransId="{89E2BDE9-A389-43E3-B8BD-3C08F1803BAC}"/>
    <dgm:cxn modelId="{94A011DB-2350-463B-BA25-8A358CD122AD}" type="presOf" srcId="{DE13DC69-5527-4008-98CA-1592603B9353}" destId="{2ECED728-3B06-4155-964D-D3128E1CD143}" srcOrd="1" destOrd="0" presId="urn:microsoft.com/office/officeart/2005/8/layout/cycle8"/>
    <dgm:cxn modelId="{A9F282E1-1CCC-445D-B4AF-030791596101}" type="presOf" srcId="{79E96F61-D3CD-4F5E-A202-1744B439E69E}" destId="{30769458-D989-4F88-AF43-545E97646EFB}" srcOrd="0" destOrd="0" presId="urn:microsoft.com/office/officeart/2005/8/layout/cycle8"/>
    <dgm:cxn modelId="{B5CB83E4-6D22-4A90-BB6F-3611745E016C}" srcId="{78696E3D-8AFF-482A-AB39-902E00826133}" destId="{E13FC19F-1B07-45FB-BBF7-F28B11D4FE54}" srcOrd="4" destOrd="0" parTransId="{7E81854F-42A1-4CFB-99BD-B66FFCD5A775}" sibTransId="{189F1745-66DD-4834-9C6E-272583742B59}"/>
    <dgm:cxn modelId="{ACA2C6C3-2D30-4138-903D-FEA849D30DAB}" type="presParOf" srcId="{DC5F4239-60EC-4AB6-9B83-DB08B3DFB46D}" destId="{30769458-D989-4F88-AF43-545E97646EFB}" srcOrd="0" destOrd="0" presId="urn:microsoft.com/office/officeart/2005/8/layout/cycle8"/>
    <dgm:cxn modelId="{6D071B11-E092-4BE8-B4A9-1B278DE92106}" type="presParOf" srcId="{DC5F4239-60EC-4AB6-9B83-DB08B3DFB46D}" destId="{75C5B163-753F-47B3-ABEE-84933731A5D7}" srcOrd="1" destOrd="0" presId="urn:microsoft.com/office/officeart/2005/8/layout/cycle8"/>
    <dgm:cxn modelId="{19B03FFD-F94D-4245-94EF-D8CE80065DFD}" type="presParOf" srcId="{DC5F4239-60EC-4AB6-9B83-DB08B3DFB46D}" destId="{B58ED502-B532-4CEA-9D04-0775BF971E94}" srcOrd="2" destOrd="0" presId="urn:microsoft.com/office/officeart/2005/8/layout/cycle8"/>
    <dgm:cxn modelId="{6054DF27-8B88-4F28-9FC0-67F9FA24AD40}" type="presParOf" srcId="{DC5F4239-60EC-4AB6-9B83-DB08B3DFB46D}" destId="{C0356B41-6463-4644-A808-81EBD3EB3973}" srcOrd="3" destOrd="0" presId="urn:microsoft.com/office/officeart/2005/8/layout/cycle8"/>
    <dgm:cxn modelId="{98691EBC-C760-4CD9-BEB1-A055108787C2}" type="presParOf" srcId="{DC5F4239-60EC-4AB6-9B83-DB08B3DFB46D}" destId="{844E6835-9F6E-4592-98F8-22600D4B629A}" srcOrd="4" destOrd="0" presId="urn:microsoft.com/office/officeart/2005/8/layout/cycle8"/>
    <dgm:cxn modelId="{847AA296-1369-4ED0-9620-CA4C5A0FB598}" type="presParOf" srcId="{DC5F4239-60EC-4AB6-9B83-DB08B3DFB46D}" destId="{8CC8FEA9-B7F2-429B-9651-FF472BD079FA}" srcOrd="5" destOrd="0" presId="urn:microsoft.com/office/officeart/2005/8/layout/cycle8"/>
    <dgm:cxn modelId="{08C961CF-B5AB-4A50-AEC2-B2466021D7C6}" type="presParOf" srcId="{DC5F4239-60EC-4AB6-9B83-DB08B3DFB46D}" destId="{75CB00A3-97D4-444F-8830-C6ACD2EE7B03}" srcOrd="6" destOrd="0" presId="urn:microsoft.com/office/officeart/2005/8/layout/cycle8"/>
    <dgm:cxn modelId="{3BAEA9F0-88D1-4D74-9F7F-1D38B750DF82}" type="presParOf" srcId="{DC5F4239-60EC-4AB6-9B83-DB08B3DFB46D}" destId="{40712322-30B9-48B4-A5E6-986882CD098C}" srcOrd="7" destOrd="0" presId="urn:microsoft.com/office/officeart/2005/8/layout/cycle8"/>
    <dgm:cxn modelId="{4448F153-CF52-4844-A553-A57829712B31}" type="presParOf" srcId="{DC5F4239-60EC-4AB6-9B83-DB08B3DFB46D}" destId="{B18D5E01-8304-4296-9D73-64C5D7D6D7E7}" srcOrd="8" destOrd="0" presId="urn:microsoft.com/office/officeart/2005/8/layout/cycle8"/>
    <dgm:cxn modelId="{65A9138D-2F85-4794-93C7-DA9DED2EBD02}" type="presParOf" srcId="{DC5F4239-60EC-4AB6-9B83-DB08B3DFB46D}" destId="{D96D0222-F933-494F-9E27-25C4DE637C5C}" srcOrd="9" destOrd="0" presId="urn:microsoft.com/office/officeart/2005/8/layout/cycle8"/>
    <dgm:cxn modelId="{3E7F0139-C3EA-4698-A79C-E436DD718EF6}" type="presParOf" srcId="{DC5F4239-60EC-4AB6-9B83-DB08B3DFB46D}" destId="{65DCD833-0409-419A-A9C7-0B021C5A35A2}" srcOrd="10" destOrd="0" presId="urn:microsoft.com/office/officeart/2005/8/layout/cycle8"/>
    <dgm:cxn modelId="{587830A6-9F4C-4370-869D-E45523F810AD}" type="presParOf" srcId="{DC5F4239-60EC-4AB6-9B83-DB08B3DFB46D}" destId="{2ECED728-3B06-4155-964D-D3128E1CD143}" srcOrd="11" destOrd="0" presId="urn:microsoft.com/office/officeart/2005/8/layout/cycle8"/>
    <dgm:cxn modelId="{E8CCB867-6DFB-4CA1-99D3-9C1BC185CA98}" type="presParOf" srcId="{DC5F4239-60EC-4AB6-9B83-DB08B3DFB46D}" destId="{4DBBC3BE-9340-4201-A95A-BB834A396DF3}" srcOrd="12" destOrd="0" presId="urn:microsoft.com/office/officeart/2005/8/layout/cycle8"/>
    <dgm:cxn modelId="{178FC229-3A02-4E5F-91E4-DD521CD20512}" type="presParOf" srcId="{DC5F4239-60EC-4AB6-9B83-DB08B3DFB46D}" destId="{9E6751E4-1FC4-461B-BB0B-A8284FBC1089}" srcOrd="13" destOrd="0" presId="urn:microsoft.com/office/officeart/2005/8/layout/cycle8"/>
    <dgm:cxn modelId="{6019982C-A335-4810-9DA7-B0D476651C25}" type="presParOf" srcId="{DC5F4239-60EC-4AB6-9B83-DB08B3DFB46D}" destId="{B07A40A6-7929-454C-9412-306343B63F63}" srcOrd="14" destOrd="0" presId="urn:microsoft.com/office/officeart/2005/8/layout/cycle8"/>
    <dgm:cxn modelId="{29D4C1CE-8E14-4B32-8AD8-0096908BDD36}" type="presParOf" srcId="{DC5F4239-60EC-4AB6-9B83-DB08B3DFB46D}" destId="{BE4C2E19-23E5-4AE3-8068-B81FD1388E4E}" srcOrd="15" destOrd="0" presId="urn:microsoft.com/office/officeart/2005/8/layout/cycle8"/>
    <dgm:cxn modelId="{5410CEF7-031D-406A-AB43-2C9C18FC4043}" type="presParOf" srcId="{DC5F4239-60EC-4AB6-9B83-DB08B3DFB46D}" destId="{1AB3B730-2433-47F0-9117-CEC2B0B4CAB4}" srcOrd="16" destOrd="0" presId="urn:microsoft.com/office/officeart/2005/8/layout/cycle8"/>
    <dgm:cxn modelId="{7F5AB084-5D26-4DA8-99B4-37F3DECF8AFB}" type="presParOf" srcId="{DC5F4239-60EC-4AB6-9B83-DB08B3DFB46D}" destId="{DFD0FAE5-5C7A-4518-A036-DF1F824E6075}" srcOrd="17" destOrd="0" presId="urn:microsoft.com/office/officeart/2005/8/layout/cycle8"/>
    <dgm:cxn modelId="{6E56D0F0-6988-4C7D-B08A-0758CF385C79}" type="presParOf" srcId="{DC5F4239-60EC-4AB6-9B83-DB08B3DFB46D}" destId="{AF9A4486-4FB0-45C4-A7EB-D04B184B31C1}" srcOrd="18" destOrd="0" presId="urn:microsoft.com/office/officeart/2005/8/layout/cycle8"/>
    <dgm:cxn modelId="{09474B07-BCE0-4C6A-BE74-60ECE9173557}" type="presParOf" srcId="{DC5F4239-60EC-4AB6-9B83-DB08B3DFB46D}" destId="{1AB5E659-A90A-4C00-8A2F-78F4D7BFE322}" srcOrd="19" destOrd="0" presId="urn:microsoft.com/office/officeart/2005/8/layout/cycle8"/>
    <dgm:cxn modelId="{DA8E4CC6-BB4A-4BD2-8D15-2F2FBE60B7BD}" type="presParOf" srcId="{DC5F4239-60EC-4AB6-9B83-DB08B3DFB46D}" destId="{909896C9-68FA-4CE7-B80F-41C38A6D7C0D}" srcOrd="20" destOrd="0" presId="urn:microsoft.com/office/officeart/2005/8/layout/cycle8"/>
    <dgm:cxn modelId="{A385CD66-CB8C-4D27-B70D-7708458095E1}" type="presParOf" srcId="{DC5F4239-60EC-4AB6-9B83-DB08B3DFB46D}" destId="{E58B05E7-6C36-498A-9AFF-7B77535B5BA1}" srcOrd="21" destOrd="0" presId="urn:microsoft.com/office/officeart/2005/8/layout/cycle8"/>
    <dgm:cxn modelId="{5C1FE61D-D1E6-4E35-A804-EB37A2034104}" type="presParOf" srcId="{DC5F4239-60EC-4AB6-9B83-DB08B3DFB46D}" destId="{AF88DABA-4319-435B-9C0C-3E9449FADE51}" srcOrd="22" destOrd="0" presId="urn:microsoft.com/office/officeart/2005/8/layout/cycle8"/>
    <dgm:cxn modelId="{92AA780B-DCED-433B-9F97-0BF7B527E9B1}" type="presParOf" srcId="{DC5F4239-60EC-4AB6-9B83-DB08B3DFB46D}" destId="{88462DDD-3F10-4289-B499-920E4EF3F205}" srcOrd="23" destOrd="0" presId="urn:microsoft.com/office/officeart/2005/8/layout/cycle8"/>
    <dgm:cxn modelId="{9C44FDB3-D7A6-4A6B-AA26-381731FADC45}" type="presParOf" srcId="{DC5F4239-60EC-4AB6-9B83-DB08B3DFB46D}" destId="{35F44C83-9087-44A4-9E2E-84186B356D82}"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A73BA9-41FC-4200-A400-BF7D9582B92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de-DE"/>
        </a:p>
      </dgm:t>
    </dgm:pt>
    <dgm:pt modelId="{FDC50641-7346-4072-98D3-9A7275DF783D}">
      <dgm:prSet phldrT="[Text]"/>
      <dgm:spPr>
        <a:solidFill>
          <a:schemeClr val="accent4">
            <a:lumMod val="60000"/>
            <a:lumOff val="40000"/>
          </a:schemeClr>
        </a:solidFill>
      </dgm:spPr>
      <dgm:t>
        <a:bodyPr/>
        <a:lstStyle/>
        <a:p>
          <a:r>
            <a:rPr lang="de-DE" b="1" i="1" dirty="0"/>
            <a:t>How?</a:t>
          </a:r>
        </a:p>
        <a:p>
          <a:endParaRPr lang="de-DE" dirty="0"/>
        </a:p>
        <a:p>
          <a:r>
            <a:rPr lang="de-DE" dirty="0"/>
            <a:t> (Further) developing of design</a:t>
          </a:r>
        </a:p>
      </dgm:t>
    </dgm:pt>
    <dgm:pt modelId="{DD641911-B7C7-4881-B38D-A08A5E95E7B9}" type="parTrans" cxnId="{144B09F9-25F2-4714-9D1D-9CDD0187829C}">
      <dgm:prSet/>
      <dgm:spPr/>
      <dgm:t>
        <a:bodyPr/>
        <a:lstStyle/>
        <a:p>
          <a:endParaRPr lang="de-DE"/>
        </a:p>
      </dgm:t>
    </dgm:pt>
    <dgm:pt modelId="{67B0B8E9-A3FA-437F-8D5E-3DE9568F617B}" type="sibTrans" cxnId="{144B09F9-25F2-4714-9D1D-9CDD0187829C}">
      <dgm:prSet/>
      <dgm:spPr/>
      <dgm:t>
        <a:bodyPr/>
        <a:lstStyle/>
        <a:p>
          <a:endParaRPr lang="de-DE"/>
        </a:p>
      </dgm:t>
    </dgm:pt>
    <dgm:pt modelId="{86E36E51-292E-4313-A689-FF4B41C0EAB5}">
      <dgm:prSet phldrT="[Text]"/>
      <dgm:spPr>
        <a:solidFill>
          <a:srgbClr val="FFFF00"/>
        </a:solidFill>
      </dgm:spPr>
      <dgm:t>
        <a:bodyPr/>
        <a:lstStyle/>
        <a:p>
          <a:r>
            <a:rPr lang="de-DE" b="1" i="1" dirty="0"/>
            <a:t>Learning processes?</a:t>
          </a:r>
        </a:p>
        <a:p>
          <a:r>
            <a:rPr lang="en-US" dirty="0"/>
            <a:t>Conducting and evaluating design experiments</a:t>
          </a:r>
          <a:endParaRPr lang="de-DE" dirty="0"/>
        </a:p>
      </dgm:t>
    </dgm:pt>
    <dgm:pt modelId="{A3BE7509-A154-45CB-A7E0-FEE2379448AC}" type="parTrans" cxnId="{939F4F35-564B-40CA-99C1-025FA7312520}">
      <dgm:prSet/>
      <dgm:spPr/>
      <dgm:t>
        <a:bodyPr/>
        <a:lstStyle/>
        <a:p>
          <a:endParaRPr lang="de-DE"/>
        </a:p>
      </dgm:t>
    </dgm:pt>
    <dgm:pt modelId="{2D2BABB6-6E76-40C3-BED9-6BDAD045C787}" type="sibTrans" cxnId="{939F4F35-564B-40CA-99C1-025FA7312520}">
      <dgm:prSet/>
      <dgm:spPr/>
      <dgm:t>
        <a:bodyPr/>
        <a:lstStyle/>
        <a:p>
          <a:endParaRPr lang="de-DE"/>
        </a:p>
      </dgm:t>
    </dgm:pt>
    <dgm:pt modelId="{C3847D0E-A348-4489-9906-31F36D9ABB83}">
      <dgm:prSet phldrT="[Text]"/>
      <dgm:spPr>
        <a:solidFill>
          <a:srgbClr val="FFC000"/>
        </a:solidFill>
      </dgm:spPr>
      <dgm:t>
        <a:bodyPr/>
        <a:lstStyle/>
        <a:p>
          <a:r>
            <a:rPr lang="de-DE" b="1" i="1" dirty="0"/>
            <a:t>Does it work?</a:t>
          </a:r>
        </a:p>
        <a:p>
          <a:r>
            <a:rPr lang="en-US" b="0" i="0" dirty="0"/>
            <a:t>(Further) locally developing theoretical contributions</a:t>
          </a:r>
          <a:endParaRPr lang="de-DE" b="0" i="0" dirty="0"/>
        </a:p>
      </dgm:t>
    </dgm:pt>
    <dgm:pt modelId="{21FFCCF8-D8DD-4960-8191-DB8B629314CF}" type="parTrans" cxnId="{7FC5A7F8-F23B-4512-BFEC-AE7F5021BB0A}">
      <dgm:prSet/>
      <dgm:spPr/>
      <dgm:t>
        <a:bodyPr/>
        <a:lstStyle/>
        <a:p>
          <a:endParaRPr lang="de-DE"/>
        </a:p>
      </dgm:t>
    </dgm:pt>
    <dgm:pt modelId="{84122500-B265-4861-B9ED-92A5E747424C}" type="sibTrans" cxnId="{7FC5A7F8-F23B-4512-BFEC-AE7F5021BB0A}">
      <dgm:prSet/>
      <dgm:spPr/>
      <dgm:t>
        <a:bodyPr/>
        <a:lstStyle/>
        <a:p>
          <a:endParaRPr lang="de-DE"/>
        </a:p>
      </dgm:t>
    </dgm:pt>
    <dgm:pt modelId="{DD7606FD-C102-43BC-A5A0-E8799BDF21E1}">
      <dgm:prSet phldrT="[Text]"/>
      <dgm:spPr>
        <a:solidFill>
          <a:schemeClr val="accent2"/>
        </a:solidFill>
      </dgm:spPr>
      <dgm:t>
        <a:bodyPr/>
        <a:lstStyle/>
        <a:p>
          <a:r>
            <a:rPr lang="de-DE" b="1" i="1" dirty="0"/>
            <a:t>What?</a:t>
          </a:r>
        </a:p>
        <a:p>
          <a:r>
            <a:rPr lang="en-US" dirty="0"/>
            <a:t>Specifying and structuring learning objects</a:t>
          </a:r>
          <a:endParaRPr lang="de-DE" dirty="0"/>
        </a:p>
      </dgm:t>
    </dgm:pt>
    <dgm:pt modelId="{66275F99-D11E-461B-9A55-8C484639A19F}" type="parTrans" cxnId="{2B3C765E-E001-4CC4-B72A-11EBAD788ED3}">
      <dgm:prSet/>
      <dgm:spPr/>
      <dgm:t>
        <a:bodyPr/>
        <a:lstStyle/>
        <a:p>
          <a:endParaRPr lang="de-DE"/>
        </a:p>
      </dgm:t>
    </dgm:pt>
    <dgm:pt modelId="{0774A020-0E8F-4E92-86F1-D2AA26845A83}" type="sibTrans" cxnId="{2B3C765E-E001-4CC4-B72A-11EBAD788ED3}">
      <dgm:prSet/>
      <dgm:spPr/>
      <dgm:t>
        <a:bodyPr/>
        <a:lstStyle/>
        <a:p>
          <a:endParaRPr lang="de-DE"/>
        </a:p>
      </dgm:t>
    </dgm:pt>
    <dgm:pt modelId="{60523FFC-7CDC-44F9-8A50-D642C0058CFA}" type="pres">
      <dgm:prSet presAssocID="{BAA73BA9-41FC-4200-A400-BF7D9582B929}" presName="cycle" presStyleCnt="0">
        <dgm:presLayoutVars>
          <dgm:dir/>
          <dgm:resizeHandles val="exact"/>
        </dgm:presLayoutVars>
      </dgm:prSet>
      <dgm:spPr/>
    </dgm:pt>
    <dgm:pt modelId="{D86EB65C-CA41-4D81-B4B6-7589FC08D5D5}" type="pres">
      <dgm:prSet presAssocID="{FDC50641-7346-4072-98D3-9A7275DF783D}" presName="dummy" presStyleCnt="0"/>
      <dgm:spPr/>
    </dgm:pt>
    <dgm:pt modelId="{7908C5E0-33F8-49E2-8CDF-39CA13C01EA2}" type="pres">
      <dgm:prSet presAssocID="{FDC50641-7346-4072-98D3-9A7275DF783D}" presName="node" presStyleLbl="revTx" presStyleIdx="0" presStyleCnt="4">
        <dgm:presLayoutVars>
          <dgm:bulletEnabled val="1"/>
        </dgm:presLayoutVars>
      </dgm:prSet>
      <dgm:spPr/>
    </dgm:pt>
    <dgm:pt modelId="{B9073AB3-EF1C-4A52-8551-C20BDF57C1FD}" type="pres">
      <dgm:prSet presAssocID="{67B0B8E9-A3FA-437F-8D5E-3DE9568F617B}" presName="sibTrans" presStyleLbl="node1" presStyleIdx="0" presStyleCnt="4"/>
      <dgm:spPr/>
    </dgm:pt>
    <dgm:pt modelId="{30168EB6-1A05-47D3-8FF3-E5934A854005}" type="pres">
      <dgm:prSet presAssocID="{86E36E51-292E-4313-A689-FF4B41C0EAB5}" presName="dummy" presStyleCnt="0"/>
      <dgm:spPr/>
    </dgm:pt>
    <dgm:pt modelId="{5CBBF9A6-E51B-4DBC-B518-BD5F47AED889}" type="pres">
      <dgm:prSet presAssocID="{86E36E51-292E-4313-A689-FF4B41C0EAB5}" presName="node" presStyleLbl="revTx" presStyleIdx="1" presStyleCnt="4">
        <dgm:presLayoutVars>
          <dgm:bulletEnabled val="1"/>
        </dgm:presLayoutVars>
      </dgm:prSet>
      <dgm:spPr/>
    </dgm:pt>
    <dgm:pt modelId="{C859F753-7BC4-467D-A55E-D08F58425ADF}" type="pres">
      <dgm:prSet presAssocID="{2D2BABB6-6E76-40C3-BED9-6BDAD045C787}" presName="sibTrans" presStyleLbl="node1" presStyleIdx="1" presStyleCnt="4"/>
      <dgm:spPr/>
    </dgm:pt>
    <dgm:pt modelId="{9A4E1F77-FD32-401B-8552-2140ACA85055}" type="pres">
      <dgm:prSet presAssocID="{C3847D0E-A348-4489-9906-31F36D9ABB83}" presName="dummy" presStyleCnt="0"/>
      <dgm:spPr/>
    </dgm:pt>
    <dgm:pt modelId="{6776192B-9282-4A45-B32E-820EDAEAC00B}" type="pres">
      <dgm:prSet presAssocID="{C3847D0E-A348-4489-9906-31F36D9ABB83}" presName="node" presStyleLbl="revTx" presStyleIdx="2" presStyleCnt="4">
        <dgm:presLayoutVars>
          <dgm:bulletEnabled val="1"/>
        </dgm:presLayoutVars>
      </dgm:prSet>
      <dgm:spPr/>
    </dgm:pt>
    <dgm:pt modelId="{A92A8263-7C67-4195-9504-B1C065F33109}" type="pres">
      <dgm:prSet presAssocID="{84122500-B265-4861-B9ED-92A5E747424C}" presName="sibTrans" presStyleLbl="node1" presStyleIdx="2" presStyleCnt="4"/>
      <dgm:spPr/>
    </dgm:pt>
    <dgm:pt modelId="{A562243E-FD09-4693-B2A5-508ADB3D33A1}" type="pres">
      <dgm:prSet presAssocID="{DD7606FD-C102-43BC-A5A0-E8799BDF21E1}" presName="dummy" presStyleCnt="0"/>
      <dgm:spPr/>
    </dgm:pt>
    <dgm:pt modelId="{407A6E67-17DC-4A1D-B5F1-A181FEF8B47F}" type="pres">
      <dgm:prSet presAssocID="{DD7606FD-C102-43BC-A5A0-E8799BDF21E1}" presName="node" presStyleLbl="revTx" presStyleIdx="3" presStyleCnt="4">
        <dgm:presLayoutVars>
          <dgm:bulletEnabled val="1"/>
        </dgm:presLayoutVars>
      </dgm:prSet>
      <dgm:spPr/>
    </dgm:pt>
    <dgm:pt modelId="{D86377BF-B976-4D4F-8C9F-9C7128DAC35F}" type="pres">
      <dgm:prSet presAssocID="{0774A020-0E8F-4E92-86F1-D2AA26845A83}" presName="sibTrans" presStyleLbl="node1" presStyleIdx="3" presStyleCnt="4"/>
      <dgm:spPr/>
    </dgm:pt>
  </dgm:ptLst>
  <dgm:cxnLst>
    <dgm:cxn modelId="{8EEBA71D-668B-4C3E-9C73-719BF6A3F282}" type="presOf" srcId="{84122500-B265-4861-B9ED-92A5E747424C}" destId="{A92A8263-7C67-4195-9504-B1C065F33109}" srcOrd="0" destOrd="0" presId="urn:microsoft.com/office/officeart/2005/8/layout/cycle1"/>
    <dgm:cxn modelId="{4C939C1F-F378-47A3-A84F-7CE124EED905}" type="presOf" srcId="{86E36E51-292E-4313-A689-FF4B41C0EAB5}" destId="{5CBBF9A6-E51B-4DBC-B518-BD5F47AED889}" srcOrd="0" destOrd="0" presId="urn:microsoft.com/office/officeart/2005/8/layout/cycle1"/>
    <dgm:cxn modelId="{81708D2B-AAB9-4793-AAC4-6E63FFB93C2B}" type="presOf" srcId="{2D2BABB6-6E76-40C3-BED9-6BDAD045C787}" destId="{C859F753-7BC4-467D-A55E-D08F58425ADF}" srcOrd="0" destOrd="0" presId="urn:microsoft.com/office/officeart/2005/8/layout/cycle1"/>
    <dgm:cxn modelId="{939F4F35-564B-40CA-99C1-025FA7312520}" srcId="{BAA73BA9-41FC-4200-A400-BF7D9582B929}" destId="{86E36E51-292E-4313-A689-FF4B41C0EAB5}" srcOrd="1" destOrd="0" parTransId="{A3BE7509-A154-45CB-A7E0-FEE2379448AC}" sibTransId="{2D2BABB6-6E76-40C3-BED9-6BDAD045C787}"/>
    <dgm:cxn modelId="{2B3C765E-E001-4CC4-B72A-11EBAD788ED3}" srcId="{BAA73BA9-41FC-4200-A400-BF7D9582B929}" destId="{DD7606FD-C102-43BC-A5A0-E8799BDF21E1}" srcOrd="3" destOrd="0" parTransId="{66275F99-D11E-461B-9A55-8C484639A19F}" sibTransId="{0774A020-0E8F-4E92-86F1-D2AA26845A83}"/>
    <dgm:cxn modelId="{A2223A87-746C-4543-8DF2-9D15D6CFF581}" type="presOf" srcId="{DD7606FD-C102-43BC-A5A0-E8799BDF21E1}" destId="{407A6E67-17DC-4A1D-B5F1-A181FEF8B47F}" srcOrd="0" destOrd="0" presId="urn:microsoft.com/office/officeart/2005/8/layout/cycle1"/>
    <dgm:cxn modelId="{E6946B8B-2A68-4FE3-BF58-29EA7F5849E4}" type="presOf" srcId="{FDC50641-7346-4072-98D3-9A7275DF783D}" destId="{7908C5E0-33F8-49E2-8CDF-39CA13C01EA2}" srcOrd="0" destOrd="0" presId="urn:microsoft.com/office/officeart/2005/8/layout/cycle1"/>
    <dgm:cxn modelId="{1AE3BEA2-EEB7-40E6-9B3A-38447C76A7A8}" type="presOf" srcId="{BAA73BA9-41FC-4200-A400-BF7D9582B929}" destId="{60523FFC-7CDC-44F9-8A50-D642C0058CFA}" srcOrd="0" destOrd="0" presId="urn:microsoft.com/office/officeart/2005/8/layout/cycle1"/>
    <dgm:cxn modelId="{4ABF76F1-DB6B-4C6D-BE73-3B7011137448}" type="presOf" srcId="{C3847D0E-A348-4489-9906-31F36D9ABB83}" destId="{6776192B-9282-4A45-B32E-820EDAEAC00B}" srcOrd="0" destOrd="0" presId="urn:microsoft.com/office/officeart/2005/8/layout/cycle1"/>
    <dgm:cxn modelId="{E8EDF3F5-F21C-4AB8-9F5E-675C0CA0BAD0}" type="presOf" srcId="{0774A020-0E8F-4E92-86F1-D2AA26845A83}" destId="{D86377BF-B976-4D4F-8C9F-9C7128DAC35F}" srcOrd="0" destOrd="0" presId="urn:microsoft.com/office/officeart/2005/8/layout/cycle1"/>
    <dgm:cxn modelId="{7FC5A7F8-F23B-4512-BFEC-AE7F5021BB0A}" srcId="{BAA73BA9-41FC-4200-A400-BF7D9582B929}" destId="{C3847D0E-A348-4489-9906-31F36D9ABB83}" srcOrd="2" destOrd="0" parTransId="{21FFCCF8-D8DD-4960-8191-DB8B629314CF}" sibTransId="{84122500-B265-4861-B9ED-92A5E747424C}"/>
    <dgm:cxn modelId="{144B09F9-25F2-4714-9D1D-9CDD0187829C}" srcId="{BAA73BA9-41FC-4200-A400-BF7D9582B929}" destId="{FDC50641-7346-4072-98D3-9A7275DF783D}" srcOrd="0" destOrd="0" parTransId="{DD641911-B7C7-4881-B38D-A08A5E95E7B9}" sibTransId="{67B0B8E9-A3FA-437F-8D5E-3DE9568F617B}"/>
    <dgm:cxn modelId="{A24D78FD-73CB-4F91-9255-AAF04BC0632B}" type="presOf" srcId="{67B0B8E9-A3FA-437F-8D5E-3DE9568F617B}" destId="{B9073AB3-EF1C-4A52-8551-C20BDF57C1FD}" srcOrd="0" destOrd="0" presId="urn:microsoft.com/office/officeart/2005/8/layout/cycle1"/>
    <dgm:cxn modelId="{9CBEE127-82B2-4925-A60B-9188979AD0B0}" type="presParOf" srcId="{60523FFC-7CDC-44F9-8A50-D642C0058CFA}" destId="{D86EB65C-CA41-4D81-B4B6-7589FC08D5D5}" srcOrd="0" destOrd="0" presId="urn:microsoft.com/office/officeart/2005/8/layout/cycle1"/>
    <dgm:cxn modelId="{01F8847D-DAFC-4151-8B8E-BBD9ADCBC142}" type="presParOf" srcId="{60523FFC-7CDC-44F9-8A50-D642C0058CFA}" destId="{7908C5E0-33F8-49E2-8CDF-39CA13C01EA2}" srcOrd="1" destOrd="0" presId="urn:microsoft.com/office/officeart/2005/8/layout/cycle1"/>
    <dgm:cxn modelId="{859509C2-041F-4783-9514-A318F4DAA45E}" type="presParOf" srcId="{60523FFC-7CDC-44F9-8A50-D642C0058CFA}" destId="{B9073AB3-EF1C-4A52-8551-C20BDF57C1FD}" srcOrd="2" destOrd="0" presId="urn:microsoft.com/office/officeart/2005/8/layout/cycle1"/>
    <dgm:cxn modelId="{6F66D369-8D40-4B6D-973B-A4FFA6532918}" type="presParOf" srcId="{60523FFC-7CDC-44F9-8A50-D642C0058CFA}" destId="{30168EB6-1A05-47D3-8FF3-E5934A854005}" srcOrd="3" destOrd="0" presId="urn:microsoft.com/office/officeart/2005/8/layout/cycle1"/>
    <dgm:cxn modelId="{D0E25BEA-180D-47F6-9272-53FE09339EE3}" type="presParOf" srcId="{60523FFC-7CDC-44F9-8A50-D642C0058CFA}" destId="{5CBBF9A6-E51B-4DBC-B518-BD5F47AED889}" srcOrd="4" destOrd="0" presId="urn:microsoft.com/office/officeart/2005/8/layout/cycle1"/>
    <dgm:cxn modelId="{6AFBA90B-A387-4B48-81BB-233ED05DEDB3}" type="presParOf" srcId="{60523FFC-7CDC-44F9-8A50-D642C0058CFA}" destId="{C859F753-7BC4-467D-A55E-D08F58425ADF}" srcOrd="5" destOrd="0" presId="urn:microsoft.com/office/officeart/2005/8/layout/cycle1"/>
    <dgm:cxn modelId="{8595139A-9F06-4E36-8718-0954CB66223C}" type="presParOf" srcId="{60523FFC-7CDC-44F9-8A50-D642C0058CFA}" destId="{9A4E1F77-FD32-401B-8552-2140ACA85055}" srcOrd="6" destOrd="0" presId="urn:microsoft.com/office/officeart/2005/8/layout/cycle1"/>
    <dgm:cxn modelId="{F881B2E9-D490-4BF7-B65E-FB6703BE41B6}" type="presParOf" srcId="{60523FFC-7CDC-44F9-8A50-D642C0058CFA}" destId="{6776192B-9282-4A45-B32E-820EDAEAC00B}" srcOrd="7" destOrd="0" presId="urn:microsoft.com/office/officeart/2005/8/layout/cycle1"/>
    <dgm:cxn modelId="{76F3B9AD-8779-40A6-8016-4E1A2A4DE1BC}" type="presParOf" srcId="{60523FFC-7CDC-44F9-8A50-D642C0058CFA}" destId="{A92A8263-7C67-4195-9504-B1C065F33109}" srcOrd="8" destOrd="0" presId="urn:microsoft.com/office/officeart/2005/8/layout/cycle1"/>
    <dgm:cxn modelId="{9EB5326D-06F1-49F6-BB49-D995A3C9685B}" type="presParOf" srcId="{60523FFC-7CDC-44F9-8A50-D642C0058CFA}" destId="{A562243E-FD09-4693-B2A5-508ADB3D33A1}" srcOrd="9" destOrd="0" presId="urn:microsoft.com/office/officeart/2005/8/layout/cycle1"/>
    <dgm:cxn modelId="{15E6A595-0EBE-44CE-B40E-97327B6D692F}" type="presParOf" srcId="{60523FFC-7CDC-44F9-8A50-D642C0058CFA}" destId="{407A6E67-17DC-4A1D-B5F1-A181FEF8B47F}" srcOrd="10" destOrd="0" presId="urn:microsoft.com/office/officeart/2005/8/layout/cycle1"/>
    <dgm:cxn modelId="{0D6350EF-264F-4606-B07A-7D8DC5165126}" type="presParOf" srcId="{60523FFC-7CDC-44F9-8A50-D642C0058CFA}" destId="{D86377BF-B976-4D4F-8C9F-9C7128DAC35F}"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9BAFA-E80A-40CF-AD22-978D9923C2C5}">
      <dsp:nvSpPr>
        <dsp:cNvPr id="0" name=""/>
        <dsp:cNvSpPr/>
      </dsp:nvSpPr>
      <dsp:spPr>
        <a:xfrm>
          <a:off x="1108" y="0"/>
          <a:ext cx="1161445" cy="18861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noProof="0" dirty="0"/>
            <a:t>Expertise in Fashion, Clothing &amp; Textiles</a:t>
          </a:r>
        </a:p>
      </dsp:txBody>
      <dsp:txXfrm>
        <a:off x="1108" y="754470"/>
        <a:ext cx="1161445" cy="754470"/>
      </dsp:txXfrm>
    </dsp:sp>
    <dsp:sp modelId="{106104DC-A693-4CD3-A6F2-8656BB34AA38}">
      <dsp:nvSpPr>
        <dsp:cNvPr id="0" name=""/>
        <dsp:cNvSpPr/>
      </dsp:nvSpPr>
      <dsp:spPr>
        <a:xfrm>
          <a:off x="267782" y="113170"/>
          <a:ext cx="628096" cy="62809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B02FF1-DC8F-41A2-A12B-5317082F6F95}">
      <dsp:nvSpPr>
        <dsp:cNvPr id="0" name=""/>
        <dsp:cNvSpPr/>
      </dsp:nvSpPr>
      <dsp:spPr>
        <a:xfrm>
          <a:off x="1197396" y="0"/>
          <a:ext cx="1161445" cy="18861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noProof="0" dirty="0"/>
            <a:t>Didactic Knowledge in Higher Education</a:t>
          </a:r>
        </a:p>
      </dsp:txBody>
      <dsp:txXfrm>
        <a:off x="1197396" y="754470"/>
        <a:ext cx="1161445" cy="754470"/>
      </dsp:txXfrm>
    </dsp:sp>
    <dsp:sp modelId="{99C44738-5C84-4A01-9B97-96F69052D30D}">
      <dsp:nvSpPr>
        <dsp:cNvPr id="0" name=""/>
        <dsp:cNvSpPr/>
      </dsp:nvSpPr>
      <dsp:spPr>
        <a:xfrm>
          <a:off x="1464071" y="113170"/>
          <a:ext cx="628096" cy="62809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326C41-C7DA-4C5E-A423-DFA5D332A5EF}">
      <dsp:nvSpPr>
        <dsp:cNvPr id="0" name=""/>
        <dsp:cNvSpPr/>
      </dsp:nvSpPr>
      <dsp:spPr>
        <a:xfrm>
          <a:off x="2393685" y="0"/>
          <a:ext cx="1161445" cy="18861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noProof="0" dirty="0"/>
            <a:t>University-Specific Organisational Knowledge</a:t>
          </a:r>
        </a:p>
      </dsp:txBody>
      <dsp:txXfrm>
        <a:off x="2393685" y="754470"/>
        <a:ext cx="1161445" cy="754470"/>
      </dsp:txXfrm>
    </dsp:sp>
    <dsp:sp modelId="{BDD2666A-AECB-4471-B654-A51DBB164CFF}">
      <dsp:nvSpPr>
        <dsp:cNvPr id="0" name=""/>
        <dsp:cNvSpPr/>
      </dsp:nvSpPr>
      <dsp:spPr>
        <a:xfrm>
          <a:off x="2660359" y="113170"/>
          <a:ext cx="628096" cy="62809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0000" r="-7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F9FEE2-580E-4B12-9AE6-19855FC41CA1}">
      <dsp:nvSpPr>
        <dsp:cNvPr id="0" name=""/>
        <dsp:cNvSpPr/>
      </dsp:nvSpPr>
      <dsp:spPr>
        <a:xfrm>
          <a:off x="3591082" y="0"/>
          <a:ext cx="1161445" cy="18861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noProof="0" dirty="0"/>
            <a:t>Professional Consultancy Expertise</a:t>
          </a:r>
        </a:p>
      </dsp:txBody>
      <dsp:txXfrm>
        <a:off x="3591082" y="754470"/>
        <a:ext cx="1161445" cy="754470"/>
      </dsp:txXfrm>
    </dsp:sp>
    <dsp:sp modelId="{943E3C8C-1299-4612-86A9-DF6FB12897FC}">
      <dsp:nvSpPr>
        <dsp:cNvPr id="0" name=""/>
        <dsp:cNvSpPr/>
      </dsp:nvSpPr>
      <dsp:spPr>
        <a:xfrm>
          <a:off x="3856648" y="113170"/>
          <a:ext cx="628096" cy="62809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1F6A8A-76BB-44B4-9633-11E1991F1250}">
      <dsp:nvSpPr>
        <dsp:cNvPr id="0" name=""/>
        <dsp:cNvSpPr/>
      </dsp:nvSpPr>
      <dsp:spPr>
        <a:xfrm>
          <a:off x="-7" y="1505679"/>
          <a:ext cx="4752543" cy="282926"/>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80BE4-C378-434D-9529-7CA09EFD544E}">
      <dsp:nvSpPr>
        <dsp:cNvPr id="0" name=""/>
        <dsp:cNvSpPr/>
      </dsp:nvSpPr>
      <dsp:spPr>
        <a:xfrm>
          <a:off x="571499" y="0"/>
          <a:ext cx="6477000" cy="246404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FDE969-468C-4BFD-9A86-5F33F35F4A1D}">
      <dsp:nvSpPr>
        <dsp:cNvPr id="0" name=""/>
        <dsp:cNvSpPr/>
      </dsp:nvSpPr>
      <dsp:spPr>
        <a:xfrm>
          <a:off x="3662" y="739214"/>
          <a:ext cx="1013217" cy="98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Emergence</a:t>
          </a:r>
        </a:p>
      </dsp:txBody>
      <dsp:txXfrm>
        <a:off x="51776" y="787328"/>
        <a:ext cx="916989" cy="889390"/>
      </dsp:txXfrm>
    </dsp:sp>
    <dsp:sp modelId="{CA830C3B-5306-4A28-A092-90982105B4DE}">
      <dsp:nvSpPr>
        <dsp:cNvPr id="0" name=""/>
        <dsp:cNvSpPr/>
      </dsp:nvSpPr>
      <dsp:spPr>
        <a:xfrm>
          <a:off x="1103572" y="739214"/>
          <a:ext cx="1013217" cy="98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Assumption</a:t>
          </a:r>
        </a:p>
      </dsp:txBody>
      <dsp:txXfrm>
        <a:off x="1151686" y="787328"/>
        <a:ext cx="916989" cy="889390"/>
      </dsp:txXfrm>
    </dsp:sp>
    <dsp:sp modelId="{06A770E0-DFBE-422B-AF0E-273ABE464DA2}">
      <dsp:nvSpPr>
        <dsp:cNvPr id="0" name=""/>
        <dsp:cNvSpPr/>
      </dsp:nvSpPr>
      <dsp:spPr>
        <a:xfrm>
          <a:off x="2203481" y="739214"/>
          <a:ext cx="1013217" cy="98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Concept</a:t>
          </a:r>
        </a:p>
      </dsp:txBody>
      <dsp:txXfrm>
        <a:off x="2251595" y="787328"/>
        <a:ext cx="916989" cy="889390"/>
      </dsp:txXfrm>
    </dsp:sp>
    <dsp:sp modelId="{8BCCB137-EEE1-4C3D-BF02-6F2927F56316}">
      <dsp:nvSpPr>
        <dsp:cNvPr id="0" name=""/>
        <dsp:cNvSpPr/>
      </dsp:nvSpPr>
      <dsp:spPr>
        <a:xfrm>
          <a:off x="3303391" y="739214"/>
          <a:ext cx="1013217" cy="98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Examination</a:t>
          </a:r>
          <a:endParaRPr lang="de-DE" sz="1200" kern="1200" dirty="0"/>
        </a:p>
      </dsp:txBody>
      <dsp:txXfrm>
        <a:off x="3351505" y="787328"/>
        <a:ext cx="916989" cy="889390"/>
      </dsp:txXfrm>
    </dsp:sp>
    <dsp:sp modelId="{B96E2766-5D1F-4F45-BDD8-18E1D0D17ECA}">
      <dsp:nvSpPr>
        <dsp:cNvPr id="0" name=""/>
        <dsp:cNvSpPr/>
      </dsp:nvSpPr>
      <dsp:spPr>
        <a:xfrm>
          <a:off x="4403300" y="739214"/>
          <a:ext cx="1013217" cy="98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Discovery</a:t>
          </a:r>
          <a:endParaRPr lang="de-DE" sz="1200" kern="1200" dirty="0"/>
        </a:p>
      </dsp:txBody>
      <dsp:txXfrm>
        <a:off x="4451414" y="787328"/>
        <a:ext cx="916989" cy="889390"/>
      </dsp:txXfrm>
    </dsp:sp>
    <dsp:sp modelId="{5F69B501-6B12-441B-BCA3-2B5EBF24AA60}">
      <dsp:nvSpPr>
        <dsp:cNvPr id="0" name=""/>
        <dsp:cNvSpPr/>
      </dsp:nvSpPr>
      <dsp:spPr>
        <a:xfrm>
          <a:off x="5503210" y="739214"/>
          <a:ext cx="1013217" cy="98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Critical Phase</a:t>
          </a:r>
          <a:endParaRPr lang="de-DE" sz="1200" kern="1200" dirty="0"/>
        </a:p>
      </dsp:txBody>
      <dsp:txXfrm>
        <a:off x="5551324" y="787328"/>
        <a:ext cx="916989" cy="889390"/>
      </dsp:txXfrm>
    </dsp:sp>
    <dsp:sp modelId="{3D42DCD7-0BF7-4C97-B7D9-0834DA0F8DC9}">
      <dsp:nvSpPr>
        <dsp:cNvPr id="0" name=""/>
        <dsp:cNvSpPr/>
      </dsp:nvSpPr>
      <dsp:spPr>
        <a:xfrm>
          <a:off x="6603120" y="739214"/>
          <a:ext cx="1013217" cy="98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Transfer</a:t>
          </a:r>
          <a:endParaRPr lang="de-DE" sz="1200" kern="1200" dirty="0"/>
        </a:p>
      </dsp:txBody>
      <dsp:txXfrm>
        <a:off x="6651234" y="787328"/>
        <a:ext cx="916989" cy="8893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11793-CC68-4485-83AF-A48F090D2A7E}">
      <dsp:nvSpPr>
        <dsp:cNvPr id="0" name=""/>
        <dsp:cNvSpPr/>
      </dsp:nvSpPr>
      <dsp:spPr>
        <a:xfrm>
          <a:off x="2097929" y="1889"/>
          <a:ext cx="1670154" cy="6608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Trust in self-determined learning process</a:t>
          </a:r>
          <a:endParaRPr lang="de-DE" sz="1200" kern="1200" dirty="0"/>
        </a:p>
      </dsp:txBody>
      <dsp:txXfrm>
        <a:off x="2130188" y="34148"/>
        <a:ext cx="1605636" cy="596309"/>
      </dsp:txXfrm>
    </dsp:sp>
    <dsp:sp modelId="{42ADB692-ACE0-4D0B-8FC2-4031F1AE57A7}">
      <dsp:nvSpPr>
        <dsp:cNvPr id="0" name=""/>
        <dsp:cNvSpPr/>
      </dsp:nvSpPr>
      <dsp:spPr>
        <a:xfrm>
          <a:off x="1444298" y="372579"/>
          <a:ext cx="3111337" cy="3111337"/>
        </a:xfrm>
        <a:custGeom>
          <a:avLst/>
          <a:gdLst/>
          <a:ahLst/>
          <a:cxnLst/>
          <a:rect l="0" t="0" r="0" b="0"/>
          <a:pathLst>
            <a:path>
              <a:moveTo>
                <a:pt x="2329793" y="206285"/>
              </a:moveTo>
              <a:arcTo wR="1555668" hR="1555668" stAng="17990542" swAng="1510994"/>
            </a:path>
          </a:pathLst>
        </a:custGeom>
        <a:noFill/>
        <a:ln w="28575"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sp>
    <dsp:sp modelId="{8C24A442-BAE8-4FCD-8E4E-4063CF123F63}">
      <dsp:nvSpPr>
        <dsp:cNvPr id="0" name=""/>
        <dsp:cNvSpPr/>
      </dsp:nvSpPr>
      <dsp:spPr>
        <a:xfrm>
          <a:off x="3604876" y="1042199"/>
          <a:ext cx="1663240" cy="6608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Self-determination of the learners</a:t>
          </a:r>
        </a:p>
      </dsp:txBody>
      <dsp:txXfrm>
        <a:off x="3637135" y="1074458"/>
        <a:ext cx="1598722" cy="596309"/>
      </dsp:txXfrm>
    </dsp:sp>
    <dsp:sp modelId="{389747A9-131D-4328-9E07-CE93B4EEF6EC}">
      <dsp:nvSpPr>
        <dsp:cNvPr id="0" name=""/>
        <dsp:cNvSpPr/>
      </dsp:nvSpPr>
      <dsp:spPr>
        <a:xfrm>
          <a:off x="1442469" y="507382"/>
          <a:ext cx="3111337" cy="3111337"/>
        </a:xfrm>
        <a:custGeom>
          <a:avLst/>
          <a:gdLst/>
          <a:ahLst/>
          <a:cxnLst/>
          <a:rect l="0" t="0" r="0" b="0"/>
          <a:pathLst>
            <a:path>
              <a:moveTo>
                <a:pt x="3070322" y="1200805"/>
              </a:moveTo>
              <a:arcTo wR="1555668" hR="1555668" stAng="20808851" swAng="1154072"/>
            </a:path>
          </a:pathLst>
        </a:custGeom>
        <a:noFill/>
        <a:ln w="28575"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sp>
    <dsp:sp modelId="{21816727-2BD6-4F7E-97B0-FAAB2FC81462}">
      <dsp:nvSpPr>
        <dsp:cNvPr id="0" name=""/>
        <dsp:cNvSpPr/>
      </dsp:nvSpPr>
      <dsp:spPr>
        <a:xfrm>
          <a:off x="3444619" y="2232250"/>
          <a:ext cx="1983752" cy="6608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Demonstration through media</a:t>
          </a:r>
        </a:p>
      </dsp:txBody>
      <dsp:txXfrm>
        <a:off x="3476878" y="2264509"/>
        <a:ext cx="1919234" cy="596309"/>
      </dsp:txXfrm>
    </dsp:sp>
    <dsp:sp modelId="{BE9E50E5-95CA-4180-A856-35AF0E0EBA3C}">
      <dsp:nvSpPr>
        <dsp:cNvPr id="0" name=""/>
        <dsp:cNvSpPr/>
      </dsp:nvSpPr>
      <dsp:spPr>
        <a:xfrm>
          <a:off x="1632685" y="190071"/>
          <a:ext cx="3111337" cy="3111337"/>
        </a:xfrm>
        <a:custGeom>
          <a:avLst/>
          <a:gdLst/>
          <a:ahLst/>
          <a:cxnLst/>
          <a:rect l="0" t="0" r="0" b="0"/>
          <a:pathLst>
            <a:path>
              <a:moveTo>
                <a:pt x="2602506" y="2706422"/>
              </a:moveTo>
              <a:arcTo wR="1555668" hR="1555668" stAng="2862437" swAng="1102698"/>
            </a:path>
          </a:pathLst>
        </a:custGeom>
        <a:noFill/>
        <a:ln w="28575"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sp>
    <dsp:sp modelId="{F36F87E6-EB51-4172-9E0A-6D2303998E47}">
      <dsp:nvSpPr>
        <dsp:cNvPr id="0" name=""/>
        <dsp:cNvSpPr/>
      </dsp:nvSpPr>
      <dsp:spPr>
        <a:xfrm>
          <a:off x="2051671" y="3113226"/>
          <a:ext cx="1762669" cy="6608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Safety through planning and teamwork</a:t>
          </a:r>
          <a:endParaRPr lang="de-DE" sz="1200" kern="1200" dirty="0"/>
        </a:p>
      </dsp:txBody>
      <dsp:txXfrm>
        <a:off x="2083930" y="3145485"/>
        <a:ext cx="1698151" cy="596309"/>
      </dsp:txXfrm>
    </dsp:sp>
    <dsp:sp modelId="{D4271813-12F6-4C75-A3E7-6BE32DF6F659}">
      <dsp:nvSpPr>
        <dsp:cNvPr id="0" name=""/>
        <dsp:cNvSpPr/>
      </dsp:nvSpPr>
      <dsp:spPr>
        <a:xfrm>
          <a:off x="1371792" y="328508"/>
          <a:ext cx="3111337" cy="3111337"/>
        </a:xfrm>
        <a:custGeom>
          <a:avLst/>
          <a:gdLst/>
          <a:ahLst/>
          <a:cxnLst/>
          <a:rect l="0" t="0" r="0" b="0"/>
          <a:pathLst>
            <a:path>
              <a:moveTo>
                <a:pt x="676457" y="2839059"/>
              </a:moveTo>
              <a:arcTo wR="1555668" hR="1555668" stAng="7464830" swAng="900149"/>
            </a:path>
          </a:pathLst>
        </a:custGeom>
        <a:noFill/>
        <a:ln w="28575"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sp>
    <dsp:sp modelId="{AC71DBEB-5BC3-4997-94DF-B35A2D7DD5ED}">
      <dsp:nvSpPr>
        <dsp:cNvPr id="0" name=""/>
        <dsp:cNvSpPr/>
      </dsp:nvSpPr>
      <dsp:spPr>
        <a:xfrm>
          <a:off x="671731" y="2232251"/>
          <a:ext cx="1715120" cy="6608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Structure through research plan</a:t>
          </a:r>
        </a:p>
      </dsp:txBody>
      <dsp:txXfrm>
        <a:off x="703990" y="2264510"/>
        <a:ext cx="1650602" cy="596309"/>
      </dsp:txXfrm>
    </dsp:sp>
    <dsp:sp modelId="{586D11DC-7363-4BC8-97B6-DB3D23830952}">
      <dsp:nvSpPr>
        <dsp:cNvPr id="0" name=""/>
        <dsp:cNvSpPr/>
      </dsp:nvSpPr>
      <dsp:spPr>
        <a:xfrm>
          <a:off x="1398044" y="453704"/>
          <a:ext cx="3111337" cy="3111337"/>
        </a:xfrm>
        <a:custGeom>
          <a:avLst/>
          <a:gdLst/>
          <a:ahLst/>
          <a:cxnLst/>
          <a:rect l="0" t="0" r="0" b="0"/>
          <a:pathLst>
            <a:path>
              <a:moveTo>
                <a:pt x="15294" y="1773274"/>
              </a:moveTo>
              <a:arcTo wR="1555668" hR="1555668" stAng="10317549" swAng="1159272"/>
            </a:path>
          </a:pathLst>
        </a:custGeom>
        <a:noFill/>
        <a:ln w="28575"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sp>
    <dsp:sp modelId="{6BA44C13-A836-4F1F-AB82-9786B4AD83ED}">
      <dsp:nvSpPr>
        <dsp:cNvPr id="0" name=""/>
        <dsp:cNvSpPr/>
      </dsp:nvSpPr>
      <dsp:spPr>
        <a:xfrm>
          <a:off x="671731" y="1039020"/>
          <a:ext cx="1674322" cy="6608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Personalisation through personal reflection</a:t>
          </a:r>
        </a:p>
      </dsp:txBody>
      <dsp:txXfrm>
        <a:off x="703990" y="1071279"/>
        <a:ext cx="1609804" cy="596309"/>
      </dsp:txXfrm>
    </dsp:sp>
    <dsp:sp modelId="{69F36E5F-3483-4094-BC30-021258CB756B}">
      <dsp:nvSpPr>
        <dsp:cNvPr id="0" name=""/>
        <dsp:cNvSpPr/>
      </dsp:nvSpPr>
      <dsp:spPr>
        <a:xfrm>
          <a:off x="1460869" y="275259"/>
          <a:ext cx="3111337" cy="3111337"/>
        </a:xfrm>
        <a:custGeom>
          <a:avLst/>
          <a:gdLst/>
          <a:ahLst/>
          <a:cxnLst/>
          <a:rect l="0" t="0" r="0" b="0"/>
          <a:pathLst>
            <a:path>
              <a:moveTo>
                <a:pt x="219840" y="758380"/>
              </a:moveTo>
              <a:arcTo wR="1555668" hR="1555668" stAng="12649850" swAng="1364806"/>
            </a:path>
          </a:pathLst>
        </a:custGeom>
        <a:noFill/>
        <a:ln w="28575"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53F5C-D95D-4C60-98D1-5BE90CAD2258}">
      <dsp:nvSpPr>
        <dsp:cNvPr id="0" name=""/>
        <dsp:cNvSpPr/>
      </dsp:nvSpPr>
      <dsp:spPr>
        <a:xfrm>
          <a:off x="1669821" y="856190"/>
          <a:ext cx="2132965" cy="213296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noProof="0" dirty="0"/>
            <a:t>Self-determined Inquiry Learning </a:t>
          </a:r>
          <a:r>
            <a:rPr lang="en-GB" sz="1300" kern="1200" noProof="0" dirty="0"/>
            <a:t>based on:</a:t>
          </a:r>
          <a:br>
            <a:rPr lang="en-GB" sz="1300" kern="1200" noProof="0" dirty="0"/>
          </a:br>
          <a:r>
            <a:rPr lang="en-GB" sz="1300" kern="1200" noProof="0" dirty="0"/>
            <a:t>Trust, Self-determination, Clearness, Safety, Structuring, Personalisation</a:t>
          </a:r>
        </a:p>
      </dsp:txBody>
      <dsp:txXfrm>
        <a:off x="1982186" y="1168555"/>
        <a:ext cx="1508235" cy="1508235"/>
      </dsp:txXfrm>
    </dsp:sp>
    <dsp:sp modelId="{2381E409-F8AB-4CF9-AD52-FE745EAFE734}">
      <dsp:nvSpPr>
        <dsp:cNvPr id="0" name=""/>
        <dsp:cNvSpPr/>
      </dsp:nvSpPr>
      <dsp:spPr>
        <a:xfrm>
          <a:off x="2203062" y="380"/>
          <a:ext cx="1066482" cy="106648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noProof="0" dirty="0"/>
            <a:t>Critical Discourse</a:t>
          </a:r>
        </a:p>
      </dsp:txBody>
      <dsp:txXfrm>
        <a:off x="2359245" y="156563"/>
        <a:ext cx="754116" cy="754116"/>
      </dsp:txXfrm>
    </dsp:sp>
    <dsp:sp modelId="{21D276FB-1185-4523-8381-35D875F3D183}">
      <dsp:nvSpPr>
        <dsp:cNvPr id="0" name=""/>
        <dsp:cNvSpPr/>
      </dsp:nvSpPr>
      <dsp:spPr>
        <a:xfrm>
          <a:off x="3406016" y="694906"/>
          <a:ext cx="1066482" cy="106648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noProof="0" dirty="0"/>
            <a:t>Conclusion-based Transfer</a:t>
          </a:r>
        </a:p>
      </dsp:txBody>
      <dsp:txXfrm>
        <a:off x="3562199" y="851089"/>
        <a:ext cx="754116" cy="754116"/>
      </dsp:txXfrm>
    </dsp:sp>
    <dsp:sp modelId="{0DF0C222-83A4-469D-A261-5E009A60AD95}">
      <dsp:nvSpPr>
        <dsp:cNvPr id="0" name=""/>
        <dsp:cNvSpPr/>
      </dsp:nvSpPr>
      <dsp:spPr>
        <a:xfrm>
          <a:off x="3406016" y="2083957"/>
          <a:ext cx="1066482" cy="106648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noProof="0" dirty="0"/>
            <a:t>Method Affirmation</a:t>
          </a:r>
        </a:p>
      </dsp:txBody>
      <dsp:txXfrm>
        <a:off x="3562199" y="2240140"/>
        <a:ext cx="754116" cy="754116"/>
      </dsp:txXfrm>
    </dsp:sp>
    <dsp:sp modelId="{ACDB4A2E-2330-4120-921B-BB33E1D6C733}">
      <dsp:nvSpPr>
        <dsp:cNvPr id="0" name=""/>
        <dsp:cNvSpPr/>
      </dsp:nvSpPr>
      <dsp:spPr>
        <a:xfrm>
          <a:off x="2203062" y="2778483"/>
          <a:ext cx="1066482" cy="106648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altLang="de-DE" sz="1000" kern="1200" noProof="0" dirty="0"/>
            <a:t>Discovery Interest</a:t>
          </a:r>
          <a:endParaRPr lang="en-GB" sz="1000" kern="1200" noProof="0" dirty="0"/>
        </a:p>
      </dsp:txBody>
      <dsp:txXfrm>
        <a:off x="2359245" y="2934666"/>
        <a:ext cx="754116" cy="754116"/>
      </dsp:txXfrm>
    </dsp:sp>
    <dsp:sp modelId="{648A62F7-8621-4D38-8CA6-259FFC71D395}">
      <dsp:nvSpPr>
        <dsp:cNvPr id="0" name=""/>
        <dsp:cNvSpPr/>
      </dsp:nvSpPr>
      <dsp:spPr>
        <a:xfrm>
          <a:off x="1000108" y="2083957"/>
          <a:ext cx="1066482" cy="106648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altLang="de-DE" sz="1000" kern="1200" noProof="0" dirty="0"/>
            <a:t>Experience-based Hypothesizing</a:t>
          </a:r>
          <a:endParaRPr lang="en-GB" sz="1000" kern="1200" noProof="0" dirty="0"/>
        </a:p>
      </dsp:txBody>
      <dsp:txXfrm>
        <a:off x="1156291" y="2240140"/>
        <a:ext cx="754116" cy="754116"/>
      </dsp:txXfrm>
    </dsp:sp>
    <dsp:sp modelId="{7DD4EF40-7A9E-4E61-BCDB-39A3E5714559}">
      <dsp:nvSpPr>
        <dsp:cNvPr id="0" name=""/>
        <dsp:cNvSpPr/>
      </dsp:nvSpPr>
      <dsp:spPr>
        <a:xfrm>
          <a:off x="1000108" y="694906"/>
          <a:ext cx="1066482" cy="106648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noProof="0" dirty="0"/>
            <a:t>Authentic Exploration</a:t>
          </a:r>
        </a:p>
      </dsp:txBody>
      <dsp:txXfrm>
        <a:off x="1156291" y="851089"/>
        <a:ext cx="754116" cy="754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518B5-19FD-4B85-BAE3-F87BCCD1B2E3}">
      <dsp:nvSpPr>
        <dsp:cNvPr id="0" name=""/>
        <dsp:cNvSpPr/>
      </dsp:nvSpPr>
      <dsp:spPr>
        <a:xfrm>
          <a:off x="2023421" y="1555372"/>
          <a:ext cx="2045031" cy="1901011"/>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a:t>Professional &amp; Interdisciplinary Competences</a:t>
          </a:r>
        </a:p>
      </dsp:txBody>
      <dsp:txXfrm>
        <a:off x="2423799" y="2000675"/>
        <a:ext cx="1244275" cy="977159"/>
      </dsp:txXfrm>
    </dsp:sp>
    <dsp:sp modelId="{D239D76A-D910-4E0F-BB7E-424856AB0229}">
      <dsp:nvSpPr>
        <dsp:cNvPr id="0" name=""/>
        <dsp:cNvSpPr/>
      </dsp:nvSpPr>
      <dsp:spPr>
        <a:xfrm>
          <a:off x="841939" y="1074354"/>
          <a:ext cx="1677452" cy="144592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Motivation &amp; Professional Identity</a:t>
          </a:r>
        </a:p>
      </dsp:txBody>
      <dsp:txXfrm>
        <a:off x="1239610" y="1440571"/>
        <a:ext cx="882110" cy="713495"/>
      </dsp:txXfrm>
    </dsp:sp>
    <dsp:sp modelId="{D3E0356D-51A8-4C02-9264-1AF49871D0DA}">
      <dsp:nvSpPr>
        <dsp:cNvPr id="0" name=""/>
        <dsp:cNvSpPr/>
      </dsp:nvSpPr>
      <dsp:spPr>
        <a:xfrm rot="20700000">
          <a:off x="1763760" y="152221"/>
          <a:ext cx="1354620" cy="135462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Research Expertise</a:t>
          </a:r>
        </a:p>
      </dsp:txBody>
      <dsp:txXfrm rot="-20700000">
        <a:off x="2060868" y="449329"/>
        <a:ext cx="760404" cy="760404"/>
      </dsp:txXfrm>
    </dsp:sp>
    <dsp:sp modelId="{777681C9-E624-4538-8A25-875D129C7B9E}">
      <dsp:nvSpPr>
        <dsp:cNvPr id="0" name=""/>
        <dsp:cNvSpPr/>
      </dsp:nvSpPr>
      <dsp:spPr>
        <a:xfrm>
          <a:off x="1941324" y="1272997"/>
          <a:ext cx="2433294" cy="2433294"/>
        </a:xfrm>
        <a:prstGeom prst="circularArrow">
          <a:avLst>
            <a:gd name="adj1" fmla="val 4688"/>
            <a:gd name="adj2" fmla="val 299029"/>
            <a:gd name="adj3" fmla="val 2495667"/>
            <a:gd name="adj4" fmla="val 1590616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F664D1-410E-4E85-BAF1-7952D2DA9A62}">
      <dsp:nvSpPr>
        <dsp:cNvPr id="0" name=""/>
        <dsp:cNvSpPr/>
      </dsp:nvSpPr>
      <dsp:spPr>
        <a:xfrm>
          <a:off x="744541" y="803302"/>
          <a:ext cx="1767940" cy="176794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78548C-3F76-48AC-ACDB-FDC44B455EE8}">
      <dsp:nvSpPr>
        <dsp:cNvPr id="0" name=""/>
        <dsp:cNvSpPr/>
      </dsp:nvSpPr>
      <dsp:spPr>
        <a:xfrm>
          <a:off x="1450422" y="-141324"/>
          <a:ext cx="1906195" cy="190619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8846F-3F6D-405F-822B-06E909EE15D3}">
      <dsp:nvSpPr>
        <dsp:cNvPr id="0" name=""/>
        <dsp:cNvSpPr/>
      </dsp:nvSpPr>
      <dsp:spPr>
        <a:xfrm>
          <a:off x="858859" y="4183"/>
          <a:ext cx="1486325" cy="1486551"/>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7DC4F-8793-4580-987F-62B061C7921D}">
      <dsp:nvSpPr>
        <dsp:cNvPr id="0" name=""/>
        <dsp:cNvSpPr/>
      </dsp:nvSpPr>
      <dsp:spPr>
        <a:xfrm>
          <a:off x="1187385" y="540874"/>
          <a:ext cx="825922" cy="412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e-DE" sz="1000" kern="1200" dirty="0"/>
            <a:t>Students learn</a:t>
          </a:r>
        </a:p>
      </dsp:txBody>
      <dsp:txXfrm>
        <a:off x="1187385" y="540874"/>
        <a:ext cx="825922" cy="412862"/>
      </dsp:txXfrm>
    </dsp:sp>
    <dsp:sp modelId="{B15A5522-E05E-4AAE-AC49-16DA7A6B419A}">
      <dsp:nvSpPr>
        <dsp:cNvPr id="0" name=""/>
        <dsp:cNvSpPr/>
      </dsp:nvSpPr>
      <dsp:spPr>
        <a:xfrm>
          <a:off x="446037" y="858318"/>
          <a:ext cx="1486325" cy="148655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9B2B0E-0791-4D5D-98DF-9E9D22AA5DEA}">
      <dsp:nvSpPr>
        <dsp:cNvPr id="0" name=""/>
        <dsp:cNvSpPr/>
      </dsp:nvSpPr>
      <dsp:spPr>
        <a:xfrm>
          <a:off x="776238" y="1399949"/>
          <a:ext cx="825922" cy="412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e-DE" sz="1000" kern="1200" dirty="0"/>
            <a:t>Lecturers support</a:t>
          </a:r>
        </a:p>
      </dsp:txBody>
      <dsp:txXfrm>
        <a:off x="776238" y="1399949"/>
        <a:ext cx="825922" cy="412862"/>
      </dsp:txXfrm>
    </dsp:sp>
    <dsp:sp modelId="{384EE180-3E8F-4E8C-A575-98DAEECD7079}">
      <dsp:nvSpPr>
        <dsp:cNvPr id="0" name=""/>
        <dsp:cNvSpPr/>
      </dsp:nvSpPr>
      <dsp:spPr>
        <a:xfrm>
          <a:off x="964646" y="1814664"/>
          <a:ext cx="1276984" cy="1277495"/>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271B6-7372-4943-A0A4-683DB79A4C6F}">
      <dsp:nvSpPr>
        <dsp:cNvPr id="0" name=""/>
        <dsp:cNvSpPr/>
      </dsp:nvSpPr>
      <dsp:spPr>
        <a:xfrm>
          <a:off x="1189339" y="2260259"/>
          <a:ext cx="825922" cy="412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e-DE" sz="1000" kern="1200" dirty="0"/>
            <a:t>Goal: Development  of scientific competences</a:t>
          </a:r>
        </a:p>
      </dsp:txBody>
      <dsp:txXfrm>
        <a:off x="1189339" y="2260259"/>
        <a:ext cx="825922" cy="412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99159-A63A-477E-B7C8-7121BB78CA51}">
      <dsp:nvSpPr>
        <dsp:cNvPr id="0" name=""/>
        <dsp:cNvSpPr/>
      </dsp:nvSpPr>
      <dsp:spPr>
        <a:xfrm>
          <a:off x="1380422" y="249817"/>
          <a:ext cx="3413760" cy="3413760"/>
        </a:xfrm>
        <a:prstGeom prst="pie">
          <a:avLst>
            <a:gd name="adj1" fmla="val 16200000"/>
            <a:gd name="adj2" fmla="val 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a:t>Methodological Competence</a:t>
          </a:r>
        </a:p>
      </dsp:txBody>
      <dsp:txXfrm>
        <a:off x="3192560" y="957360"/>
        <a:ext cx="1259840" cy="934720"/>
      </dsp:txXfrm>
    </dsp:sp>
    <dsp:sp modelId="{98020D73-DA7A-4417-928B-2B1BB550F502}">
      <dsp:nvSpPr>
        <dsp:cNvPr id="0" name=""/>
        <dsp:cNvSpPr/>
      </dsp:nvSpPr>
      <dsp:spPr>
        <a:xfrm>
          <a:off x="1380422" y="364422"/>
          <a:ext cx="3413760" cy="3413760"/>
        </a:xfrm>
        <a:prstGeom prst="pie">
          <a:avLst>
            <a:gd name="adj1" fmla="val 0"/>
            <a:gd name="adj2" fmla="val 540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a:t>Self-Competence</a:t>
          </a:r>
        </a:p>
      </dsp:txBody>
      <dsp:txXfrm>
        <a:off x="3192560" y="2135920"/>
        <a:ext cx="1259840" cy="934720"/>
      </dsp:txXfrm>
    </dsp:sp>
    <dsp:sp modelId="{DE312548-0F87-42EA-A812-578D026D3FEB}">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a:t>Social Competence</a:t>
          </a:r>
        </a:p>
      </dsp:txBody>
      <dsp:txXfrm>
        <a:off x="1607600" y="2135920"/>
        <a:ext cx="1259840" cy="934720"/>
      </dsp:txXfrm>
    </dsp:sp>
    <dsp:sp modelId="{39C6D7BE-CFDD-43A9-8523-D2BF49C77C76}">
      <dsp:nvSpPr>
        <dsp:cNvPr id="0" name=""/>
        <dsp:cNvSpPr/>
      </dsp:nvSpPr>
      <dsp:spPr>
        <a:xfrm>
          <a:off x="1265817" y="249817"/>
          <a:ext cx="3413760" cy="3413760"/>
        </a:xfrm>
        <a:prstGeom prst="pie">
          <a:avLst>
            <a:gd name="adj1" fmla="val 10800000"/>
            <a:gd name="adj2" fmla="val 1620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a:t>Professional and Social Competence </a:t>
          </a:r>
        </a:p>
      </dsp:txBody>
      <dsp:txXfrm>
        <a:off x="1607600" y="957360"/>
        <a:ext cx="1259840" cy="934720"/>
      </dsp:txXfrm>
    </dsp:sp>
    <dsp:sp modelId="{7BDFA716-AC24-490F-A02A-97174D471A0D}">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534FF9-2AD6-487C-AB0F-EF8AE21C3B16}">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E20268-6FB0-432E-983E-8B087E451EF7}">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6351CE-CBBE-4002-80D2-C0AE4751C59E}">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4B819-8D8D-44FD-BDE3-C912AAC9710C}">
      <dsp:nvSpPr>
        <dsp:cNvPr id="0" name=""/>
        <dsp:cNvSpPr/>
      </dsp:nvSpPr>
      <dsp:spPr>
        <a:xfrm>
          <a:off x="825676" y="-33583"/>
          <a:ext cx="3483834" cy="3483834"/>
        </a:xfrm>
        <a:prstGeom prst="circularArrow">
          <a:avLst>
            <a:gd name="adj1" fmla="val 5544"/>
            <a:gd name="adj2" fmla="val 330680"/>
            <a:gd name="adj3" fmla="val 14680762"/>
            <a:gd name="adj4" fmla="val 1685638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BD5992-E7FD-4D18-9155-59D48C7BCC42}">
      <dsp:nvSpPr>
        <dsp:cNvPr id="0" name=""/>
        <dsp:cNvSpPr/>
      </dsp:nvSpPr>
      <dsp:spPr>
        <a:xfrm>
          <a:off x="2089233" y="0"/>
          <a:ext cx="956720" cy="478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de-DE" sz="700" kern="1200" dirty="0"/>
            <a:t>Research Idea</a:t>
          </a:r>
        </a:p>
      </dsp:txBody>
      <dsp:txXfrm>
        <a:off x="2112585" y="23352"/>
        <a:ext cx="910016" cy="431656"/>
      </dsp:txXfrm>
    </dsp:sp>
    <dsp:sp modelId="{0027E457-9123-47A6-8C60-89D7F1F2F418}">
      <dsp:nvSpPr>
        <dsp:cNvPr id="0" name=""/>
        <dsp:cNvSpPr/>
      </dsp:nvSpPr>
      <dsp:spPr>
        <a:xfrm>
          <a:off x="3120085" y="437170"/>
          <a:ext cx="956720" cy="478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Research of Sources and Literature</a:t>
          </a:r>
          <a:endParaRPr lang="de-DE" sz="700" kern="1200" dirty="0"/>
        </a:p>
      </dsp:txBody>
      <dsp:txXfrm>
        <a:off x="3143437" y="460522"/>
        <a:ext cx="910016" cy="431656"/>
      </dsp:txXfrm>
    </dsp:sp>
    <dsp:sp modelId="{7BEC0228-AC9D-4D76-AF90-A989BCF389BF}">
      <dsp:nvSpPr>
        <dsp:cNvPr id="0" name=""/>
        <dsp:cNvSpPr/>
      </dsp:nvSpPr>
      <dsp:spPr>
        <a:xfrm>
          <a:off x="3555220" y="1487678"/>
          <a:ext cx="956720" cy="478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Current State of Research &amp; Prior Knowledge</a:t>
          </a:r>
          <a:endParaRPr lang="de-DE" sz="700" kern="1200" dirty="0"/>
        </a:p>
      </dsp:txBody>
      <dsp:txXfrm>
        <a:off x="3578572" y="1511030"/>
        <a:ext cx="910016" cy="431656"/>
      </dsp:txXfrm>
    </dsp:sp>
    <dsp:sp modelId="{7E9418B7-B9E9-42F7-8274-14AFB08A10D3}">
      <dsp:nvSpPr>
        <dsp:cNvPr id="0" name=""/>
        <dsp:cNvSpPr/>
      </dsp:nvSpPr>
      <dsp:spPr>
        <a:xfrm>
          <a:off x="3120085" y="2538187"/>
          <a:ext cx="956720" cy="478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Deduction &amp; Formulation of the Question</a:t>
          </a:r>
          <a:endParaRPr lang="de-DE" sz="700" kern="1200" dirty="0"/>
        </a:p>
      </dsp:txBody>
      <dsp:txXfrm>
        <a:off x="3143437" y="2561539"/>
        <a:ext cx="910016" cy="431656"/>
      </dsp:txXfrm>
    </dsp:sp>
    <dsp:sp modelId="{3AFCC5FF-61EA-4D96-B795-A89023567DF7}">
      <dsp:nvSpPr>
        <dsp:cNvPr id="0" name=""/>
        <dsp:cNvSpPr/>
      </dsp:nvSpPr>
      <dsp:spPr>
        <a:xfrm>
          <a:off x="2069577" y="2973322"/>
          <a:ext cx="956720" cy="478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de-DE" sz="700" kern="1200" dirty="0"/>
            <a:t>Planning the Study</a:t>
          </a:r>
        </a:p>
      </dsp:txBody>
      <dsp:txXfrm>
        <a:off x="2092929" y="2996674"/>
        <a:ext cx="910016" cy="431656"/>
      </dsp:txXfrm>
    </dsp:sp>
    <dsp:sp modelId="{215849EE-E97E-484B-9FD6-9CEA4EDEAFB3}">
      <dsp:nvSpPr>
        <dsp:cNvPr id="0" name=""/>
        <dsp:cNvSpPr/>
      </dsp:nvSpPr>
      <dsp:spPr>
        <a:xfrm>
          <a:off x="1019068" y="2538187"/>
          <a:ext cx="956720" cy="478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de-DE" sz="700" kern="1200" dirty="0"/>
            <a:t>Data Collection or Execution</a:t>
          </a:r>
        </a:p>
      </dsp:txBody>
      <dsp:txXfrm>
        <a:off x="1042420" y="2561539"/>
        <a:ext cx="910016" cy="431656"/>
      </dsp:txXfrm>
    </dsp:sp>
    <dsp:sp modelId="{DB970B2D-C1B9-4F65-B990-20F0F0F25554}">
      <dsp:nvSpPr>
        <dsp:cNvPr id="0" name=""/>
        <dsp:cNvSpPr/>
      </dsp:nvSpPr>
      <dsp:spPr>
        <a:xfrm>
          <a:off x="583933" y="1487678"/>
          <a:ext cx="956720" cy="478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Data Analysis &amp; Answering the Research Question</a:t>
          </a:r>
          <a:endParaRPr lang="de-DE" sz="700" kern="1200" dirty="0"/>
        </a:p>
      </dsp:txBody>
      <dsp:txXfrm>
        <a:off x="607285" y="1511030"/>
        <a:ext cx="910016" cy="431656"/>
      </dsp:txXfrm>
    </dsp:sp>
    <dsp:sp modelId="{3A3F40B9-AE47-48B1-8AB7-629AB9B2A5A9}">
      <dsp:nvSpPr>
        <dsp:cNvPr id="0" name=""/>
        <dsp:cNvSpPr/>
      </dsp:nvSpPr>
      <dsp:spPr>
        <a:xfrm>
          <a:off x="1019068" y="437170"/>
          <a:ext cx="956720" cy="478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Discussion of Results &amp; Methods, Acquisition of Insights</a:t>
          </a:r>
          <a:endParaRPr lang="de-DE" sz="700" kern="1200" dirty="0"/>
        </a:p>
      </dsp:txBody>
      <dsp:txXfrm>
        <a:off x="1042420" y="460522"/>
        <a:ext cx="910016" cy="4316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CA588-42AB-4B35-AAC2-E8D5C61FD9D1}">
      <dsp:nvSpPr>
        <dsp:cNvPr id="0" name=""/>
        <dsp:cNvSpPr/>
      </dsp:nvSpPr>
      <dsp:spPr>
        <a:xfrm>
          <a:off x="600" y="145118"/>
          <a:ext cx="2342384" cy="14054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Research-tutored</a:t>
          </a:r>
        </a:p>
        <a:p>
          <a:pPr marL="0" lvl="0" indent="0" algn="ctr" defTabSz="889000">
            <a:lnSpc>
              <a:spcPct val="90000"/>
            </a:lnSpc>
            <a:spcBef>
              <a:spcPct val="0"/>
            </a:spcBef>
            <a:spcAft>
              <a:spcPct val="35000"/>
            </a:spcAft>
            <a:buNone/>
          </a:pPr>
          <a:r>
            <a:rPr lang="en-GB" sz="2000" kern="1200" dirty="0"/>
            <a:t>Students discuss </a:t>
          </a:r>
          <a:r>
            <a:rPr lang="en-GB" sz="2000" kern="1200" noProof="0" dirty="0"/>
            <a:t>current</a:t>
          </a:r>
          <a:r>
            <a:rPr lang="en-GB" sz="2000" kern="1200" dirty="0"/>
            <a:t> research with researchers.</a:t>
          </a:r>
        </a:p>
      </dsp:txBody>
      <dsp:txXfrm>
        <a:off x="600" y="145118"/>
        <a:ext cx="2342384" cy="1405430"/>
      </dsp:txXfrm>
    </dsp:sp>
    <dsp:sp modelId="{F4690BEE-A6AE-49E2-A09D-90FF1C07CEA5}">
      <dsp:nvSpPr>
        <dsp:cNvPr id="0" name=""/>
        <dsp:cNvSpPr/>
      </dsp:nvSpPr>
      <dsp:spPr>
        <a:xfrm>
          <a:off x="2577223" y="145118"/>
          <a:ext cx="2342384" cy="14054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t>Research-based </a:t>
          </a:r>
        </a:p>
        <a:p>
          <a:pPr marL="0" lvl="0" indent="0" algn="ctr" defTabSz="889000">
            <a:lnSpc>
              <a:spcPct val="90000"/>
            </a:lnSpc>
            <a:spcBef>
              <a:spcPct val="0"/>
            </a:spcBef>
            <a:spcAft>
              <a:spcPct val="35000"/>
            </a:spcAft>
            <a:buNone/>
          </a:pPr>
          <a:r>
            <a:rPr lang="en-GB" sz="2000" kern="1200" noProof="0" dirty="0"/>
            <a:t>Students carry out research projects themselves.</a:t>
          </a:r>
        </a:p>
      </dsp:txBody>
      <dsp:txXfrm>
        <a:off x="2577223" y="145118"/>
        <a:ext cx="2342384" cy="1405430"/>
      </dsp:txXfrm>
    </dsp:sp>
    <dsp:sp modelId="{61A878EB-4E47-4472-914D-C76D5E513ED8}">
      <dsp:nvSpPr>
        <dsp:cNvPr id="0" name=""/>
        <dsp:cNvSpPr/>
      </dsp:nvSpPr>
      <dsp:spPr>
        <a:xfrm>
          <a:off x="0" y="1784787"/>
          <a:ext cx="2342384" cy="14054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t>Research-led</a:t>
          </a:r>
        </a:p>
        <a:p>
          <a:pPr marL="0" lvl="0" indent="0" algn="ctr" defTabSz="889000">
            <a:lnSpc>
              <a:spcPct val="90000"/>
            </a:lnSpc>
            <a:spcBef>
              <a:spcPct val="0"/>
            </a:spcBef>
            <a:spcAft>
              <a:spcPct val="35000"/>
            </a:spcAft>
            <a:buNone/>
          </a:pPr>
          <a:r>
            <a:rPr lang="en-GB" sz="2000" kern="1200" noProof="0" dirty="0"/>
            <a:t>Students are informed about the latest results.</a:t>
          </a:r>
        </a:p>
      </dsp:txBody>
      <dsp:txXfrm>
        <a:off x="0" y="1784787"/>
        <a:ext cx="2342384" cy="1405430"/>
      </dsp:txXfrm>
    </dsp:sp>
    <dsp:sp modelId="{606722D1-69E8-405A-9FDB-BD418E273421}">
      <dsp:nvSpPr>
        <dsp:cNvPr id="0" name=""/>
        <dsp:cNvSpPr/>
      </dsp:nvSpPr>
      <dsp:spPr>
        <a:xfrm>
          <a:off x="2577223" y="1784787"/>
          <a:ext cx="2342384" cy="14054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t>Research-oriented</a:t>
          </a:r>
        </a:p>
        <a:p>
          <a:pPr marL="0" lvl="0" indent="0" algn="ctr" defTabSz="889000">
            <a:lnSpc>
              <a:spcPct val="90000"/>
            </a:lnSpc>
            <a:spcBef>
              <a:spcPct val="0"/>
            </a:spcBef>
            <a:spcAft>
              <a:spcPct val="35000"/>
            </a:spcAft>
            <a:buNone/>
          </a:pPr>
          <a:r>
            <a:rPr lang="en-GB" sz="2000" kern="1200" noProof="0" dirty="0"/>
            <a:t>Students learn how research works.</a:t>
          </a:r>
        </a:p>
      </dsp:txBody>
      <dsp:txXfrm>
        <a:off x="2577223" y="1784787"/>
        <a:ext cx="2342384" cy="14054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D14E5-576E-4C78-A95E-BF48603FFDE8}">
      <dsp:nvSpPr>
        <dsp:cNvPr id="0" name=""/>
        <dsp:cNvSpPr/>
      </dsp:nvSpPr>
      <dsp:spPr>
        <a:xfrm rot="5400000">
          <a:off x="3094304" y="82857"/>
          <a:ext cx="1259711" cy="109594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t>Self-Concept of the Researcher</a:t>
          </a:r>
        </a:p>
      </dsp:txBody>
      <dsp:txXfrm rot="-5400000">
        <a:off x="3346970" y="197281"/>
        <a:ext cx="754379" cy="867101"/>
      </dsp:txXfrm>
    </dsp:sp>
    <dsp:sp modelId="{12432297-ACED-485D-BF6F-7BFDB59C7F54}">
      <dsp:nvSpPr>
        <dsp:cNvPr id="0" name=""/>
        <dsp:cNvSpPr/>
      </dsp:nvSpPr>
      <dsp:spPr>
        <a:xfrm>
          <a:off x="4306464" y="252918"/>
          <a:ext cx="1405838" cy="755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de-DE" sz="1000" b="1" kern="1200" dirty="0">
              <a:solidFill>
                <a:srgbClr val="002060"/>
              </a:solidFill>
            </a:rPr>
            <a:t>Student Biography</a:t>
          </a:r>
        </a:p>
        <a:p>
          <a:pPr marL="0" lvl="0" indent="0" algn="l" defTabSz="444500">
            <a:lnSpc>
              <a:spcPct val="90000"/>
            </a:lnSpc>
            <a:spcBef>
              <a:spcPct val="0"/>
            </a:spcBef>
            <a:spcAft>
              <a:spcPct val="35000"/>
            </a:spcAft>
            <a:buNone/>
          </a:pPr>
          <a:r>
            <a:rPr lang="de-DE" sz="1000" b="1" kern="1200" dirty="0">
              <a:solidFill>
                <a:srgbClr val="002060"/>
              </a:solidFill>
            </a:rPr>
            <a:t>Teacher Biography</a:t>
          </a:r>
        </a:p>
      </dsp:txBody>
      <dsp:txXfrm>
        <a:off x="4306464" y="252918"/>
        <a:ext cx="1405838" cy="755827"/>
      </dsp:txXfrm>
    </dsp:sp>
    <dsp:sp modelId="{53F3468C-1E56-4F2D-AD25-ED237A3D5CB4}">
      <dsp:nvSpPr>
        <dsp:cNvPr id="0" name=""/>
        <dsp:cNvSpPr/>
      </dsp:nvSpPr>
      <dsp:spPr>
        <a:xfrm rot="5400000">
          <a:off x="1885998" y="82857"/>
          <a:ext cx="1259711" cy="109594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de-DE" sz="3600" kern="1200" dirty="0"/>
            <a:t>…</a:t>
          </a:r>
        </a:p>
      </dsp:txBody>
      <dsp:txXfrm rot="-5400000">
        <a:off x="2138664" y="197281"/>
        <a:ext cx="754379" cy="867101"/>
      </dsp:txXfrm>
    </dsp:sp>
    <dsp:sp modelId="{DBF89BA5-EB68-4698-8FFD-598C1CCF417E}">
      <dsp:nvSpPr>
        <dsp:cNvPr id="0" name=""/>
        <dsp:cNvSpPr/>
      </dsp:nvSpPr>
      <dsp:spPr>
        <a:xfrm rot="5400000">
          <a:off x="2483156" y="1152101"/>
          <a:ext cx="1259711" cy="109594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Research Discipline </a:t>
          </a:r>
        </a:p>
      </dsp:txBody>
      <dsp:txXfrm rot="-5400000">
        <a:off x="2735822" y="1266525"/>
        <a:ext cx="754379" cy="867101"/>
      </dsp:txXfrm>
    </dsp:sp>
    <dsp:sp modelId="{610CF9BA-ABD9-4498-BAAB-4F1B13DB46D6}">
      <dsp:nvSpPr>
        <dsp:cNvPr id="0" name=""/>
        <dsp:cNvSpPr/>
      </dsp:nvSpPr>
      <dsp:spPr>
        <a:xfrm>
          <a:off x="1026245" y="1166465"/>
          <a:ext cx="1626396" cy="1067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dirty="0">
              <a:solidFill>
                <a:srgbClr val="002060"/>
              </a:solidFill>
            </a:rPr>
            <a:t>Fashion &amp; Textile Sciences, Cultural Studies, Natural Sciences, Engineering, ...</a:t>
          </a:r>
          <a:endParaRPr lang="de-DE" sz="1000" b="1" kern="1200" dirty="0">
            <a:solidFill>
              <a:srgbClr val="002060"/>
            </a:solidFill>
          </a:endParaRPr>
        </a:p>
      </dsp:txBody>
      <dsp:txXfrm>
        <a:off x="1026245" y="1166465"/>
        <a:ext cx="1626396" cy="1067220"/>
      </dsp:txXfrm>
    </dsp:sp>
    <dsp:sp modelId="{C2672474-5D30-4068-A3FD-40D4731DA05F}">
      <dsp:nvSpPr>
        <dsp:cNvPr id="0" name=""/>
        <dsp:cNvSpPr/>
      </dsp:nvSpPr>
      <dsp:spPr>
        <a:xfrm rot="5400000">
          <a:off x="3666781" y="1152101"/>
          <a:ext cx="1259711" cy="109594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kern="1200" dirty="0"/>
            <a:t>Focus on Research or Learning</a:t>
          </a:r>
          <a:endParaRPr lang="de-DE" sz="1000" kern="1200" dirty="0"/>
        </a:p>
      </dsp:txBody>
      <dsp:txXfrm rot="-5400000">
        <a:off x="3919447" y="1266525"/>
        <a:ext cx="754379" cy="867101"/>
      </dsp:txXfrm>
    </dsp:sp>
    <dsp:sp modelId="{EA9C85E3-D559-4282-8EBA-9E3E2921FBEC}">
      <dsp:nvSpPr>
        <dsp:cNvPr id="0" name=""/>
        <dsp:cNvSpPr/>
      </dsp:nvSpPr>
      <dsp:spPr>
        <a:xfrm rot="5400000">
          <a:off x="3038125" y="2206543"/>
          <a:ext cx="1259711" cy="109594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noProof="0" dirty="0"/>
            <a:t>Timing of Research-Based Learning</a:t>
          </a:r>
        </a:p>
      </dsp:txBody>
      <dsp:txXfrm rot="-5400000">
        <a:off x="3290791" y="2320967"/>
        <a:ext cx="754379" cy="867101"/>
      </dsp:txXfrm>
    </dsp:sp>
    <dsp:sp modelId="{F79A6E53-6DA9-416A-BD68-905A08B32257}">
      <dsp:nvSpPr>
        <dsp:cNvPr id="0" name=""/>
        <dsp:cNvSpPr/>
      </dsp:nvSpPr>
      <dsp:spPr>
        <a:xfrm>
          <a:off x="4221846" y="2391405"/>
          <a:ext cx="1405838" cy="755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dirty="0">
              <a:solidFill>
                <a:srgbClr val="002060"/>
              </a:solidFill>
            </a:rPr>
            <a:t>Introductory Study Phase, Practical Semester, Master's Project, etc.</a:t>
          </a:r>
          <a:endParaRPr lang="de-DE" sz="1000" b="1" kern="1200" dirty="0">
            <a:solidFill>
              <a:srgbClr val="002060"/>
            </a:solidFill>
          </a:endParaRPr>
        </a:p>
      </dsp:txBody>
      <dsp:txXfrm>
        <a:off x="4221846" y="2391405"/>
        <a:ext cx="1405838" cy="755827"/>
      </dsp:txXfrm>
    </dsp:sp>
    <dsp:sp modelId="{7F09504B-01D2-44DE-87E7-47AF976AC079}">
      <dsp:nvSpPr>
        <dsp:cNvPr id="0" name=""/>
        <dsp:cNvSpPr/>
      </dsp:nvSpPr>
      <dsp:spPr>
        <a:xfrm rot="5400000">
          <a:off x="1870172" y="2170112"/>
          <a:ext cx="1259711" cy="109594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kern="1200" dirty="0"/>
            <a:t>Research Socialisation of Teachers &amp; Learners</a:t>
          </a:r>
          <a:endParaRPr lang="de-DE" sz="1000" kern="1200" dirty="0"/>
        </a:p>
      </dsp:txBody>
      <dsp:txXfrm rot="-5400000">
        <a:off x="2122838" y="2284536"/>
        <a:ext cx="754379" cy="8671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69458-D989-4F88-AF43-545E97646EFB}">
      <dsp:nvSpPr>
        <dsp:cNvPr id="0" name=""/>
        <dsp:cNvSpPr/>
      </dsp:nvSpPr>
      <dsp:spPr>
        <a:xfrm>
          <a:off x="936576" y="201937"/>
          <a:ext cx="2740342" cy="2740342"/>
        </a:xfrm>
        <a:prstGeom prst="pie">
          <a:avLst>
            <a:gd name="adj1" fmla="val 16200000"/>
            <a:gd name="adj2" fmla="val 2052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dirty="0"/>
            <a:t>Design</a:t>
          </a:r>
        </a:p>
      </dsp:txBody>
      <dsp:txXfrm>
        <a:off x="2366121" y="662575"/>
        <a:ext cx="880824" cy="587216"/>
      </dsp:txXfrm>
    </dsp:sp>
    <dsp:sp modelId="{844E6835-9F6E-4592-98F8-22600D4B629A}">
      <dsp:nvSpPr>
        <dsp:cNvPr id="0" name=""/>
        <dsp:cNvSpPr/>
      </dsp:nvSpPr>
      <dsp:spPr>
        <a:xfrm>
          <a:off x="960064" y="275012"/>
          <a:ext cx="2740342" cy="2740342"/>
        </a:xfrm>
        <a:prstGeom prst="pie">
          <a:avLst>
            <a:gd name="adj1" fmla="val 20520000"/>
            <a:gd name="adj2" fmla="val 324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dirty="0"/>
            <a:t>Implementation</a:t>
          </a:r>
        </a:p>
      </dsp:txBody>
      <dsp:txXfrm>
        <a:off x="2724975" y="1527088"/>
        <a:ext cx="815578" cy="652462"/>
      </dsp:txXfrm>
    </dsp:sp>
    <dsp:sp modelId="{B18D5E01-8304-4296-9D73-64C5D7D6D7E7}">
      <dsp:nvSpPr>
        <dsp:cNvPr id="0" name=""/>
        <dsp:cNvSpPr/>
      </dsp:nvSpPr>
      <dsp:spPr>
        <a:xfrm>
          <a:off x="898080" y="320032"/>
          <a:ext cx="2740342" cy="2740342"/>
        </a:xfrm>
        <a:prstGeom prst="pie">
          <a:avLst>
            <a:gd name="adj1" fmla="val 3240000"/>
            <a:gd name="adj2" fmla="val 756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dirty="0"/>
            <a:t>Analysis</a:t>
          </a:r>
        </a:p>
      </dsp:txBody>
      <dsp:txXfrm>
        <a:off x="1876774" y="2244796"/>
        <a:ext cx="782954" cy="717708"/>
      </dsp:txXfrm>
    </dsp:sp>
    <dsp:sp modelId="{4DBBC3BE-9340-4201-A95A-BB834A396DF3}">
      <dsp:nvSpPr>
        <dsp:cNvPr id="0" name=""/>
        <dsp:cNvSpPr/>
      </dsp:nvSpPr>
      <dsp:spPr>
        <a:xfrm>
          <a:off x="836097" y="275012"/>
          <a:ext cx="2740342" cy="2740342"/>
        </a:xfrm>
        <a:prstGeom prst="pie">
          <a:avLst>
            <a:gd name="adj1" fmla="val 7560000"/>
            <a:gd name="adj2" fmla="val 1188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dirty="0"/>
            <a:t>Re-Design</a:t>
          </a:r>
        </a:p>
      </dsp:txBody>
      <dsp:txXfrm>
        <a:off x="995950" y="1527088"/>
        <a:ext cx="815578" cy="652462"/>
      </dsp:txXfrm>
    </dsp:sp>
    <dsp:sp modelId="{1AB3B730-2433-47F0-9117-CEC2B0B4CAB4}">
      <dsp:nvSpPr>
        <dsp:cNvPr id="0" name=""/>
        <dsp:cNvSpPr/>
      </dsp:nvSpPr>
      <dsp:spPr>
        <a:xfrm>
          <a:off x="859585" y="201937"/>
          <a:ext cx="2740342" cy="2740342"/>
        </a:xfrm>
        <a:prstGeom prst="pie">
          <a:avLst>
            <a:gd name="adj1" fmla="val 11880000"/>
            <a:gd name="adj2" fmla="val 1620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dirty="0"/>
            <a:t>Research</a:t>
          </a:r>
        </a:p>
      </dsp:txBody>
      <dsp:txXfrm>
        <a:off x="1289558" y="662575"/>
        <a:ext cx="880824" cy="587216"/>
      </dsp:txXfrm>
    </dsp:sp>
    <dsp:sp modelId="{909896C9-68FA-4CE7-B80F-41C38A6D7C0D}">
      <dsp:nvSpPr>
        <dsp:cNvPr id="0" name=""/>
        <dsp:cNvSpPr/>
      </dsp:nvSpPr>
      <dsp:spPr>
        <a:xfrm>
          <a:off x="766806" y="32296"/>
          <a:ext cx="3079622" cy="3079622"/>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8B05E7-6C36-498A-9AFF-7B77535B5BA1}">
      <dsp:nvSpPr>
        <dsp:cNvPr id="0" name=""/>
        <dsp:cNvSpPr/>
      </dsp:nvSpPr>
      <dsp:spPr>
        <a:xfrm>
          <a:off x="790614" y="105348"/>
          <a:ext cx="3079622" cy="3079622"/>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88DABA-4319-435B-9C0C-3E9449FADE51}">
      <dsp:nvSpPr>
        <dsp:cNvPr id="0" name=""/>
        <dsp:cNvSpPr/>
      </dsp:nvSpPr>
      <dsp:spPr>
        <a:xfrm>
          <a:off x="728440" y="150506"/>
          <a:ext cx="3079622" cy="3079622"/>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462DDD-3F10-4289-B499-920E4EF3F205}">
      <dsp:nvSpPr>
        <dsp:cNvPr id="0" name=""/>
        <dsp:cNvSpPr/>
      </dsp:nvSpPr>
      <dsp:spPr>
        <a:xfrm>
          <a:off x="666267" y="105348"/>
          <a:ext cx="3079622" cy="3079622"/>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F44C83-9087-44A4-9E2E-84186B356D82}">
      <dsp:nvSpPr>
        <dsp:cNvPr id="0" name=""/>
        <dsp:cNvSpPr/>
      </dsp:nvSpPr>
      <dsp:spPr>
        <a:xfrm>
          <a:off x="690074" y="32296"/>
          <a:ext cx="3079622" cy="3079622"/>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8C5E0-33F8-49E2-8CDF-39CA13C01EA2}">
      <dsp:nvSpPr>
        <dsp:cNvPr id="0" name=""/>
        <dsp:cNvSpPr/>
      </dsp:nvSpPr>
      <dsp:spPr>
        <a:xfrm>
          <a:off x="3145430" y="66869"/>
          <a:ext cx="1054695" cy="1054695"/>
        </a:xfrm>
        <a:prstGeom prst="rect">
          <a:avLst/>
        </a:prstGeom>
        <a:solidFill>
          <a:schemeClr val="accent4">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b="1" i="1" kern="1200" dirty="0"/>
            <a:t>How?</a:t>
          </a:r>
        </a:p>
        <a:p>
          <a:pPr marL="0" lvl="0" indent="0" algn="ctr" defTabSz="488950">
            <a:lnSpc>
              <a:spcPct val="90000"/>
            </a:lnSpc>
            <a:spcBef>
              <a:spcPct val="0"/>
            </a:spcBef>
            <a:spcAft>
              <a:spcPct val="35000"/>
            </a:spcAft>
            <a:buNone/>
          </a:pPr>
          <a:endParaRPr lang="de-DE" sz="1100" kern="1200" dirty="0"/>
        </a:p>
        <a:p>
          <a:pPr marL="0" lvl="0" indent="0" algn="ctr" defTabSz="488950">
            <a:lnSpc>
              <a:spcPct val="90000"/>
            </a:lnSpc>
            <a:spcBef>
              <a:spcPct val="0"/>
            </a:spcBef>
            <a:spcAft>
              <a:spcPct val="35000"/>
            </a:spcAft>
            <a:buNone/>
          </a:pPr>
          <a:r>
            <a:rPr lang="de-DE" sz="1100" kern="1200" dirty="0"/>
            <a:t> (Further) developing of design</a:t>
          </a:r>
        </a:p>
      </dsp:txBody>
      <dsp:txXfrm>
        <a:off x="3145430" y="66869"/>
        <a:ext cx="1054695" cy="1054695"/>
      </dsp:txXfrm>
    </dsp:sp>
    <dsp:sp modelId="{B9073AB3-EF1C-4A52-8551-C20BDF57C1FD}">
      <dsp:nvSpPr>
        <dsp:cNvPr id="0" name=""/>
        <dsp:cNvSpPr/>
      </dsp:nvSpPr>
      <dsp:spPr>
        <a:xfrm>
          <a:off x="1285853" y="108"/>
          <a:ext cx="2981033" cy="2981033"/>
        </a:xfrm>
        <a:prstGeom prst="circularArrow">
          <a:avLst>
            <a:gd name="adj1" fmla="val 6899"/>
            <a:gd name="adj2" fmla="val 465120"/>
            <a:gd name="adj3" fmla="val 550393"/>
            <a:gd name="adj4" fmla="val 20584488"/>
            <a:gd name="adj5" fmla="val 804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BBF9A6-E51B-4DBC-B518-BD5F47AED889}">
      <dsp:nvSpPr>
        <dsp:cNvPr id="0" name=""/>
        <dsp:cNvSpPr/>
      </dsp:nvSpPr>
      <dsp:spPr>
        <a:xfrm>
          <a:off x="3145430" y="1859685"/>
          <a:ext cx="1054695" cy="1054695"/>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b="1" i="1" kern="1200" dirty="0"/>
            <a:t>Learning processes?</a:t>
          </a:r>
        </a:p>
        <a:p>
          <a:pPr marL="0" lvl="0" indent="0" algn="ctr" defTabSz="488950">
            <a:lnSpc>
              <a:spcPct val="90000"/>
            </a:lnSpc>
            <a:spcBef>
              <a:spcPct val="0"/>
            </a:spcBef>
            <a:spcAft>
              <a:spcPct val="35000"/>
            </a:spcAft>
            <a:buNone/>
          </a:pPr>
          <a:r>
            <a:rPr lang="en-US" sz="1100" kern="1200" dirty="0"/>
            <a:t>Conducting and evaluating design experiments</a:t>
          </a:r>
          <a:endParaRPr lang="de-DE" sz="1100" kern="1200" dirty="0"/>
        </a:p>
      </dsp:txBody>
      <dsp:txXfrm>
        <a:off x="3145430" y="1859685"/>
        <a:ext cx="1054695" cy="1054695"/>
      </dsp:txXfrm>
    </dsp:sp>
    <dsp:sp modelId="{C859F753-7BC4-467D-A55E-D08F58425ADF}">
      <dsp:nvSpPr>
        <dsp:cNvPr id="0" name=""/>
        <dsp:cNvSpPr/>
      </dsp:nvSpPr>
      <dsp:spPr>
        <a:xfrm>
          <a:off x="1285853" y="108"/>
          <a:ext cx="2981033" cy="2981033"/>
        </a:xfrm>
        <a:prstGeom prst="circularArrow">
          <a:avLst>
            <a:gd name="adj1" fmla="val 6899"/>
            <a:gd name="adj2" fmla="val 465120"/>
            <a:gd name="adj3" fmla="val 5950393"/>
            <a:gd name="adj4" fmla="val 4384488"/>
            <a:gd name="adj5" fmla="val 804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76192B-9282-4A45-B32E-820EDAEAC00B}">
      <dsp:nvSpPr>
        <dsp:cNvPr id="0" name=""/>
        <dsp:cNvSpPr/>
      </dsp:nvSpPr>
      <dsp:spPr>
        <a:xfrm>
          <a:off x="1352614" y="1859685"/>
          <a:ext cx="1054695" cy="1054695"/>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b="1" i="1" kern="1200" dirty="0"/>
            <a:t>Does it work?</a:t>
          </a:r>
        </a:p>
        <a:p>
          <a:pPr marL="0" lvl="0" indent="0" algn="ctr" defTabSz="488950">
            <a:lnSpc>
              <a:spcPct val="90000"/>
            </a:lnSpc>
            <a:spcBef>
              <a:spcPct val="0"/>
            </a:spcBef>
            <a:spcAft>
              <a:spcPct val="35000"/>
            </a:spcAft>
            <a:buNone/>
          </a:pPr>
          <a:r>
            <a:rPr lang="en-US" sz="1100" b="0" i="0" kern="1200" dirty="0"/>
            <a:t>(Further) locally developing theoretical contributions</a:t>
          </a:r>
          <a:endParaRPr lang="de-DE" sz="1100" b="0" i="0" kern="1200" dirty="0"/>
        </a:p>
      </dsp:txBody>
      <dsp:txXfrm>
        <a:off x="1352614" y="1859685"/>
        <a:ext cx="1054695" cy="1054695"/>
      </dsp:txXfrm>
    </dsp:sp>
    <dsp:sp modelId="{A92A8263-7C67-4195-9504-B1C065F33109}">
      <dsp:nvSpPr>
        <dsp:cNvPr id="0" name=""/>
        <dsp:cNvSpPr/>
      </dsp:nvSpPr>
      <dsp:spPr>
        <a:xfrm>
          <a:off x="1285853" y="108"/>
          <a:ext cx="2981033" cy="2981033"/>
        </a:xfrm>
        <a:prstGeom prst="circularArrow">
          <a:avLst>
            <a:gd name="adj1" fmla="val 6899"/>
            <a:gd name="adj2" fmla="val 465120"/>
            <a:gd name="adj3" fmla="val 11350393"/>
            <a:gd name="adj4" fmla="val 9784488"/>
            <a:gd name="adj5" fmla="val 804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7A6E67-17DC-4A1D-B5F1-A181FEF8B47F}">
      <dsp:nvSpPr>
        <dsp:cNvPr id="0" name=""/>
        <dsp:cNvSpPr/>
      </dsp:nvSpPr>
      <dsp:spPr>
        <a:xfrm>
          <a:off x="1352614" y="66869"/>
          <a:ext cx="1054695" cy="1054695"/>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b="1" i="1" kern="1200" dirty="0"/>
            <a:t>What?</a:t>
          </a:r>
        </a:p>
        <a:p>
          <a:pPr marL="0" lvl="0" indent="0" algn="ctr" defTabSz="488950">
            <a:lnSpc>
              <a:spcPct val="90000"/>
            </a:lnSpc>
            <a:spcBef>
              <a:spcPct val="0"/>
            </a:spcBef>
            <a:spcAft>
              <a:spcPct val="35000"/>
            </a:spcAft>
            <a:buNone/>
          </a:pPr>
          <a:r>
            <a:rPr lang="en-US" sz="1100" kern="1200" dirty="0"/>
            <a:t>Specifying and structuring learning objects</a:t>
          </a:r>
          <a:endParaRPr lang="de-DE" sz="1100" kern="1200" dirty="0"/>
        </a:p>
      </dsp:txBody>
      <dsp:txXfrm>
        <a:off x="1352614" y="66869"/>
        <a:ext cx="1054695" cy="1054695"/>
      </dsp:txXfrm>
    </dsp:sp>
    <dsp:sp modelId="{D86377BF-B976-4D4F-8C9F-9C7128DAC35F}">
      <dsp:nvSpPr>
        <dsp:cNvPr id="0" name=""/>
        <dsp:cNvSpPr/>
      </dsp:nvSpPr>
      <dsp:spPr>
        <a:xfrm>
          <a:off x="1285853" y="108"/>
          <a:ext cx="2981033" cy="2981033"/>
        </a:xfrm>
        <a:prstGeom prst="circularArrow">
          <a:avLst>
            <a:gd name="adj1" fmla="val 6899"/>
            <a:gd name="adj2" fmla="val 465120"/>
            <a:gd name="adj3" fmla="val 16750393"/>
            <a:gd name="adj4" fmla="val 15184488"/>
            <a:gd name="adj5" fmla="val 804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FBE0E6F-F4E3-47B5-9188-3B4B345B04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a:extLst>
              <a:ext uri="{FF2B5EF4-FFF2-40B4-BE49-F238E27FC236}">
                <a16:creationId xmlns:a16="http://schemas.microsoft.com/office/drawing/2014/main" id="{206EDC67-3E37-4B30-9798-93C7884D285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357535C-8F60-4888-B824-89079681DD3D}" type="datetimeFigureOut">
              <a:rPr lang="de-DE"/>
              <a:pPr>
                <a:defRPr/>
              </a:pPr>
              <a:t>07.01.2022</a:t>
            </a:fld>
            <a:endParaRPr lang="de-DE"/>
          </a:p>
        </p:txBody>
      </p:sp>
      <p:sp>
        <p:nvSpPr>
          <p:cNvPr id="4" name="Folienbildplatzhalter 3">
            <a:extLst>
              <a:ext uri="{FF2B5EF4-FFF2-40B4-BE49-F238E27FC236}">
                <a16:creationId xmlns:a16="http://schemas.microsoft.com/office/drawing/2014/main" id="{447516A4-A93C-455F-9B84-433CEA80EC6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F0DE84A2-92E2-4392-8E2E-A557E7EE4D8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B081C6BE-A802-4B4D-BF12-CFC1DD0BC6B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a:extLst>
              <a:ext uri="{FF2B5EF4-FFF2-40B4-BE49-F238E27FC236}">
                <a16:creationId xmlns:a16="http://schemas.microsoft.com/office/drawing/2014/main" id="{84011FF3-075E-4D0A-93F0-20617801C5A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D8B3E9A-A78C-4161-BCA2-EB5EDD285EE5}"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9678D37E-CDAC-4EDB-8B6E-7B2F044DB6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a:extLst>
              <a:ext uri="{FF2B5EF4-FFF2-40B4-BE49-F238E27FC236}">
                <a16:creationId xmlns:a16="http://schemas.microsoft.com/office/drawing/2014/main" id="{830202A0-AC24-4C5C-93EC-50E94B0D0B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t>Helsper, W. (2002). </a:t>
            </a:r>
            <a:r>
              <a:rPr lang="de-DE" altLang="de-DE"/>
              <a:t>Wissen, Können, Nicht-Wissen-Können. Wissensformen des Lehrers und Konsequenzen für die Lehrerbildung </a:t>
            </a:r>
            <a:r>
              <a:rPr lang="de-DE" altLang="de-DE">
                <a:latin typeface="Verdana" panose="020B0604030504040204" pitchFamily="34" charset="0"/>
                <a:ea typeface="Verdana" panose="020B0604030504040204" pitchFamily="34" charset="0"/>
                <a:cs typeface="Verdana" panose="020B0604030504040204" pitchFamily="34" charset="0"/>
              </a:rPr>
              <a:t>[</a:t>
            </a:r>
            <a:r>
              <a:rPr lang="en-US" altLang="de-DE"/>
              <a:t>Knowing, being able, not-knowing. Forms of knowledge of teachers and consequences for teacher education</a:t>
            </a:r>
            <a:r>
              <a:rPr lang="en-US" altLang="de-DE">
                <a:latin typeface="Verdana" panose="020B0604030504040204" pitchFamily="34" charset="0"/>
                <a:ea typeface="Verdana" panose="020B0604030504040204" pitchFamily="34" charset="0"/>
                <a:cs typeface="Verdana" panose="020B0604030504040204" pitchFamily="34" charset="0"/>
              </a:rPr>
              <a:t>]</a:t>
            </a:r>
            <a:r>
              <a:rPr lang="en-US" altLang="de-DE"/>
              <a:t>. In G. Breidenstein, W. Helsper &amp; C. Kötters-König (Eds.), </a:t>
            </a:r>
            <a:r>
              <a:rPr lang="de-DE" altLang="de-DE" i="1"/>
              <a:t>Die Lehrerbildung der Zukunft. Eine Streitschrift</a:t>
            </a:r>
            <a:r>
              <a:rPr lang="de-DE" altLang="de-DE"/>
              <a:t> </a:t>
            </a:r>
            <a:r>
              <a:rPr lang="en-US" altLang="de-DE">
                <a:latin typeface="Arial" panose="020B0604020202020204" pitchFamily="34" charset="0"/>
                <a:cs typeface="Arial" panose="020B0604020202020204" pitchFamily="34" charset="0"/>
              </a:rPr>
              <a:t>[</a:t>
            </a:r>
            <a:r>
              <a:rPr lang="en-US" altLang="de-DE"/>
              <a:t>The Teacher Education of the Future. A polemic</a:t>
            </a:r>
            <a:r>
              <a:rPr lang="en-US" altLang="de-DE">
                <a:latin typeface="Verdana" panose="020B0604030504040204" pitchFamily="34" charset="0"/>
                <a:ea typeface="Verdana" panose="020B0604030504040204" pitchFamily="34" charset="0"/>
                <a:cs typeface="Verdana" panose="020B0604030504040204" pitchFamily="34" charset="0"/>
              </a:rPr>
              <a:t>]</a:t>
            </a:r>
            <a:r>
              <a:rPr lang="en-US" altLang="de-DE"/>
              <a:t> (pp. 67-86). Leske + Budrich.</a:t>
            </a:r>
            <a:endParaRPr lang="de-DE" altLang="de-DE"/>
          </a:p>
          <a:p>
            <a:r>
              <a:rPr lang="de-DE" altLang="de-DE"/>
              <a:t>Gottuck, S., Grünheid, I., Mecheril, P. &amp; Wolter, J. </a:t>
            </a:r>
            <a:r>
              <a:rPr lang="en-US" altLang="de-DE"/>
              <a:t>(2019). </a:t>
            </a:r>
            <a:r>
              <a:rPr lang="de-DE" altLang="de-DE"/>
              <a:t>Sehen (ver)lernen. Einführende Anmerkungen. </a:t>
            </a:r>
            <a:r>
              <a:rPr lang="en-US" altLang="de-DE">
                <a:latin typeface="Verdana" panose="020B0604030504040204" pitchFamily="34" charset="0"/>
                <a:ea typeface="Verdana" panose="020B0604030504040204" pitchFamily="34" charset="0"/>
                <a:cs typeface="Verdana" panose="020B0604030504040204" pitchFamily="34" charset="0"/>
              </a:rPr>
              <a:t>[</a:t>
            </a:r>
            <a:r>
              <a:rPr lang="en-US" altLang="de-DE"/>
              <a:t>(Un)learning to see. Introductory notes.</a:t>
            </a:r>
            <a:r>
              <a:rPr lang="de-DE" altLang="de-DE">
                <a:latin typeface="Verdana" panose="020B0604030504040204" pitchFamily="34" charset="0"/>
                <a:ea typeface="Verdana" panose="020B0604030504040204" pitchFamily="34" charset="0"/>
                <a:cs typeface="Verdana" panose="020B0604030504040204" pitchFamily="34" charset="0"/>
              </a:rPr>
              <a:t>]</a:t>
            </a:r>
            <a:r>
              <a:rPr lang="en-US" altLang="de-DE"/>
              <a:t> In </a:t>
            </a:r>
            <a:r>
              <a:rPr lang="de-DE" altLang="de-DE"/>
              <a:t>S. Gottuck, I. Grünheid, P. Mecheril &amp; J. Wolter</a:t>
            </a:r>
            <a:r>
              <a:rPr lang="en-US" altLang="de-DE"/>
              <a:t> (Eds.), </a:t>
            </a:r>
            <a:r>
              <a:rPr lang="de-DE" altLang="de-DE" i="1"/>
              <a:t>Sehen lernen und verlernen. Perspektiven pädagogischer Professionalisierung</a:t>
            </a:r>
            <a:r>
              <a:rPr lang="de-DE" altLang="de-DE"/>
              <a:t> </a:t>
            </a:r>
            <a:r>
              <a:rPr lang="de-DE" altLang="de-DE">
                <a:latin typeface="Arial" panose="020B0604020202020204" pitchFamily="34" charset="0"/>
                <a:cs typeface="Arial" panose="020B0604020202020204" pitchFamily="34" charset="0"/>
              </a:rPr>
              <a:t>[</a:t>
            </a:r>
            <a:r>
              <a:rPr lang="en-US" altLang="de-DE"/>
              <a:t>Learning and unlearning to see. Perspectives on pedagogical professionalisation</a:t>
            </a:r>
            <a:r>
              <a:rPr lang="en-US" altLang="de-DE">
                <a:latin typeface="Verdana" panose="020B0604030504040204" pitchFamily="34" charset="0"/>
                <a:ea typeface="Verdana" panose="020B0604030504040204" pitchFamily="34" charset="0"/>
                <a:cs typeface="Verdana" panose="020B0604030504040204" pitchFamily="34" charset="0"/>
              </a:rPr>
              <a:t>]</a:t>
            </a:r>
            <a:r>
              <a:rPr lang="en-US" altLang="de-DE"/>
              <a:t> (pp. 1-21). VS.</a:t>
            </a:r>
            <a:r>
              <a:rPr lang="de-DE" altLang="de-DE"/>
              <a:t> </a:t>
            </a:r>
            <a:endParaRPr lang="en-US" altLang="de-DE"/>
          </a:p>
          <a:p>
            <a:r>
              <a:rPr lang="en-US" altLang="de-DE"/>
              <a:t>Rousseau already emphasised the importance of pedagogical observation in his educational novel “Emile or On Education" (1762/1976). Starting from a general lack of knowledge about the child and its world, he calls on educators to look closely at their pupils: "So begin to study your pupils better, for you certainly do not know them yet" (ibid., p. 8). </a:t>
            </a:r>
          </a:p>
          <a:p>
            <a:r>
              <a:rPr lang="en-US" altLang="de-DE"/>
              <a:t>Rousseau, J.-J (1762/1976). </a:t>
            </a:r>
            <a:r>
              <a:rPr lang="en-US" altLang="de-DE" i="1"/>
              <a:t>Emile or On Education</a:t>
            </a:r>
            <a:r>
              <a:rPr lang="en-US" altLang="de-DE"/>
              <a:t>. </a:t>
            </a:r>
            <a:r>
              <a:rPr lang="en-US" altLang="de-DE" i="1"/>
              <a:t>Introduction, Translation and Notes by Allan Bloom</a:t>
            </a:r>
            <a:r>
              <a:rPr lang="en-US" altLang="de-DE"/>
              <a:t>. Basic Books.</a:t>
            </a:r>
            <a:endParaRPr lang="de-DE" altLang="de-DE"/>
          </a:p>
        </p:txBody>
      </p:sp>
      <p:sp>
        <p:nvSpPr>
          <p:cNvPr id="17412" name="Foliennummernplatzhalter 3">
            <a:extLst>
              <a:ext uri="{FF2B5EF4-FFF2-40B4-BE49-F238E27FC236}">
                <a16:creationId xmlns:a16="http://schemas.microsoft.com/office/drawing/2014/main" id="{9CEB8F76-003F-4330-9741-802DCCDECA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618BBB3-A377-43D6-A9EE-30B20548588B}" type="slidenum">
              <a:rPr lang="de-DE" altLang="de-DE" smtClean="0"/>
              <a:pPr/>
              <a:t>3</a:t>
            </a:fld>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a:extLst>
              <a:ext uri="{FF2B5EF4-FFF2-40B4-BE49-F238E27FC236}">
                <a16:creationId xmlns:a16="http://schemas.microsoft.com/office/drawing/2014/main" id="{25E1C362-D8E8-45C8-AB46-A766C822C8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izenplatzhalter 2">
            <a:extLst>
              <a:ext uri="{FF2B5EF4-FFF2-40B4-BE49-F238E27FC236}">
                <a16:creationId xmlns:a16="http://schemas.microsoft.com/office/drawing/2014/main" id="{BDE7F8CB-F9D3-4F64-832E-DCCD45F9A5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t>Wulf, C. (2017). “From Teaching to Learning”. </a:t>
            </a:r>
            <a:r>
              <a:rPr lang="de-DE" altLang="de-DE"/>
              <a:t>Merkmale und Herausforderungen einer studierendenzentrierten Lernkultur </a:t>
            </a:r>
            <a:r>
              <a:rPr lang="de-DE" altLang="de-DE">
                <a:latin typeface="Verdana" panose="020B0604030504040204" pitchFamily="34" charset="0"/>
                <a:ea typeface="Verdana" panose="020B0604030504040204" pitchFamily="34" charset="0"/>
                <a:cs typeface="Verdana" panose="020B0604030504040204" pitchFamily="34" charset="0"/>
              </a:rPr>
              <a:t>[</a:t>
            </a:r>
            <a:r>
              <a:rPr lang="en-US" altLang="de-DE"/>
              <a:t>Characteristics and Challenges of a Student-Centred Learning Culture</a:t>
            </a:r>
            <a:r>
              <a:rPr lang="en-US" altLang="de-DE">
                <a:latin typeface="Verdana" panose="020B0604030504040204" pitchFamily="34" charset="0"/>
                <a:ea typeface="Verdana" panose="020B0604030504040204" pitchFamily="34" charset="0"/>
                <a:cs typeface="Verdana" panose="020B0604030504040204" pitchFamily="34" charset="0"/>
              </a:rPr>
              <a:t>]</a:t>
            </a:r>
            <a:r>
              <a:rPr lang="en-US" altLang="de-DE"/>
              <a:t> (pp. 66 -77). In H. A. Mieg &amp; J. Lehmann (Eds.), </a:t>
            </a:r>
            <a:r>
              <a:rPr lang="de-DE" altLang="de-DE" i="1"/>
              <a:t>Forschendes Lernen. Wie die Lehre in Universität und Fachhochschule erneuert werden kann</a:t>
            </a:r>
            <a:r>
              <a:rPr lang="de-DE" altLang="de-DE"/>
              <a:t>. </a:t>
            </a:r>
            <a:r>
              <a:rPr lang="en-US" altLang="de-DE">
                <a:latin typeface="Verdana" panose="020B0604030504040204" pitchFamily="34" charset="0"/>
                <a:ea typeface="Verdana" panose="020B0604030504040204" pitchFamily="34" charset="0"/>
                <a:cs typeface="Verdana" panose="020B0604030504040204" pitchFamily="34" charset="0"/>
              </a:rPr>
              <a:t>[</a:t>
            </a:r>
            <a:r>
              <a:rPr lang="en-US" altLang="de-DE"/>
              <a:t>Research-Based Learning. How Teaching in Universities and Universities of Applied Sciences can be Renewed.</a:t>
            </a:r>
            <a:r>
              <a:rPr lang="en-US" altLang="de-DE">
                <a:latin typeface="Verdana" panose="020B0604030504040204" pitchFamily="34" charset="0"/>
                <a:ea typeface="Verdana" panose="020B0604030504040204" pitchFamily="34" charset="0"/>
                <a:cs typeface="Verdana" panose="020B0604030504040204" pitchFamily="34" charset="0"/>
              </a:rPr>
              <a:t>]</a:t>
            </a:r>
            <a:r>
              <a:rPr lang="en-US" altLang="de-DE"/>
              <a:t> Campus.</a:t>
            </a:r>
            <a:endParaRPr lang="de-DE" altLang="de-DE"/>
          </a:p>
        </p:txBody>
      </p:sp>
      <p:sp>
        <p:nvSpPr>
          <p:cNvPr id="36868" name="Foliennummernplatzhalter 3">
            <a:extLst>
              <a:ext uri="{FF2B5EF4-FFF2-40B4-BE49-F238E27FC236}">
                <a16:creationId xmlns:a16="http://schemas.microsoft.com/office/drawing/2014/main" id="{DBA1F994-1C16-4E13-BC24-6B8B088B27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FEA5ECD-707C-4786-A306-8B8D19B8AF3C}" type="slidenum">
              <a:rPr lang="de-DE" altLang="de-DE" smtClean="0"/>
              <a:pPr/>
              <a:t>13</a:t>
            </a:fld>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a:extLst>
              <a:ext uri="{FF2B5EF4-FFF2-40B4-BE49-F238E27FC236}">
                <a16:creationId xmlns:a16="http://schemas.microsoft.com/office/drawing/2014/main" id="{6C687575-336B-40F0-A041-9EED54DA13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izenplatzhalter 2">
            <a:extLst>
              <a:ext uri="{FF2B5EF4-FFF2-40B4-BE49-F238E27FC236}">
                <a16:creationId xmlns:a16="http://schemas.microsoft.com/office/drawing/2014/main" id="{FFF2270D-72EA-496C-A358-33A2E1D02D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t>Gess, C., Deicke, W. &amp; Wessels, I. (2017). </a:t>
            </a:r>
            <a:r>
              <a:rPr lang="de-DE" altLang="de-DE"/>
              <a:t>Kompetenzentwicklung durch forschendes Lernen. </a:t>
            </a:r>
            <a:r>
              <a:rPr lang="de-DE" altLang="de-DE">
                <a:latin typeface="Verdana" panose="020B0604030504040204" pitchFamily="34" charset="0"/>
                <a:ea typeface="Verdana" panose="020B0604030504040204" pitchFamily="34" charset="0"/>
                <a:cs typeface="Verdana" panose="020B0604030504040204" pitchFamily="34" charset="0"/>
              </a:rPr>
              <a:t>[</a:t>
            </a:r>
            <a:r>
              <a:rPr lang="en-US" altLang="de-DE"/>
              <a:t>Competence Development through Research-Based Learning.</a:t>
            </a:r>
            <a:r>
              <a:rPr lang="en-US" altLang="de-DE">
                <a:latin typeface="Verdana" panose="020B0604030504040204" pitchFamily="34" charset="0"/>
                <a:ea typeface="Verdana" panose="020B0604030504040204" pitchFamily="34" charset="0"/>
                <a:cs typeface="Verdana" panose="020B0604030504040204" pitchFamily="34" charset="0"/>
              </a:rPr>
              <a:t>]</a:t>
            </a:r>
            <a:r>
              <a:rPr lang="en-US" altLang="de-DE"/>
              <a:t> In H. A. Mieg &amp; J. Lehmann (Eds.), </a:t>
            </a:r>
            <a:r>
              <a:rPr lang="de-DE" altLang="de-DE" i="1"/>
              <a:t>Forschendes Lernen. Wie die Lehre in Universität und Fachhochschule erneuert werden kann </a:t>
            </a:r>
            <a:r>
              <a:rPr lang="de-DE" altLang="de-DE">
                <a:latin typeface="Verdana" panose="020B0604030504040204" pitchFamily="34" charset="0"/>
                <a:ea typeface="Verdana" panose="020B0604030504040204" pitchFamily="34" charset="0"/>
                <a:cs typeface="Verdana" panose="020B0604030504040204" pitchFamily="34" charset="0"/>
              </a:rPr>
              <a:t>[</a:t>
            </a:r>
            <a:r>
              <a:rPr lang="en-US" altLang="de-DE"/>
              <a:t>Research-based Learning: How Teaching in Universities and Universities of Applied Sciences Can Be Updated</a:t>
            </a:r>
            <a:r>
              <a:rPr lang="en-US" altLang="de-DE">
                <a:latin typeface="Verdana" panose="020B0604030504040204" pitchFamily="34" charset="0"/>
                <a:ea typeface="Verdana" panose="020B0604030504040204" pitchFamily="34" charset="0"/>
                <a:cs typeface="Verdana" panose="020B0604030504040204" pitchFamily="34" charset="0"/>
              </a:rPr>
              <a:t>]</a:t>
            </a:r>
            <a:r>
              <a:rPr lang="en-US" altLang="de-DE"/>
              <a:t> (pp. 79 -89). Campus.</a:t>
            </a:r>
            <a:endParaRPr lang="de-DE" altLang="de-DE"/>
          </a:p>
        </p:txBody>
      </p:sp>
      <p:sp>
        <p:nvSpPr>
          <p:cNvPr id="38916" name="Foliennummernplatzhalter 3">
            <a:extLst>
              <a:ext uri="{FF2B5EF4-FFF2-40B4-BE49-F238E27FC236}">
                <a16:creationId xmlns:a16="http://schemas.microsoft.com/office/drawing/2014/main" id="{95FD2DB7-5843-4E6B-981D-6DA1B2F3F9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DA7E437-A826-4CA1-A20F-86A0455C68ED}" type="slidenum">
              <a:rPr lang="de-DE" altLang="de-DE" smtClean="0"/>
              <a:pPr/>
              <a:t>14</a:t>
            </a:fld>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a:extLst>
              <a:ext uri="{FF2B5EF4-FFF2-40B4-BE49-F238E27FC236}">
                <a16:creationId xmlns:a16="http://schemas.microsoft.com/office/drawing/2014/main" id="{B94D04CC-6ECD-45E7-94F9-6E3DAE06FF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izenplatzhalter 2">
            <a:extLst>
              <a:ext uri="{FF2B5EF4-FFF2-40B4-BE49-F238E27FC236}">
                <a16:creationId xmlns:a16="http://schemas.microsoft.com/office/drawing/2014/main" id="{D241787D-B15D-4F4E-B1BA-146FE1A56B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t>Mieg, H. A. &amp; Lehmann, J. (Eds.). (2017). </a:t>
            </a:r>
            <a:r>
              <a:rPr lang="de-DE" altLang="de-DE" i="1"/>
              <a:t>Forschendes Lernen. Wie die Lehre in Universität und Fachhochschule erneuert werden kann</a:t>
            </a:r>
            <a:r>
              <a:rPr lang="de-DE" altLang="de-DE"/>
              <a:t>. </a:t>
            </a:r>
            <a:r>
              <a:rPr lang="de-DE" altLang="de-DE">
                <a:latin typeface="Verdana" panose="020B0604030504040204" pitchFamily="34" charset="0"/>
                <a:ea typeface="Verdana" panose="020B0604030504040204" pitchFamily="34" charset="0"/>
                <a:cs typeface="Verdana" panose="020B0604030504040204" pitchFamily="34" charset="0"/>
              </a:rPr>
              <a:t>[</a:t>
            </a:r>
            <a:r>
              <a:rPr lang="en-US" altLang="de-DE"/>
              <a:t>Research-based Learning: How Teaching in Universities and Universities of Applied Sciences Can Be Updated.</a:t>
            </a:r>
            <a:r>
              <a:rPr lang="en-US" altLang="de-DE">
                <a:latin typeface="Verdana" panose="020B0604030504040204" pitchFamily="34" charset="0"/>
                <a:ea typeface="Verdana" panose="020B0604030504040204" pitchFamily="34" charset="0"/>
                <a:cs typeface="Verdana" panose="020B0604030504040204" pitchFamily="34" charset="0"/>
              </a:rPr>
              <a:t>]</a:t>
            </a:r>
            <a:r>
              <a:rPr lang="en-US" altLang="de-DE" i="1"/>
              <a:t> </a:t>
            </a:r>
            <a:r>
              <a:rPr lang="en-US" altLang="de-DE"/>
              <a:t>Campus Publishing.</a:t>
            </a:r>
            <a:endParaRPr lang="de-DE" altLang="de-DE"/>
          </a:p>
          <a:p>
            <a:endParaRPr lang="de-DE" altLang="de-DE"/>
          </a:p>
          <a:p>
            <a:r>
              <a:rPr lang="en-US" altLang="de-DE" b="1"/>
              <a:t>Task:</a:t>
            </a:r>
          </a:p>
          <a:p>
            <a:r>
              <a:rPr lang="en-US" altLang="de-DE"/>
              <a:t>Discussion in plenary or small groups: How do you practice research-based learning and where would you place your courses in regard to the four fields?</a:t>
            </a:r>
            <a:endParaRPr lang="de-DE" altLang="de-DE"/>
          </a:p>
        </p:txBody>
      </p:sp>
      <p:sp>
        <p:nvSpPr>
          <p:cNvPr id="40964" name="Foliennummernplatzhalter 3">
            <a:extLst>
              <a:ext uri="{FF2B5EF4-FFF2-40B4-BE49-F238E27FC236}">
                <a16:creationId xmlns:a16="http://schemas.microsoft.com/office/drawing/2014/main" id="{08925AEC-B8A2-4FDA-ABC8-9CB3155193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6620094-03B3-46A3-8AD3-E7F11E8A3289}" type="slidenum">
              <a:rPr lang="de-DE" altLang="de-DE" smtClean="0"/>
              <a:pPr/>
              <a:t>15</a:t>
            </a:fld>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a:extLst>
              <a:ext uri="{FF2B5EF4-FFF2-40B4-BE49-F238E27FC236}">
                <a16:creationId xmlns:a16="http://schemas.microsoft.com/office/drawing/2014/main" id="{D5EEE23B-F9C9-4A54-896F-28F8E886BB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izenplatzhalter 2">
            <a:extLst>
              <a:ext uri="{FF2B5EF4-FFF2-40B4-BE49-F238E27FC236}">
                <a16:creationId xmlns:a16="http://schemas.microsoft.com/office/drawing/2014/main" id="{2A3B6E39-2512-49F1-8CB1-B61E8EE913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a:t>Mertens, C., Schumacher, F. &amp; Basten, M. (2020). Metadiskurs "Forschendes Lernen". Die Systematik in den Systematisierungsversuchen. [Metadiscourse "Research-Based Learning". The Systematics in Systematisation Attempts.] In M. Basten &amp; C. Mertens, A. Schöning &amp; E. Wolf (Eds.), </a:t>
            </a:r>
            <a:r>
              <a:rPr lang="de-DE" altLang="de-DE" i="1"/>
              <a:t>Forschendes Lernen in der Lehrer/innenbildung. Implikationen für Wissenschaft und Praxis</a:t>
            </a:r>
            <a:r>
              <a:rPr lang="de-DE" altLang="de-DE"/>
              <a:t> [Research-Based Learning in Teacher Education: Implications for Science and Practice] (pp. 11-30). Waxmann. </a:t>
            </a:r>
          </a:p>
        </p:txBody>
      </p:sp>
      <p:sp>
        <p:nvSpPr>
          <p:cNvPr id="43012" name="Foliennummernplatzhalter 3">
            <a:extLst>
              <a:ext uri="{FF2B5EF4-FFF2-40B4-BE49-F238E27FC236}">
                <a16:creationId xmlns:a16="http://schemas.microsoft.com/office/drawing/2014/main" id="{D41A44B4-C0F9-406A-97A7-F8DD3E466E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F94FDBC-59A0-4F9E-9E60-90A2FFCC7D31}" type="slidenum">
              <a:rPr lang="de-DE" altLang="de-DE" smtClean="0"/>
              <a:pPr/>
              <a:t>16</a:t>
            </a:fld>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C5D392D5-9333-445F-870D-B424DE61FF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izenplatzhalter 2">
            <a:extLst>
              <a:ext uri="{FF2B5EF4-FFF2-40B4-BE49-F238E27FC236}">
                <a16:creationId xmlns:a16="http://schemas.microsoft.com/office/drawing/2014/main" id="{304161CE-4EB4-4E4A-A76B-26DC765A9F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t>Lübcke, E. &amp; Heudorfer, A. (2019). </a:t>
            </a:r>
            <a:r>
              <a:rPr lang="de-DE" altLang="de-DE"/>
              <a:t>Die Ziele forschenden Lernens. Ein empirische Analyse im Rahmen der QPL-Begleitforschung. </a:t>
            </a:r>
            <a:r>
              <a:rPr lang="de-DE" altLang="de-DE">
                <a:latin typeface="Verdana" panose="020B0604030504040204" pitchFamily="34" charset="0"/>
                <a:ea typeface="Verdana" panose="020B0604030504040204" pitchFamily="34" charset="0"/>
                <a:cs typeface="Verdana" panose="020B0604030504040204" pitchFamily="34" charset="0"/>
              </a:rPr>
              <a:t>[</a:t>
            </a:r>
            <a:r>
              <a:rPr lang="en-US" altLang="de-DE"/>
              <a:t>The Aims of Research-based Learning: An Empirical Analysis in the Context of QPL Supporting Research.</a:t>
            </a:r>
            <a:r>
              <a:rPr lang="de-DE" altLang="de-DE">
                <a:latin typeface="Verdana" panose="020B0604030504040204" pitchFamily="34" charset="0"/>
                <a:ea typeface="Verdana" panose="020B0604030504040204" pitchFamily="34" charset="0"/>
                <a:cs typeface="Verdana" panose="020B0604030504040204" pitchFamily="34" charset="0"/>
              </a:rPr>
              <a:t>]</a:t>
            </a:r>
            <a:r>
              <a:rPr lang="en-US" altLang="de-DE"/>
              <a:t> In G. Reinmann, E. Lübcke &amp; A. Heudorfer (Eds.), </a:t>
            </a:r>
            <a:r>
              <a:rPr lang="de-DE" altLang="de-DE" i="1"/>
              <a:t>Forschendes Lernen in der Studieneingangsphase. Empirische Befunde, Fallbeispiele und individuelle Perspektiven </a:t>
            </a:r>
            <a:r>
              <a:rPr lang="en-US" altLang="de-DE">
                <a:latin typeface="Verdana" panose="020B0604030504040204" pitchFamily="34" charset="0"/>
                <a:ea typeface="Verdana" panose="020B0604030504040204" pitchFamily="34" charset="0"/>
                <a:cs typeface="Verdana" panose="020B0604030504040204" pitchFamily="34" charset="0"/>
              </a:rPr>
              <a:t>[</a:t>
            </a:r>
            <a:r>
              <a:rPr lang="en-US" altLang="de-DE"/>
              <a:t>Research-based Learning in the Initial Study Phase. Empirical Findings, Case Studies and Individual Perspectives</a:t>
            </a:r>
            <a:r>
              <a:rPr lang="en-US" altLang="de-DE">
                <a:latin typeface="Verdana" panose="020B0604030504040204" pitchFamily="34" charset="0"/>
                <a:ea typeface="Verdana" panose="020B0604030504040204" pitchFamily="34" charset="0"/>
                <a:cs typeface="Verdana" panose="020B0604030504040204" pitchFamily="34" charset="0"/>
              </a:rPr>
              <a:t>]</a:t>
            </a:r>
            <a:r>
              <a:rPr lang="en-US" altLang="de-DE"/>
              <a:t> (pp. 17-58). Springer.</a:t>
            </a:r>
            <a:endParaRPr lang="de-DE" altLang="de-DE"/>
          </a:p>
        </p:txBody>
      </p:sp>
      <p:sp>
        <p:nvSpPr>
          <p:cNvPr id="45060" name="Foliennummernplatzhalter 3">
            <a:extLst>
              <a:ext uri="{FF2B5EF4-FFF2-40B4-BE49-F238E27FC236}">
                <a16:creationId xmlns:a16="http://schemas.microsoft.com/office/drawing/2014/main" id="{C5CCD195-2D18-4022-8C35-B307943B20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850E687-3860-418B-8928-CCE07291F55E}" type="slidenum">
              <a:rPr lang="de-DE" altLang="de-DE" smtClean="0"/>
              <a:pPr/>
              <a:t>17</a:t>
            </a:fld>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253A0C72-C3F6-4840-8ECC-571FFB4565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a:extLst>
              <a:ext uri="{FF2B5EF4-FFF2-40B4-BE49-F238E27FC236}">
                <a16:creationId xmlns:a16="http://schemas.microsoft.com/office/drawing/2014/main" id="{5BA666C9-8940-41FD-8F65-94EB2E4EEF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t>Kaufmann, M. &amp; Koch, H. (2015). </a:t>
            </a:r>
            <a:r>
              <a:rPr lang="de-DE" altLang="de-DE"/>
              <a:t>„Die Lehrenden als Kompliz_innen im forschenden Lernprozess“. Zur Gestaltung der Beziehung zwischen Lehrenden und Studierenden. </a:t>
            </a:r>
            <a:r>
              <a:rPr lang="de-DE" altLang="de-DE">
                <a:latin typeface="Verdana" panose="020B0604030504040204" pitchFamily="34" charset="0"/>
                <a:ea typeface="Verdana" panose="020B0604030504040204" pitchFamily="34" charset="0"/>
                <a:cs typeface="Verdana" panose="020B0604030504040204" pitchFamily="34" charset="0"/>
              </a:rPr>
              <a:t>[</a:t>
            </a:r>
            <a:r>
              <a:rPr lang="en-US" altLang="de-DE">
                <a:latin typeface="Verdana" panose="020B0604030504040204" pitchFamily="34" charset="0"/>
                <a:ea typeface="Verdana" panose="020B0604030504040204" pitchFamily="34" charset="0"/>
                <a:cs typeface="Verdana" panose="020B0604030504040204" pitchFamily="34" charset="0"/>
              </a:rPr>
              <a:t>“</a:t>
            </a:r>
            <a:r>
              <a:rPr lang="en-US" altLang="de-DE"/>
              <a:t>Teachers as Accomplices in the Research-based Learning Process”: On Shaping the Relationship between Teachers and Students.</a:t>
            </a:r>
            <a:r>
              <a:rPr lang="en-US" altLang="de-DE">
                <a:latin typeface="Verdana" panose="020B0604030504040204" pitchFamily="34" charset="0"/>
                <a:ea typeface="Verdana" panose="020B0604030504040204" pitchFamily="34" charset="0"/>
                <a:cs typeface="Verdana" panose="020B0604030504040204" pitchFamily="34" charset="0"/>
              </a:rPr>
              <a:t>]</a:t>
            </a:r>
            <a:r>
              <a:rPr lang="en-US" altLang="de-DE"/>
              <a:t> In K. Rheinländer (Ed.), </a:t>
            </a:r>
            <a:r>
              <a:rPr lang="de-DE" altLang="de-DE" i="1"/>
              <a:t>Ungleichheitssensible Hochschullehre </a:t>
            </a:r>
            <a:r>
              <a:rPr lang="de-DE" altLang="de-DE">
                <a:latin typeface="Verdana" panose="020B0604030504040204" pitchFamily="34" charset="0"/>
                <a:ea typeface="Verdana" panose="020B0604030504040204" pitchFamily="34" charset="0"/>
                <a:cs typeface="Verdana" panose="020B0604030504040204" pitchFamily="34" charset="0"/>
              </a:rPr>
              <a:t>[</a:t>
            </a:r>
            <a:r>
              <a:rPr lang="en-US" altLang="de-DE"/>
              <a:t>Inequality-Sensitive Higher Education Teaching</a:t>
            </a:r>
            <a:r>
              <a:rPr lang="en-US" altLang="de-DE">
                <a:latin typeface="Verdana" panose="020B0604030504040204" pitchFamily="34" charset="0"/>
                <a:ea typeface="Verdana" panose="020B0604030504040204" pitchFamily="34" charset="0"/>
                <a:cs typeface="Verdana" panose="020B0604030504040204" pitchFamily="34" charset="0"/>
              </a:rPr>
              <a:t>]</a:t>
            </a:r>
            <a:r>
              <a:rPr lang="en-US" altLang="de-DE" i="1"/>
              <a:t> </a:t>
            </a:r>
            <a:r>
              <a:rPr lang="en-US" altLang="de-DE"/>
              <a:t>(pp. 219 -236). VS.</a:t>
            </a:r>
          </a:p>
          <a:p>
            <a:endParaRPr lang="en-US" altLang="de-DE"/>
          </a:p>
          <a:p>
            <a:r>
              <a:rPr lang="en-US" altLang="de-DE"/>
              <a:t>Image Source: Schwimmen individuell, Unknown author, Creative Commons, </a:t>
            </a:r>
            <a:r>
              <a:rPr lang="de-DE" altLang="de-DE"/>
              <a:t>https://creativecommons.org/licenses/by-nc-sa/3.0/, https://www.lernenbewegt.ch/wp-content/uploads/Schwimmen_individuell-705x522.jpg</a:t>
            </a:r>
            <a:endParaRPr lang="en-US" altLang="de-DE"/>
          </a:p>
          <a:p>
            <a:endParaRPr lang="de-DE" altLang="de-DE"/>
          </a:p>
        </p:txBody>
      </p:sp>
      <p:sp>
        <p:nvSpPr>
          <p:cNvPr id="47108" name="Foliennummernplatzhalter 3">
            <a:extLst>
              <a:ext uri="{FF2B5EF4-FFF2-40B4-BE49-F238E27FC236}">
                <a16:creationId xmlns:a16="http://schemas.microsoft.com/office/drawing/2014/main" id="{F98B605F-5F5D-488A-A147-8E57860959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795637B-74F3-474D-852B-8AE37E00DAD4}" type="slidenum">
              <a:rPr lang="de-DE" altLang="de-DE" smtClean="0"/>
              <a:pPr/>
              <a:t>18</a:t>
            </a:fld>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a:extLst>
              <a:ext uri="{FF2B5EF4-FFF2-40B4-BE49-F238E27FC236}">
                <a16:creationId xmlns:a16="http://schemas.microsoft.com/office/drawing/2014/main" id="{5C0F664F-B3DF-4952-8EDD-61F00E42ED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a:extLst>
              <a:ext uri="{FF2B5EF4-FFF2-40B4-BE49-F238E27FC236}">
                <a16:creationId xmlns:a16="http://schemas.microsoft.com/office/drawing/2014/main" id="{BAC94C3D-626C-48D0-9A2D-30CB2E62AC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dirty="0"/>
              <a:t>Satilmis, A. (2019). </a:t>
            </a:r>
            <a:r>
              <a:rPr lang="de-DE" altLang="de-DE" dirty="0"/>
              <a:t>Forschendes Lernen mit und zu Diversität. Impulse für diversitätsorientierte Lehr-Lern-Formen und Bildungsgerechtigkeit. </a:t>
            </a:r>
            <a:r>
              <a:rPr lang="de-DE" altLang="de-DE" dirty="0">
                <a:latin typeface="Verdana" panose="020B0604030504040204" pitchFamily="34" charset="0"/>
                <a:ea typeface="Verdana" panose="020B0604030504040204" pitchFamily="34" charset="0"/>
                <a:cs typeface="Verdana" panose="020B0604030504040204" pitchFamily="34" charset="0"/>
              </a:rPr>
              <a:t>[</a:t>
            </a:r>
            <a:r>
              <a:rPr lang="en-US" altLang="de-DE" dirty="0"/>
              <a:t>Research-based Learning with and on Diversity: Impulses for Diversity-oriented Teaching-Learning Forms and Educational Equity.</a:t>
            </a:r>
            <a:r>
              <a:rPr lang="en-US" altLang="de-DE" dirty="0">
                <a:latin typeface="Verdana" panose="020B0604030504040204" pitchFamily="34" charset="0"/>
                <a:ea typeface="Verdana" panose="020B0604030504040204" pitchFamily="34" charset="0"/>
                <a:cs typeface="Verdana" panose="020B0604030504040204" pitchFamily="34" charset="0"/>
              </a:rPr>
              <a:t>]</a:t>
            </a:r>
            <a:r>
              <a:rPr lang="en-US" altLang="de-DE" dirty="0"/>
              <a:t> In M. Kaufmann, A. Satilmis &amp; H. </a:t>
            </a:r>
            <a:r>
              <a:rPr lang="en-US" altLang="de-DE" dirty="0" err="1"/>
              <a:t>Mieg</a:t>
            </a:r>
            <a:r>
              <a:rPr lang="en-US" altLang="de-DE" dirty="0"/>
              <a:t> (Eds.), </a:t>
            </a:r>
            <a:r>
              <a:rPr lang="de-DE" altLang="de-DE" i="1" dirty="0"/>
              <a:t>Forschendes Lernen in den Geisteswissenschaften, </a:t>
            </a:r>
            <a:r>
              <a:rPr lang="de-DE" altLang="de-DE" dirty="0">
                <a:latin typeface="Verdana" panose="020B0604030504040204" pitchFamily="34" charset="0"/>
                <a:ea typeface="Verdana" panose="020B0604030504040204" pitchFamily="34" charset="0"/>
                <a:cs typeface="Verdana" panose="020B0604030504040204" pitchFamily="34" charset="0"/>
              </a:rPr>
              <a:t>[</a:t>
            </a:r>
            <a:r>
              <a:rPr lang="en-US" altLang="de-DE" dirty="0"/>
              <a:t>Research-Based Learning in the Humanities</a:t>
            </a:r>
            <a:r>
              <a:rPr lang="en-US" altLang="de-DE" dirty="0">
                <a:latin typeface="Verdana" panose="020B0604030504040204" pitchFamily="34" charset="0"/>
                <a:ea typeface="Verdana" panose="020B0604030504040204" pitchFamily="34" charset="0"/>
                <a:cs typeface="Verdana" panose="020B0604030504040204" pitchFamily="34" charset="0"/>
              </a:rPr>
              <a:t>]</a:t>
            </a:r>
            <a:r>
              <a:rPr lang="en-US" altLang="de-DE" dirty="0"/>
              <a:t> (pp. 35 -58). VS.</a:t>
            </a:r>
          </a:p>
          <a:p>
            <a:endParaRPr lang="en-US" altLang="de-DE" dirty="0"/>
          </a:p>
          <a:p>
            <a:r>
              <a:rPr lang="en-US" altLang="de-DE" dirty="0"/>
              <a:t>Image Source: No title, Unknown author, Creative Commons, </a:t>
            </a:r>
            <a:r>
              <a:rPr lang="de-DE" altLang="de-DE" dirty="0"/>
              <a:t>https://creativecommons.org/licenses/by-sa/3.0/, http://www.wugwiki.de/index.php?title=Datei:Symbol-bildung.jpg</a:t>
            </a:r>
          </a:p>
          <a:p>
            <a:endParaRPr lang="de-DE" altLang="de-DE" dirty="0"/>
          </a:p>
          <a:p>
            <a:endParaRPr lang="de-DE" altLang="de-DE" dirty="0"/>
          </a:p>
        </p:txBody>
      </p:sp>
      <p:sp>
        <p:nvSpPr>
          <p:cNvPr id="49156" name="Foliennummernplatzhalter 3">
            <a:extLst>
              <a:ext uri="{FF2B5EF4-FFF2-40B4-BE49-F238E27FC236}">
                <a16:creationId xmlns:a16="http://schemas.microsoft.com/office/drawing/2014/main" id="{9C4CE0AE-7FFE-49F5-AFA3-A470BD5F45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7BED0B8-B764-4FA5-B798-FFBF3161CD02}" type="slidenum">
              <a:rPr lang="de-DE" altLang="de-DE" smtClean="0"/>
              <a:pPr/>
              <a:t>19</a:t>
            </a:fld>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a:extLst>
              <a:ext uri="{FF2B5EF4-FFF2-40B4-BE49-F238E27FC236}">
                <a16:creationId xmlns:a16="http://schemas.microsoft.com/office/drawing/2014/main" id="{A35457F7-E017-4CE5-AF66-D14FC02CA7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izenplatzhalter 2">
            <a:extLst>
              <a:ext uri="{FF2B5EF4-FFF2-40B4-BE49-F238E27FC236}">
                <a16:creationId xmlns:a16="http://schemas.microsoft.com/office/drawing/2014/main" id="{3C9F4D1B-F1E8-4767-8030-EDF03856AA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t>Wild, E. &amp; Esdar, W. (2014). </a:t>
            </a:r>
            <a:r>
              <a:rPr lang="de-DE" altLang="de-DE"/>
              <a:t>Eine heterogenitätsorientierte Lehr-/Lernkultur für eine Hochschule der Zukunft. Fachgutachten im Auftrag des Projekts nexus der Hochschulrektorenkonferenz. </a:t>
            </a:r>
            <a:r>
              <a:rPr lang="de-DE" altLang="de-DE">
                <a:latin typeface="Verdana" panose="020B0604030504040204" pitchFamily="34" charset="0"/>
                <a:ea typeface="Verdana" panose="020B0604030504040204" pitchFamily="34" charset="0"/>
                <a:cs typeface="Verdana" panose="020B0604030504040204" pitchFamily="34" charset="0"/>
              </a:rPr>
              <a:t>[</a:t>
            </a:r>
            <a:r>
              <a:rPr lang="en-US" altLang="de-DE"/>
              <a:t>A Heterogeneity-oriented Teaching/Learning Culture for a University of the Future: Expert report commissioned by the nexus project of the German Rectors' Conference.</a:t>
            </a:r>
            <a:r>
              <a:rPr lang="en-US" altLang="de-DE">
                <a:latin typeface="Verdana" panose="020B0604030504040204" pitchFamily="34" charset="0"/>
                <a:ea typeface="Verdana" panose="020B0604030504040204" pitchFamily="34" charset="0"/>
                <a:cs typeface="Verdana" panose="020B0604030504040204" pitchFamily="34" charset="0"/>
              </a:rPr>
              <a:t>]</a:t>
            </a:r>
            <a:r>
              <a:rPr lang="en-US" altLang="de-DE"/>
              <a:t> https://www.hrk-nexus.de/fileadmin/redaktion/hrk-nexus/07-Downloads/07-02-Publikationen/Fachgutachten_Heterogenitaet.pdf</a:t>
            </a:r>
            <a:endParaRPr lang="de-DE" altLang="de-DE"/>
          </a:p>
        </p:txBody>
      </p:sp>
      <p:sp>
        <p:nvSpPr>
          <p:cNvPr id="51204" name="Foliennummernplatzhalter 3">
            <a:extLst>
              <a:ext uri="{FF2B5EF4-FFF2-40B4-BE49-F238E27FC236}">
                <a16:creationId xmlns:a16="http://schemas.microsoft.com/office/drawing/2014/main" id="{2FDB4B13-520E-4728-A694-99992C61B3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5A128A8-0363-45E3-A51B-D450DBBE9641}" type="slidenum">
              <a:rPr lang="de-DE" altLang="de-DE" smtClean="0"/>
              <a:pPr/>
              <a:t>20</a:t>
            </a:fld>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a:extLst>
              <a:ext uri="{FF2B5EF4-FFF2-40B4-BE49-F238E27FC236}">
                <a16:creationId xmlns:a16="http://schemas.microsoft.com/office/drawing/2014/main" id="{219B3A52-E57D-4E5F-B706-0F3F665BDF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izenplatzhalter 2">
            <a:extLst>
              <a:ext uri="{FF2B5EF4-FFF2-40B4-BE49-F238E27FC236}">
                <a16:creationId xmlns:a16="http://schemas.microsoft.com/office/drawing/2014/main" id="{7B0005C4-ED75-4B7C-965B-F6733ACC0A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54276" name="Foliennummernplatzhalter 3">
            <a:extLst>
              <a:ext uri="{FF2B5EF4-FFF2-40B4-BE49-F238E27FC236}">
                <a16:creationId xmlns:a16="http://schemas.microsoft.com/office/drawing/2014/main" id="{76125841-D6FB-4125-A720-9FF838407D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1FFF928-FCBB-48E9-95C6-50E27ACC2DDC}" type="slidenum">
              <a:rPr lang="de-DE" altLang="de-DE" smtClean="0"/>
              <a:pPr/>
              <a:t>22</a:t>
            </a:fld>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a:extLst>
              <a:ext uri="{FF2B5EF4-FFF2-40B4-BE49-F238E27FC236}">
                <a16:creationId xmlns:a16="http://schemas.microsoft.com/office/drawing/2014/main" id="{FF4FE45F-E239-4ED7-A229-8C43369880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izenplatzhalter 2">
            <a:extLst>
              <a:ext uri="{FF2B5EF4-FFF2-40B4-BE49-F238E27FC236}">
                <a16:creationId xmlns:a16="http://schemas.microsoft.com/office/drawing/2014/main" id="{58207289-3F8A-4F90-A919-8BFE0A5486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Huber, L. (2014). </a:t>
            </a:r>
            <a:r>
              <a:rPr lang="de-DE" altLang="de-DE">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Forschungsbasiertes, Forschungsorientiertes, Forschendes Lernen: Alles dasselbe? </a:t>
            </a:r>
            <a:r>
              <a:rPr lang="de-DE" altLang="de-DE">
                <a:solidFill>
                  <a:srgbClr val="000000"/>
                </a:solidFill>
                <a:latin typeface="Verdana" panose="020B0604030504040204" pitchFamily="34" charset="0"/>
                <a:ea typeface="Verdana" panose="020B0604030504040204" pitchFamily="34" charset="0"/>
                <a:cs typeface="Times New Roman" panose="02020603050405020304" pitchFamily="18" charset="0"/>
              </a:rPr>
              <a:t>[</a:t>
            </a:r>
            <a:r>
              <a:rPr lang="en-US" altLang="de-DE">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Research-Based, Research-Oriented, Inquiry Learning: All the Same?</a:t>
            </a:r>
            <a:r>
              <a:rPr lang="en-US" altLang="de-DE">
                <a:solidFill>
                  <a:srgbClr val="000000"/>
                </a:solidFill>
                <a:latin typeface="Verdana" panose="020B0604030504040204" pitchFamily="34" charset="0"/>
                <a:ea typeface="Verdana" panose="020B0604030504040204" pitchFamily="34" charset="0"/>
                <a:cs typeface="Times New Roman" panose="02020603050405020304" pitchFamily="18" charset="0"/>
              </a:rPr>
              <a:t>]</a:t>
            </a:r>
            <a:r>
              <a:rPr lang="en-US" altLang="de-DE">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de-DE"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Hochschulforschung</a:t>
            </a:r>
            <a:r>
              <a:rPr lang="en-US" altLang="de-DE">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[Higher Education Research], </a:t>
            </a:r>
            <a:r>
              <a:rPr lang="en-US" altLang="de-DE"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a:t>
            </a:r>
            <a:r>
              <a:rPr lang="en-US" altLang="de-DE">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22-29.</a:t>
            </a:r>
            <a:endParaRPr lang="de-DE" altLang="de-DE">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altLang="de-DE">
                <a:ea typeface="Calibri" panose="020F0502020204030204" pitchFamily="34" charset="0"/>
                <a:cs typeface="Times New Roman" panose="02020603050405020304" pitchFamily="18" charset="0"/>
              </a:rPr>
              <a:t>Reinmann, G. (2009). </a:t>
            </a:r>
            <a:r>
              <a:rPr lang="de-DE" altLang="de-DE">
                <a:ea typeface="Calibri" panose="020F0502020204030204" pitchFamily="34" charset="0"/>
                <a:cs typeface="Times New Roman" panose="02020603050405020304" pitchFamily="18" charset="0"/>
              </a:rPr>
              <a:t>Wie praktisch ist die Universität? Vom situierten zum Forschenden Lernen mit digitalen Medien. </a:t>
            </a:r>
            <a:r>
              <a:rPr lang="de-DE" altLang="de-DE">
                <a:latin typeface="Verdana" panose="020B0604030504040204" pitchFamily="34" charset="0"/>
                <a:ea typeface="Verdana" panose="020B0604030504040204" pitchFamily="34" charset="0"/>
                <a:cs typeface="Times New Roman" panose="02020603050405020304" pitchFamily="18" charset="0"/>
              </a:rPr>
              <a:t>[</a:t>
            </a:r>
            <a:r>
              <a:rPr lang="en-US" altLang="de-DE">
                <a:ea typeface="Calibri" panose="020F0502020204030204" pitchFamily="34" charset="0"/>
                <a:cs typeface="Times New Roman" panose="02020603050405020304" pitchFamily="18" charset="0"/>
              </a:rPr>
              <a:t>How Practical is the University? From Situated to Research-Based Learning with Digital Media.</a:t>
            </a:r>
            <a:r>
              <a:rPr lang="en-US" altLang="de-DE">
                <a:latin typeface="Verdana" panose="020B0604030504040204" pitchFamily="34" charset="0"/>
                <a:ea typeface="Verdana" panose="020B0604030504040204" pitchFamily="34" charset="0"/>
                <a:cs typeface="Times New Roman" panose="02020603050405020304" pitchFamily="18" charset="0"/>
              </a:rPr>
              <a:t>]</a:t>
            </a:r>
            <a:r>
              <a:rPr lang="en-US" altLang="de-DE">
                <a:ea typeface="Calibri" panose="020F0502020204030204" pitchFamily="34" charset="0"/>
                <a:cs typeface="Times New Roman" panose="02020603050405020304" pitchFamily="18" charset="0"/>
              </a:rPr>
              <a:t> In L. Huber, J. Hellmer &amp; F. Schneider (Eds.), </a:t>
            </a:r>
            <a:r>
              <a:rPr lang="de-DE" altLang="de-DE" i="1">
                <a:ea typeface="Calibri" panose="020F0502020204030204" pitchFamily="34" charset="0"/>
                <a:cs typeface="Times New Roman" panose="02020603050405020304" pitchFamily="18" charset="0"/>
              </a:rPr>
              <a:t>Forschendes Lernen im Studium. Aktuelle Konzepte und Erfahrungen </a:t>
            </a:r>
            <a:r>
              <a:rPr lang="de-DE" altLang="de-DE" i="1">
                <a:latin typeface="Verdana" panose="020B0604030504040204" pitchFamily="34" charset="0"/>
                <a:ea typeface="Verdana" panose="020B0604030504040204" pitchFamily="34" charset="0"/>
                <a:cs typeface="Times New Roman" panose="02020603050405020304" pitchFamily="18" charset="0"/>
              </a:rPr>
              <a:t>[</a:t>
            </a:r>
            <a:r>
              <a:rPr lang="en-US" altLang="de-DE">
                <a:ea typeface="Calibri" panose="020F0502020204030204" pitchFamily="34" charset="0"/>
                <a:cs typeface="Times New Roman" panose="02020603050405020304" pitchFamily="18" charset="0"/>
              </a:rPr>
              <a:t>Research-based Learning in Higher Education. Current Concepts and Experiences</a:t>
            </a:r>
            <a:r>
              <a:rPr lang="en-US" altLang="de-DE">
                <a:latin typeface="Verdana" panose="020B0604030504040204" pitchFamily="34" charset="0"/>
                <a:ea typeface="Verdana" panose="020B0604030504040204" pitchFamily="34" charset="0"/>
                <a:cs typeface="Times New Roman" panose="02020603050405020304" pitchFamily="18" charset="0"/>
              </a:rPr>
              <a:t>]</a:t>
            </a:r>
            <a:r>
              <a:rPr lang="en-US" altLang="de-DE">
                <a:ea typeface="Calibri" panose="020F0502020204030204" pitchFamily="34" charset="0"/>
                <a:cs typeface="Times New Roman" panose="02020603050405020304" pitchFamily="18" charset="0"/>
              </a:rPr>
              <a:t> (pp. 36-52). UniversitätsVerlag Webler.</a:t>
            </a:r>
            <a:endParaRPr lang="de-DE" altLang="de-DE">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de-DE" altLang="de-DE">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altLang="de-DE">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Huber (2009, p. 16) justifies research-based learning as practising competences that are or can become relevant to the profession. Reinmann (2009) also sees research-based learning as a contribution to “pre-vocational training”.</a:t>
            </a:r>
          </a:p>
          <a:p>
            <a:endParaRPr lang="en-US" altLang="de-DE">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altLang="de-DE">
                <a:solidFill>
                  <a:srgbClr val="000000"/>
                </a:solidFill>
                <a:latin typeface="Times New Roman" panose="02020603050405020304" pitchFamily="18" charset="0"/>
                <a:ea typeface="Calibri" panose="020F0502020204030204" pitchFamily="34" charset="0"/>
                <a:cs typeface="Times New Roman" panose="02020603050405020304" pitchFamily="18" charset="0"/>
              </a:rPr>
              <a:t>Image Source: No title, Unknown author,</a:t>
            </a:r>
            <a:r>
              <a:rPr lang="de-DE" altLang="de-DE">
                <a:ea typeface="Calibri" panose="020F0502020204030204" pitchFamily="34" charset="0"/>
                <a:cs typeface="Times New Roman" panose="02020603050405020304" pitchFamily="18" charset="0"/>
              </a:rPr>
              <a:t> Creative Commons, </a:t>
            </a:r>
            <a:r>
              <a:rPr lang="de-DE" altLang="de-DE"/>
              <a:t>https://creativecommons.org/licenses/by-nc-nd/3.0, http://www.bpb.de/gesellschaft/kultur/zukunft-bildung/170976/lernen-ohne-lehre</a:t>
            </a:r>
            <a:endParaRPr lang="de-DE" altLang="de-DE">
              <a:solidFill>
                <a:srgbClr val="000000"/>
              </a:solidFill>
              <a:latin typeface="Times New Roman" panose="02020603050405020304" pitchFamily="18" charset="0"/>
              <a:cs typeface="Calibri" panose="020F0502020204030204" pitchFamily="34" charset="0"/>
            </a:endParaRPr>
          </a:p>
          <a:p>
            <a:endParaRPr lang="de-DE" altLang="de-DE">
              <a:solidFill>
                <a:srgbClr val="000000"/>
              </a:solidFill>
              <a:latin typeface="Times New Roman" panose="02020603050405020304" pitchFamily="18" charset="0"/>
              <a:cs typeface="Calibri" panose="020F0502020204030204" pitchFamily="34" charset="0"/>
            </a:endParaRPr>
          </a:p>
        </p:txBody>
      </p:sp>
      <p:sp>
        <p:nvSpPr>
          <p:cNvPr id="56324" name="Foliennummernplatzhalter 3">
            <a:extLst>
              <a:ext uri="{FF2B5EF4-FFF2-40B4-BE49-F238E27FC236}">
                <a16:creationId xmlns:a16="http://schemas.microsoft.com/office/drawing/2014/main" id="{90FE83DE-E8E3-43A7-B97C-A4CABBD9BF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3B0C450-8949-4830-BD3F-60BFBE6B76F3}" type="slidenum">
              <a:rPr lang="de-DE" altLang="de-DE" smtClean="0"/>
              <a:pPr/>
              <a:t>23</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a:extLst>
              <a:ext uri="{FF2B5EF4-FFF2-40B4-BE49-F238E27FC236}">
                <a16:creationId xmlns:a16="http://schemas.microsoft.com/office/drawing/2014/main" id="{EB8729C2-8CC5-47E4-894E-47B8504D98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izenplatzhalter 2">
            <a:extLst>
              <a:ext uri="{FF2B5EF4-FFF2-40B4-BE49-F238E27FC236}">
                <a16:creationId xmlns:a16="http://schemas.microsoft.com/office/drawing/2014/main" id="{F233A713-FFFD-489B-9272-D012D929B4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t>Baumert, J. &amp; Kunter, M. (2006). </a:t>
            </a:r>
            <a:r>
              <a:rPr lang="de-DE" altLang="de-DE"/>
              <a:t>Stichwort: Professionelle Kompetenz von Lehrkräften </a:t>
            </a:r>
            <a:r>
              <a:rPr lang="de-DE" altLang="de-DE">
                <a:latin typeface="Verdana" panose="020B0604030504040204" pitchFamily="34" charset="0"/>
                <a:ea typeface="Verdana" panose="020B0604030504040204" pitchFamily="34" charset="0"/>
                <a:cs typeface="Verdana" panose="020B0604030504040204" pitchFamily="34" charset="0"/>
              </a:rPr>
              <a:t>[</a:t>
            </a:r>
            <a:r>
              <a:rPr lang="en-US" altLang="de-DE"/>
              <a:t>Keyword: Professional competence of teachers</a:t>
            </a:r>
            <a:r>
              <a:rPr lang="en-US" altLang="de-DE">
                <a:latin typeface="Verdana" panose="020B0604030504040204" pitchFamily="34" charset="0"/>
                <a:ea typeface="Verdana" panose="020B0604030504040204" pitchFamily="34" charset="0"/>
                <a:cs typeface="Verdana" panose="020B0604030504040204" pitchFamily="34" charset="0"/>
              </a:rPr>
              <a:t>]</a:t>
            </a:r>
            <a:r>
              <a:rPr lang="en-US" altLang="de-DE"/>
              <a:t>. </a:t>
            </a:r>
            <a:r>
              <a:rPr lang="de-DE" altLang="de-DE" i="1"/>
              <a:t>Zeitschrift für Erziehungswissenschaften </a:t>
            </a:r>
            <a:r>
              <a:rPr lang="de-DE" altLang="de-DE">
                <a:latin typeface="Arial" panose="020B0604020202020204" pitchFamily="34" charset="0"/>
                <a:cs typeface="Arial" panose="020B0604020202020204" pitchFamily="34" charset="0"/>
              </a:rPr>
              <a:t>[</a:t>
            </a:r>
            <a:r>
              <a:rPr lang="en-US" altLang="de-DE"/>
              <a:t>Journal of Educational Science</a:t>
            </a:r>
            <a:r>
              <a:rPr lang="de-DE" altLang="de-DE">
                <a:latin typeface="Verdana" panose="020B0604030504040204" pitchFamily="34" charset="0"/>
                <a:ea typeface="Verdana" panose="020B0604030504040204" pitchFamily="34" charset="0"/>
                <a:cs typeface="Arial" panose="020B0604020202020204" pitchFamily="34" charset="0"/>
              </a:rPr>
              <a:t>]</a:t>
            </a:r>
            <a:r>
              <a:rPr lang="en-US" altLang="de-DE"/>
              <a:t>, </a:t>
            </a:r>
            <a:r>
              <a:rPr lang="en-US" altLang="de-DE" i="1"/>
              <a:t>9</a:t>
            </a:r>
            <a:r>
              <a:rPr lang="en-US" altLang="de-DE"/>
              <a:t>(4), 469-520. </a:t>
            </a:r>
            <a:endParaRPr lang="de-DE" altLang="de-DE"/>
          </a:p>
          <a:p>
            <a:endParaRPr lang="de-DE" altLang="de-DE"/>
          </a:p>
          <a:p>
            <a:r>
              <a:rPr lang="de-DE" altLang="de-DE"/>
              <a:t>Image Sources:</a:t>
            </a:r>
            <a:br>
              <a:rPr lang="de-DE" altLang="de-DE"/>
            </a:br>
            <a:r>
              <a:rPr lang="de-DE" altLang="de-DE"/>
              <a:t>Fashion: CC BY No title, Unknown author, Creative Commons, https://creativecommons.org/licenses/by/3.0, https://albaniafashion.blogspot.com/2011/09/model-street-style-java-e-modes-ne.html</a:t>
            </a:r>
          </a:p>
          <a:p>
            <a:r>
              <a:rPr lang="de-DE" altLang="de-DE"/>
              <a:t>Didactic Knowledge: CC BY No title, Unknown author, Creative Commons, https://creativecommons.org/licenses/, https://images.vogel.de/vogelonline/bdb/1428900/1428949/4.jpg</a:t>
            </a:r>
          </a:p>
          <a:p>
            <a:r>
              <a:rPr lang="de-DE" altLang="de-DE"/>
              <a:t>University-Specific Organisational Knowledge: CC BY-SA-NC No title, Unknown author, Creative Commons, https://creativecommons.org/licenses/by-nc-sa/3.0/, http://www.ariss-f.org/lorganisation-durant-la-preparation/  </a:t>
            </a:r>
          </a:p>
          <a:p>
            <a:r>
              <a:rPr lang="de-DE" altLang="de-DE"/>
              <a:t>Professional Consultancy Experience: CC BY No title, Unknown author, Creative Commons, https://creativecommons.org/licenses/by/3.0/, https://www.alburywodongaexchange.com.au/business-consultancy-tips/</a:t>
            </a:r>
          </a:p>
        </p:txBody>
      </p:sp>
      <p:sp>
        <p:nvSpPr>
          <p:cNvPr id="19460" name="Foliennummernplatzhalter 3">
            <a:extLst>
              <a:ext uri="{FF2B5EF4-FFF2-40B4-BE49-F238E27FC236}">
                <a16:creationId xmlns:a16="http://schemas.microsoft.com/office/drawing/2014/main" id="{DCDC45E9-E884-4859-B852-8D12A9600D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C67DCBC-CCE9-4269-A3D6-CC063112BC52}" type="slidenum">
              <a:rPr lang="de-DE" altLang="de-DE" smtClean="0"/>
              <a:pPr/>
              <a:t>4</a:t>
            </a:fld>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a:extLst>
              <a:ext uri="{FF2B5EF4-FFF2-40B4-BE49-F238E27FC236}">
                <a16:creationId xmlns:a16="http://schemas.microsoft.com/office/drawing/2014/main" id="{F0308F21-9CA4-4AB4-BC89-2B1977AFDA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izenplatzhalter 2">
            <a:extLst>
              <a:ext uri="{FF2B5EF4-FFF2-40B4-BE49-F238E27FC236}">
                <a16:creationId xmlns:a16="http://schemas.microsoft.com/office/drawing/2014/main" id="{6D745C82-4912-4B9E-9522-D19378AD32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t>Vygotskij, L. (1978). </a:t>
            </a:r>
            <a:r>
              <a:rPr lang="en-US" altLang="de-DE" i="1"/>
              <a:t>Mind in society: The development of higher psychological pro-cesses</a:t>
            </a:r>
            <a:r>
              <a:rPr lang="en-US" altLang="de-DE"/>
              <a:t>. Havard University Press. </a:t>
            </a:r>
          </a:p>
          <a:p>
            <a:r>
              <a:rPr lang="en-US" altLang="de-DE"/>
              <a:t>Wood, D. J., Bruner, J. S. &amp; Ross, G. (1976). The role of tutoring in problem solving</a:t>
            </a:r>
            <a:r>
              <a:rPr lang="en-US" altLang="de-DE" i="1"/>
              <a:t>. Journal of Child Psychiatry and Psychology, 17</a:t>
            </a:r>
            <a:r>
              <a:rPr lang="en-US" altLang="de-DE"/>
              <a:t>(2), 89–100. </a:t>
            </a:r>
            <a:endParaRPr lang="de-DE" altLang="de-DE"/>
          </a:p>
        </p:txBody>
      </p:sp>
      <p:sp>
        <p:nvSpPr>
          <p:cNvPr id="59396" name="Foliennummernplatzhalter 3">
            <a:extLst>
              <a:ext uri="{FF2B5EF4-FFF2-40B4-BE49-F238E27FC236}">
                <a16:creationId xmlns:a16="http://schemas.microsoft.com/office/drawing/2014/main" id="{24AA9A68-1043-4677-9C12-89E0754F71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FB74673-7FF5-404F-A3D1-906733E0930F}" type="slidenum">
              <a:rPr lang="de-DE" altLang="de-DE" smtClean="0"/>
              <a:pPr/>
              <a:t>25</a:t>
            </a:fld>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a:extLst>
              <a:ext uri="{FF2B5EF4-FFF2-40B4-BE49-F238E27FC236}">
                <a16:creationId xmlns:a16="http://schemas.microsoft.com/office/drawing/2014/main" id="{8FF125B9-CA0E-4BD5-B6DB-FFD9A71A31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izenplatzhalter 2">
            <a:extLst>
              <a:ext uri="{FF2B5EF4-FFF2-40B4-BE49-F238E27FC236}">
                <a16:creationId xmlns:a16="http://schemas.microsoft.com/office/drawing/2014/main" id="{90C63CD9-EB39-4C76-BAFF-2A220EF672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t>Gibbons, P. (2015). </a:t>
            </a:r>
            <a:r>
              <a:rPr lang="en-US" altLang="de-DE" i="1"/>
              <a:t>Scaffolding Language, Scaffolding Learning </a:t>
            </a:r>
            <a:r>
              <a:rPr lang="en-US" altLang="de-DE"/>
              <a:t>(2</a:t>
            </a:r>
            <a:r>
              <a:rPr lang="en-US" altLang="de-DE" baseline="30000"/>
              <a:t>nd</a:t>
            </a:r>
            <a:r>
              <a:rPr lang="en-US" altLang="de-DE"/>
              <a:t> ed.). Heinemann. </a:t>
            </a:r>
          </a:p>
          <a:p>
            <a:r>
              <a:rPr lang="de-DE" altLang="de-DE"/>
              <a:t>Kniffka, G. (2019). </a:t>
            </a:r>
            <a:r>
              <a:rPr lang="de-DE" altLang="de-DE" i="1"/>
              <a:t>Scaffolding</a:t>
            </a:r>
            <a:r>
              <a:rPr lang="de-DE" altLang="de-DE"/>
              <a:t>. epub.ub.uni-muenchen.de/61965/1/Kniffka_Scaffolding.pdf</a:t>
            </a:r>
            <a:br>
              <a:rPr lang="de-DE" altLang="de-DE"/>
            </a:br>
            <a:r>
              <a:rPr lang="en-US" altLang="de-DE"/>
              <a:t>Meyer, O. &amp; Coyle, D. (2017). Pluriliteracies Teaching for Learning: conceptualizing progression for deeper learning in literacies development. </a:t>
            </a:r>
            <a:r>
              <a:rPr lang="en-US" altLang="de-DE" i="1"/>
              <a:t>European Journal of Applied Linguistics </a:t>
            </a:r>
            <a:r>
              <a:rPr lang="en-US" altLang="de-DE"/>
              <a:t>2017, </a:t>
            </a:r>
            <a:r>
              <a:rPr lang="en-US" altLang="de-DE" i="1"/>
              <a:t>5</a:t>
            </a:r>
            <a:r>
              <a:rPr lang="en-US" altLang="de-DE"/>
              <a:t>(2), 199–222. </a:t>
            </a:r>
            <a:endParaRPr lang="de-DE" altLang="de-DE"/>
          </a:p>
        </p:txBody>
      </p:sp>
      <p:sp>
        <p:nvSpPr>
          <p:cNvPr id="61444" name="Foliennummernplatzhalter 3">
            <a:extLst>
              <a:ext uri="{FF2B5EF4-FFF2-40B4-BE49-F238E27FC236}">
                <a16:creationId xmlns:a16="http://schemas.microsoft.com/office/drawing/2014/main" id="{553BBC77-5A93-4E8B-94F1-67D044FA1C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E96A512-506C-4898-A77E-E6426A1AFA41}" type="slidenum">
              <a:rPr lang="de-DE" altLang="de-DE" smtClean="0"/>
              <a:pPr/>
              <a:t>26</a:t>
            </a:fld>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a:extLst>
              <a:ext uri="{FF2B5EF4-FFF2-40B4-BE49-F238E27FC236}">
                <a16:creationId xmlns:a16="http://schemas.microsoft.com/office/drawing/2014/main" id="{9A1B473F-426D-43A5-A8B4-FB2AE121E5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izenplatzhalter 2">
            <a:extLst>
              <a:ext uri="{FF2B5EF4-FFF2-40B4-BE49-F238E27FC236}">
                <a16:creationId xmlns:a16="http://schemas.microsoft.com/office/drawing/2014/main" id="{E84B66A7-5FAF-4724-BC3E-797ACB4DFB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t>Each phase is always followed by an evaluation of the results. Theses results are then incorporated into the ongoing research.</a:t>
            </a:r>
            <a:endParaRPr lang="de-DE" altLang="de-DE"/>
          </a:p>
        </p:txBody>
      </p:sp>
      <p:sp>
        <p:nvSpPr>
          <p:cNvPr id="64516" name="Foliennummernplatzhalter 3">
            <a:extLst>
              <a:ext uri="{FF2B5EF4-FFF2-40B4-BE49-F238E27FC236}">
                <a16:creationId xmlns:a16="http://schemas.microsoft.com/office/drawing/2014/main" id="{575D0787-8DDC-455D-AC6E-6076E04BCD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52190C8-BD88-46E7-B91A-18BFEB868C77}" type="slidenum">
              <a:rPr lang="de-DE" altLang="de-DE" smtClean="0"/>
              <a:pPr/>
              <a:t>28</a:t>
            </a:fld>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a:extLst>
              <a:ext uri="{FF2B5EF4-FFF2-40B4-BE49-F238E27FC236}">
                <a16:creationId xmlns:a16="http://schemas.microsoft.com/office/drawing/2014/main" id="{0B2C5C46-1CC3-4F50-9660-0B88578F14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a:extLst>
              <a:ext uri="{FF2B5EF4-FFF2-40B4-BE49-F238E27FC236}">
                <a16:creationId xmlns:a16="http://schemas.microsoft.com/office/drawing/2014/main" id="{4C362EE5-A4B7-43DC-9325-C61B1E26F8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Cobb, P., Confrey, J., diSessa, A., Lehrer, R. &amp; Schauble, L. (2003). Design Experiments in Educational Research. </a:t>
            </a:r>
            <a:r>
              <a:rPr lang="en-US" altLang="de-DE"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Educational Researcher, 32</a:t>
            </a:r>
            <a:r>
              <a:rPr lang="en-US" altLang="de-DE">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en-US" altLang="de-DE"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de-DE">
                <a:solidFill>
                  <a:srgbClr val="000000"/>
                </a:solidFill>
                <a:latin typeface="Times New Roman" panose="02020603050405020304" pitchFamily="18" charset="0"/>
                <a:ea typeface="Calibri" panose="020F0502020204030204" pitchFamily="34" charset="0"/>
                <a:cs typeface="Times New Roman" panose="02020603050405020304" pitchFamily="18" charset="0"/>
              </a:rPr>
              <a:t>9-13.</a:t>
            </a:r>
          </a:p>
          <a:p>
            <a:r>
              <a:rPr lang="en-US" altLang="de-DE">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Design-Based Research Collective (DBRC) (2003). Design-based research - An emerging paradigm for education inquiry. </a:t>
            </a:r>
            <a:r>
              <a:rPr lang="en-US" altLang="de-DE"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Educational Researcher, 32</a:t>
            </a:r>
            <a:r>
              <a:rPr lang="en-US" altLang="de-DE">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en-US" altLang="de-DE"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de-DE">
                <a:solidFill>
                  <a:srgbClr val="000000"/>
                </a:solidFill>
                <a:latin typeface="Times New Roman" panose="02020603050405020304" pitchFamily="18" charset="0"/>
                <a:ea typeface="Calibri" panose="020F0502020204030204" pitchFamily="34" charset="0"/>
                <a:cs typeface="Times New Roman" panose="02020603050405020304" pitchFamily="18" charset="0"/>
              </a:rPr>
              <a:t>5-8.</a:t>
            </a:r>
          </a:p>
          <a:p>
            <a:r>
              <a:rPr lang="en-US" altLang="de-DE">
                <a:latin typeface="Times New Roman" panose="02020603050405020304" pitchFamily="18" charset="0"/>
                <a:ea typeface="Calibri" panose="020F0502020204030204" pitchFamily="34" charset="0"/>
                <a:cs typeface="Times New Roman" panose="02020603050405020304" pitchFamily="18" charset="0"/>
              </a:rPr>
              <a:t>Reinmann, G. (2005). </a:t>
            </a:r>
            <a:r>
              <a:rPr lang="de-DE" altLang="de-DE">
                <a:latin typeface="Times New Roman" panose="02020603050405020304" pitchFamily="18" charset="0"/>
                <a:ea typeface="Calibri" panose="020F0502020204030204" pitchFamily="34" charset="0"/>
                <a:cs typeface="Times New Roman" panose="02020603050405020304" pitchFamily="18" charset="0"/>
              </a:rPr>
              <a:t>Innovation ohne Forschung? Ein Plädoyer für den Design-Based Research-Ansatz in der Lehr-Lernforschung. [</a:t>
            </a:r>
            <a:r>
              <a:rPr lang="en-US" altLang="de-DE">
                <a:latin typeface="Times New Roman" panose="02020603050405020304" pitchFamily="18" charset="0"/>
                <a:ea typeface="Calibri" panose="020F0502020204030204" pitchFamily="34" charset="0"/>
                <a:cs typeface="Times New Roman" panose="02020603050405020304" pitchFamily="18" charset="0"/>
              </a:rPr>
              <a:t>Innovation without research? A plea for design-based research approach in teaching-learning research.</a:t>
            </a:r>
            <a:r>
              <a:rPr lang="de-DE" altLang="de-DE">
                <a:latin typeface="Times New Roman" panose="02020603050405020304" pitchFamily="18" charset="0"/>
                <a:ea typeface="Calibri" panose="020F0502020204030204" pitchFamily="34" charset="0"/>
                <a:cs typeface="Times New Roman" panose="02020603050405020304" pitchFamily="18" charset="0"/>
              </a:rPr>
              <a:t>]</a:t>
            </a:r>
            <a:r>
              <a:rPr lang="en-US" altLang="de-DE">
                <a:latin typeface="Times New Roman" panose="02020603050405020304" pitchFamily="18" charset="0"/>
                <a:ea typeface="Calibri" panose="020F0502020204030204" pitchFamily="34" charset="0"/>
                <a:cs typeface="Times New Roman" panose="02020603050405020304" pitchFamily="18" charset="0"/>
              </a:rPr>
              <a:t> </a:t>
            </a:r>
            <a:r>
              <a:rPr lang="en-US" altLang="de-DE" i="1">
                <a:latin typeface="Times New Roman" panose="02020603050405020304" pitchFamily="18" charset="0"/>
                <a:ea typeface="Calibri" panose="020F0502020204030204" pitchFamily="34" charset="0"/>
                <a:cs typeface="Times New Roman" panose="02020603050405020304" pitchFamily="18" charset="0"/>
              </a:rPr>
              <a:t>Unterrichtswissenschaft</a:t>
            </a:r>
            <a:r>
              <a:rPr lang="en-US" altLang="de-DE">
                <a:latin typeface="Times New Roman" panose="02020603050405020304" pitchFamily="18" charset="0"/>
                <a:ea typeface="Calibri" panose="020F0502020204030204" pitchFamily="34" charset="0"/>
                <a:cs typeface="Times New Roman" panose="02020603050405020304" pitchFamily="18" charset="0"/>
              </a:rPr>
              <a:t> [Teaching Science],</a:t>
            </a:r>
            <a:r>
              <a:rPr lang="en-US" altLang="de-DE" i="1">
                <a:latin typeface="Times New Roman" panose="02020603050405020304" pitchFamily="18" charset="0"/>
                <a:ea typeface="Calibri" panose="020F0502020204030204" pitchFamily="34" charset="0"/>
                <a:cs typeface="Times New Roman" panose="02020603050405020304" pitchFamily="18" charset="0"/>
              </a:rPr>
              <a:t> 33</a:t>
            </a:r>
            <a:r>
              <a:rPr lang="en-US" altLang="de-DE">
                <a:latin typeface="Times New Roman" panose="02020603050405020304" pitchFamily="18" charset="0"/>
                <a:ea typeface="Calibri" panose="020F0502020204030204" pitchFamily="34" charset="0"/>
                <a:cs typeface="Times New Roman" panose="02020603050405020304" pitchFamily="18" charset="0"/>
              </a:rPr>
              <a:t>(1), 52-69.</a:t>
            </a:r>
            <a:endParaRPr lang="de-DE" altLang="de-DE">
              <a:latin typeface="Times New Roman" panose="02020603050405020304" pitchFamily="18" charset="0"/>
              <a:ea typeface="Calibri" panose="020F0502020204030204" pitchFamily="34" charset="0"/>
              <a:cs typeface="Times New Roman" panose="02020603050405020304" pitchFamily="18" charset="0"/>
            </a:endParaRPr>
          </a:p>
        </p:txBody>
      </p:sp>
      <p:sp>
        <p:nvSpPr>
          <p:cNvPr id="66564" name="Foliennummernplatzhalter 3">
            <a:extLst>
              <a:ext uri="{FF2B5EF4-FFF2-40B4-BE49-F238E27FC236}">
                <a16:creationId xmlns:a16="http://schemas.microsoft.com/office/drawing/2014/main" id="{ADC2CDF2-6E21-4EBC-AE2F-A0812A216C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B53BBDA-EAC6-4062-8E92-DFF7AB89A406}" type="slidenum">
              <a:rPr lang="de-DE" altLang="de-DE" smtClean="0"/>
              <a:pPr/>
              <a:t>29</a:t>
            </a:fld>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a:extLst>
              <a:ext uri="{FF2B5EF4-FFF2-40B4-BE49-F238E27FC236}">
                <a16:creationId xmlns:a16="http://schemas.microsoft.com/office/drawing/2014/main" id="{EBBED6FA-464D-470B-8A00-18EE14D0DA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izenplatzhalter 2">
            <a:extLst>
              <a:ext uri="{FF2B5EF4-FFF2-40B4-BE49-F238E27FC236}">
                <a16:creationId xmlns:a16="http://schemas.microsoft.com/office/drawing/2014/main" id="{9A8055DF-C9FB-4BC4-BFFC-15C1141052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t>Prediger, S., Link, M., Hinz, R., Hußmann, S., Thiele, J. &amp; Ralle, B. (2012). </a:t>
            </a:r>
            <a:r>
              <a:rPr lang="de-DE" altLang="de-DE"/>
              <a:t>Lehr-Lernprozesse initiieren und erforschen – Fachdidaktische Entwicklungsforschung im Dortmunder Modell. [</a:t>
            </a:r>
            <a:r>
              <a:rPr lang="en-US" altLang="de-DE"/>
              <a:t>Initiating and exploring teaching-learning processes - Subject didactic development research in the Dortmund Model.] </a:t>
            </a:r>
            <a:r>
              <a:rPr lang="de-DE" altLang="de-DE" i="1"/>
              <a:t>Mathematischer und Naturwissenschaftlicher Unterricht </a:t>
            </a:r>
            <a:r>
              <a:rPr lang="de-DE" altLang="de-DE"/>
              <a:t>[</a:t>
            </a:r>
            <a:r>
              <a:rPr lang="en-US" altLang="de-DE"/>
              <a:t>Mathematics and Science Education</a:t>
            </a:r>
            <a:r>
              <a:rPr lang="de-DE" altLang="de-DE"/>
              <a:t>]</a:t>
            </a:r>
            <a:r>
              <a:rPr lang="en-US" altLang="de-DE"/>
              <a:t>, </a:t>
            </a:r>
            <a:r>
              <a:rPr lang="en-US" altLang="de-DE" i="1"/>
              <a:t>65</a:t>
            </a:r>
            <a:r>
              <a:rPr lang="en-US" altLang="de-DE"/>
              <a:t>(8), 452-457.</a:t>
            </a:r>
            <a:endParaRPr lang="de-DE" altLang="de-DE"/>
          </a:p>
        </p:txBody>
      </p:sp>
      <p:sp>
        <p:nvSpPr>
          <p:cNvPr id="68612" name="Foliennummernplatzhalter 3">
            <a:extLst>
              <a:ext uri="{FF2B5EF4-FFF2-40B4-BE49-F238E27FC236}">
                <a16:creationId xmlns:a16="http://schemas.microsoft.com/office/drawing/2014/main" id="{392A98FC-EF5E-46D2-8B21-A6F7148584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3D60DD7-E16A-49EA-ABF4-5BAF94977B4C}" type="slidenum">
              <a:rPr lang="de-DE" altLang="de-DE" smtClean="0"/>
              <a:pPr/>
              <a:t>30</a:t>
            </a:fld>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a:extLst>
              <a:ext uri="{FF2B5EF4-FFF2-40B4-BE49-F238E27FC236}">
                <a16:creationId xmlns:a16="http://schemas.microsoft.com/office/drawing/2014/main" id="{6A08E4FF-8586-438F-ACF7-2054BF3D28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izenplatzhalter 2">
            <a:extLst>
              <a:ext uri="{FF2B5EF4-FFF2-40B4-BE49-F238E27FC236}">
                <a16:creationId xmlns:a16="http://schemas.microsoft.com/office/drawing/2014/main" id="{DA0CABCB-9967-499D-8EC0-29545E9D98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t>Reitinger, J. (2012). </a:t>
            </a:r>
            <a:r>
              <a:rPr lang="de-DE" altLang="de-DE"/>
              <a:t>). „... </a:t>
            </a:r>
            <a:r>
              <a:rPr lang="de-DE" altLang="de-DE" i="1"/>
              <a:t>hinter den Dingen</a:t>
            </a:r>
            <a:r>
              <a:rPr lang="de-DE" altLang="de-DE"/>
              <a:t>...“. </a:t>
            </a:r>
            <a:r>
              <a:rPr lang="de-DE" altLang="de-DE" i="1"/>
              <a:t>Exemplarische Beiträge zur Naturwissenschaftsdidaktik </a:t>
            </a:r>
            <a:r>
              <a:rPr lang="en-US" altLang="de-DE"/>
              <a:t>[“... behind the things...”. Exemplary contributions to science didactics.] Shaker.</a:t>
            </a:r>
            <a:endParaRPr lang="de-DE" altLang="de-DE"/>
          </a:p>
        </p:txBody>
      </p:sp>
      <p:sp>
        <p:nvSpPr>
          <p:cNvPr id="70660" name="Foliennummernplatzhalter 3">
            <a:extLst>
              <a:ext uri="{FF2B5EF4-FFF2-40B4-BE49-F238E27FC236}">
                <a16:creationId xmlns:a16="http://schemas.microsoft.com/office/drawing/2014/main" id="{9AC84FE3-8E2D-4EEF-92C1-A3B5C8D1C7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4EA8FD3-D9F8-4DB0-8582-D4685B504854}" type="slidenum">
              <a:rPr lang="de-DE" altLang="de-DE" smtClean="0"/>
              <a:pPr/>
              <a:t>31</a:t>
            </a:fld>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bildplatzhalter 1">
            <a:extLst>
              <a:ext uri="{FF2B5EF4-FFF2-40B4-BE49-F238E27FC236}">
                <a16:creationId xmlns:a16="http://schemas.microsoft.com/office/drawing/2014/main" id="{A2B9951F-DA0D-43EE-BBF8-AA2D716D6C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izenplatzhalter 2">
            <a:extLst>
              <a:ext uri="{FF2B5EF4-FFF2-40B4-BE49-F238E27FC236}">
                <a16:creationId xmlns:a16="http://schemas.microsoft.com/office/drawing/2014/main" id="{965DF338-931C-4089-94E6-11D809BDDE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72708" name="Foliennummernplatzhalter 3">
            <a:extLst>
              <a:ext uri="{FF2B5EF4-FFF2-40B4-BE49-F238E27FC236}">
                <a16:creationId xmlns:a16="http://schemas.microsoft.com/office/drawing/2014/main" id="{A9B84521-D58D-4A67-A673-EBEAA87FE2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2890BAB-F0F2-4B07-94B1-69F6403CD15F}" type="slidenum">
              <a:rPr lang="de-DE" altLang="de-DE" smtClean="0"/>
              <a:pPr/>
              <a:t>32</a:t>
            </a:fld>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a:extLst>
              <a:ext uri="{FF2B5EF4-FFF2-40B4-BE49-F238E27FC236}">
                <a16:creationId xmlns:a16="http://schemas.microsoft.com/office/drawing/2014/main" id="{3339B30C-5BA9-412A-BCF5-B69F2E00D8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izenplatzhalter 2">
            <a:extLst>
              <a:ext uri="{FF2B5EF4-FFF2-40B4-BE49-F238E27FC236}">
                <a16:creationId xmlns:a16="http://schemas.microsoft.com/office/drawing/2014/main" id="{16A4125C-7345-419D-88ED-35D3673986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t>Image Source: No title, Unknown author,</a:t>
            </a:r>
            <a:r>
              <a:rPr lang="de-DE" altLang="de-DE"/>
              <a:t> Creative Commons, https://creativecommons.org/licenses/by-sa/3.0/, http://www.themindfulword.org/2012/hypnosis-deeper-consciousness/</a:t>
            </a:r>
          </a:p>
        </p:txBody>
      </p:sp>
      <p:sp>
        <p:nvSpPr>
          <p:cNvPr id="74756" name="Foliennummernplatzhalter 3">
            <a:extLst>
              <a:ext uri="{FF2B5EF4-FFF2-40B4-BE49-F238E27FC236}">
                <a16:creationId xmlns:a16="http://schemas.microsoft.com/office/drawing/2014/main" id="{82E6BAC4-C83A-4560-8B82-38139698F5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2F3C061-B61C-483A-8E83-C69DF2DC1219}" type="slidenum">
              <a:rPr lang="de-DE" altLang="de-DE" smtClean="0"/>
              <a:pPr/>
              <a:t>33</a:t>
            </a:fld>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a:extLst>
              <a:ext uri="{FF2B5EF4-FFF2-40B4-BE49-F238E27FC236}">
                <a16:creationId xmlns:a16="http://schemas.microsoft.com/office/drawing/2014/main" id="{E2EB5D3E-D79B-4C13-962F-B86114A234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izenplatzhalter 2">
            <a:extLst>
              <a:ext uri="{FF2B5EF4-FFF2-40B4-BE49-F238E27FC236}">
                <a16:creationId xmlns:a16="http://schemas.microsoft.com/office/drawing/2014/main" id="{AB489CEF-8606-4250-8C8C-2E2196491F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b="1"/>
              <a:t>Tasks:</a:t>
            </a:r>
          </a:p>
          <a:p>
            <a:r>
              <a:rPr lang="en-US" altLang="de-DE"/>
              <a:t>Do research on ESD-relevant research questions in the context of fashion, clothing and textiles for your learning groups. </a:t>
            </a:r>
          </a:p>
          <a:p>
            <a:r>
              <a:rPr lang="en-US" altLang="de-DE"/>
              <a:t>Discuss your questions in the plenum also with regard to the feasibility of the research process.</a:t>
            </a:r>
            <a:endParaRPr lang="de-DE" altLang="de-DE"/>
          </a:p>
        </p:txBody>
      </p:sp>
      <p:sp>
        <p:nvSpPr>
          <p:cNvPr id="76804" name="Foliennummernplatzhalter 3">
            <a:extLst>
              <a:ext uri="{FF2B5EF4-FFF2-40B4-BE49-F238E27FC236}">
                <a16:creationId xmlns:a16="http://schemas.microsoft.com/office/drawing/2014/main" id="{6F2E7726-3E20-47AD-8A69-130101BA49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0C193D2-083F-4FF3-A255-3B6B8A2C3962}" type="slidenum">
              <a:rPr lang="de-DE" altLang="de-DE" smtClean="0"/>
              <a:pPr/>
              <a:t>34</a:t>
            </a:fld>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a:extLst>
              <a:ext uri="{FF2B5EF4-FFF2-40B4-BE49-F238E27FC236}">
                <a16:creationId xmlns:a16="http://schemas.microsoft.com/office/drawing/2014/main" id="{6388D850-839D-4134-B43B-44C47BE2AF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izenplatzhalter 2">
            <a:extLst>
              <a:ext uri="{FF2B5EF4-FFF2-40B4-BE49-F238E27FC236}">
                <a16:creationId xmlns:a16="http://schemas.microsoft.com/office/drawing/2014/main" id="{59765E28-6DD1-4E0C-BEBB-2680820BD3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78852" name="Foliennummernplatzhalter 3">
            <a:extLst>
              <a:ext uri="{FF2B5EF4-FFF2-40B4-BE49-F238E27FC236}">
                <a16:creationId xmlns:a16="http://schemas.microsoft.com/office/drawing/2014/main" id="{4F37BC2A-62EB-4942-BBB0-675FB43DD1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2FD77D7-60FB-46FA-A252-DA112F8A17BA}" type="slidenum">
              <a:rPr lang="de-DE" altLang="de-DE" smtClean="0"/>
              <a:pPr/>
              <a:t>35</a:t>
            </a:fld>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a:extLst>
              <a:ext uri="{FF2B5EF4-FFF2-40B4-BE49-F238E27FC236}">
                <a16:creationId xmlns:a16="http://schemas.microsoft.com/office/drawing/2014/main" id="{5FFBC3E9-3246-47A2-ADA6-BB8637BC83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a:extLst>
              <a:ext uri="{FF2B5EF4-FFF2-40B4-BE49-F238E27FC236}">
                <a16:creationId xmlns:a16="http://schemas.microsoft.com/office/drawing/2014/main" id="{AFB2E718-EF04-4FAF-BC83-0BE9D5D4E9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a:t>Savery, J. R. (2015). Overview of problem-based learning: Definitions and distinctions. In A. Walker, H. Leary, C. E. Hmelo-Silver &amp; P. A. Ertmer (Eds.), </a:t>
            </a:r>
            <a:r>
              <a:rPr lang="de-DE" altLang="de-DE" i="1"/>
              <a:t>Essential readings in problem-based learning: exploring and extending the legacy of Howard S. Barrows </a:t>
            </a:r>
            <a:r>
              <a:rPr lang="de-DE" altLang="de-DE"/>
              <a:t>(pp. 5–15). Purdue University Press.</a:t>
            </a:r>
          </a:p>
        </p:txBody>
      </p:sp>
      <p:sp>
        <p:nvSpPr>
          <p:cNvPr id="21508" name="Foliennummernplatzhalter 3">
            <a:extLst>
              <a:ext uri="{FF2B5EF4-FFF2-40B4-BE49-F238E27FC236}">
                <a16:creationId xmlns:a16="http://schemas.microsoft.com/office/drawing/2014/main" id="{E0B8CF59-987F-44C5-9929-04CC8490E0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A304D66-116B-451A-AEC9-08F9CF977E38}" type="slidenum">
              <a:rPr lang="de-DE" altLang="de-DE" smtClean="0"/>
              <a:pPr/>
              <a:t>5</a:t>
            </a:fld>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a:extLst>
              <a:ext uri="{FF2B5EF4-FFF2-40B4-BE49-F238E27FC236}">
                <a16:creationId xmlns:a16="http://schemas.microsoft.com/office/drawing/2014/main" id="{E55C577E-28D2-422E-9C2F-8A4F43504E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izenplatzhalter 2">
            <a:extLst>
              <a:ext uri="{FF2B5EF4-FFF2-40B4-BE49-F238E27FC236}">
                <a16:creationId xmlns:a16="http://schemas.microsoft.com/office/drawing/2014/main" id="{D3A1B19E-C608-42F0-99EE-5CBD07885E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b="1"/>
              <a:t>Tasks:</a:t>
            </a:r>
          </a:p>
          <a:p>
            <a:r>
              <a:rPr lang="en-US" altLang="de-DE"/>
              <a:t>From your point of view, how should the research process be planned? Discuss the question in small groups.</a:t>
            </a:r>
          </a:p>
          <a:p>
            <a:r>
              <a:rPr lang="en-US" altLang="de-DE"/>
              <a:t>Design a structure for a research plan for your field. </a:t>
            </a:r>
            <a:endParaRPr lang="de-DE" altLang="de-DE"/>
          </a:p>
        </p:txBody>
      </p:sp>
      <p:sp>
        <p:nvSpPr>
          <p:cNvPr id="81924" name="Foliennummernplatzhalter 3">
            <a:extLst>
              <a:ext uri="{FF2B5EF4-FFF2-40B4-BE49-F238E27FC236}">
                <a16:creationId xmlns:a16="http://schemas.microsoft.com/office/drawing/2014/main" id="{43ED33D3-60C9-4B3B-9570-E961575573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E02DDD6-6457-4D6E-A7A2-7C12AF78B817}" type="slidenum">
              <a:rPr lang="de-DE" altLang="de-DE" smtClean="0"/>
              <a:pPr/>
              <a:t>37</a:t>
            </a:fld>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a:extLst>
              <a:ext uri="{FF2B5EF4-FFF2-40B4-BE49-F238E27FC236}">
                <a16:creationId xmlns:a16="http://schemas.microsoft.com/office/drawing/2014/main" id="{F733155A-726E-441A-9371-C3B6A93F34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izenplatzhalter 2">
            <a:extLst>
              <a:ext uri="{FF2B5EF4-FFF2-40B4-BE49-F238E27FC236}">
                <a16:creationId xmlns:a16="http://schemas.microsoft.com/office/drawing/2014/main" id="{34587A5C-755B-4285-AA1F-2288ABCCDB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b="1"/>
              <a:t>Task:</a:t>
            </a:r>
          </a:p>
          <a:p>
            <a:r>
              <a:rPr lang="en-US" altLang="de-DE"/>
              <a:t>Think about reflective questions for your target group (university students and pupils).</a:t>
            </a:r>
            <a:endParaRPr lang="de-DE" altLang="de-DE"/>
          </a:p>
        </p:txBody>
      </p:sp>
      <p:sp>
        <p:nvSpPr>
          <p:cNvPr id="86020" name="Foliennummernplatzhalter 3">
            <a:extLst>
              <a:ext uri="{FF2B5EF4-FFF2-40B4-BE49-F238E27FC236}">
                <a16:creationId xmlns:a16="http://schemas.microsoft.com/office/drawing/2014/main" id="{533CFA85-8E6B-4AA8-80FE-1C6D8EFA5E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C1FD04A-0E9C-4A94-A372-51FA2EBF173C}" type="slidenum">
              <a:rPr lang="de-DE" altLang="de-DE" smtClean="0"/>
              <a:pPr/>
              <a:t>40</a:t>
            </a:fld>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a:extLst>
              <a:ext uri="{FF2B5EF4-FFF2-40B4-BE49-F238E27FC236}">
                <a16:creationId xmlns:a16="http://schemas.microsoft.com/office/drawing/2014/main" id="{48AE42FD-328A-4984-858A-F2AECBD593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izenplatzhalter 2">
            <a:extLst>
              <a:ext uri="{FF2B5EF4-FFF2-40B4-BE49-F238E27FC236}">
                <a16:creationId xmlns:a16="http://schemas.microsoft.com/office/drawing/2014/main" id="{324347C0-485E-4E11-939A-0E5E3DA952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b="1"/>
              <a:t>Tasks:</a:t>
            </a:r>
          </a:p>
          <a:p>
            <a:r>
              <a:rPr lang="en-US" altLang="de-DE"/>
              <a:t>Think about and discuss in which other areas your approach could be transferred.</a:t>
            </a:r>
          </a:p>
          <a:p>
            <a:r>
              <a:rPr lang="en-US" altLang="de-DE"/>
              <a:t>To what extent could the approach be a topic for further training or even publication?</a:t>
            </a:r>
            <a:endParaRPr lang="de-DE" altLang="de-DE"/>
          </a:p>
        </p:txBody>
      </p:sp>
      <p:sp>
        <p:nvSpPr>
          <p:cNvPr id="88068" name="Foliennummernplatzhalter 3">
            <a:extLst>
              <a:ext uri="{FF2B5EF4-FFF2-40B4-BE49-F238E27FC236}">
                <a16:creationId xmlns:a16="http://schemas.microsoft.com/office/drawing/2014/main" id="{5CDDBE5F-15DE-4F03-B07D-35091300B8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02F4584-DB20-48C7-8A47-A3E7F0045CF9}" type="slidenum">
              <a:rPr lang="de-DE" altLang="de-DE" smtClean="0"/>
              <a:pPr/>
              <a:t>41</a:t>
            </a:fld>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a:extLst>
              <a:ext uri="{FF2B5EF4-FFF2-40B4-BE49-F238E27FC236}">
                <a16:creationId xmlns:a16="http://schemas.microsoft.com/office/drawing/2014/main" id="{F0B0D42F-E417-4D87-B8E2-03F7BC216B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izenplatzhalter 2">
            <a:extLst>
              <a:ext uri="{FF2B5EF4-FFF2-40B4-BE49-F238E27FC236}">
                <a16:creationId xmlns:a16="http://schemas.microsoft.com/office/drawing/2014/main" id="{3BE034EC-7776-48C4-9EC8-E78C9D6845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b="1"/>
              <a:t>Task:</a:t>
            </a:r>
          </a:p>
          <a:p>
            <a:r>
              <a:rPr lang="en-US" altLang="de-DE"/>
              <a:t>Reflect on the application of the six principles to the research process you are planning.</a:t>
            </a:r>
            <a:endParaRPr lang="de-DE" altLang="de-DE"/>
          </a:p>
        </p:txBody>
      </p:sp>
      <p:sp>
        <p:nvSpPr>
          <p:cNvPr id="90116" name="Foliennummernplatzhalter 3">
            <a:extLst>
              <a:ext uri="{FF2B5EF4-FFF2-40B4-BE49-F238E27FC236}">
                <a16:creationId xmlns:a16="http://schemas.microsoft.com/office/drawing/2014/main" id="{E1D84A3B-3579-4DDB-925D-FF116B9D3D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976D580-B0F8-4879-B2B5-AF300D529A34}" type="slidenum">
              <a:rPr lang="de-DE" altLang="de-DE" smtClean="0"/>
              <a:pPr/>
              <a:t>42</a:t>
            </a:fld>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lienbildplatzhalter 1">
            <a:extLst>
              <a:ext uri="{FF2B5EF4-FFF2-40B4-BE49-F238E27FC236}">
                <a16:creationId xmlns:a16="http://schemas.microsoft.com/office/drawing/2014/main" id="{FF59BE3E-56D3-4E02-A50F-450538C4A5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izenplatzhalter 2">
            <a:extLst>
              <a:ext uri="{FF2B5EF4-FFF2-40B4-BE49-F238E27FC236}">
                <a16:creationId xmlns:a16="http://schemas.microsoft.com/office/drawing/2014/main" id="{0FB605ED-63ED-445E-BBA9-F7BA0B21D3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t>The focus lies on the possibilities and necessities of self-determination in institutionalised learning arrangements. 	</a:t>
            </a:r>
          </a:p>
          <a:p>
            <a:endParaRPr lang="de-DE" altLang="de-DE"/>
          </a:p>
          <a:p>
            <a:r>
              <a:rPr lang="en-US" altLang="de-DE"/>
              <a:t>Reitinger, J. (2013). </a:t>
            </a:r>
            <a:r>
              <a:rPr lang="de-DE" altLang="de-DE" i="1"/>
              <a:t>Forschendes Lernen: Theorie, Evaluation und Praxis in naturwissenschaftlichen Lernarrangements. </a:t>
            </a:r>
            <a:r>
              <a:rPr lang="de-DE" altLang="de-DE"/>
              <a:t>[</a:t>
            </a:r>
            <a:r>
              <a:rPr lang="en-US" altLang="de-DE"/>
              <a:t>Research-based learning: Theory, evaluation and practice in science learning arrangements.</a:t>
            </a:r>
            <a:r>
              <a:rPr lang="de-DE" altLang="de-DE"/>
              <a:t>]</a:t>
            </a:r>
            <a:r>
              <a:rPr lang="en-US" altLang="de-DE"/>
              <a:t> Prolog. </a:t>
            </a:r>
            <a:r>
              <a:rPr lang="de-DE" altLang="de-DE"/>
              <a:t> </a:t>
            </a:r>
          </a:p>
        </p:txBody>
      </p:sp>
      <p:sp>
        <p:nvSpPr>
          <p:cNvPr id="93188" name="Foliennummernplatzhalter 3">
            <a:extLst>
              <a:ext uri="{FF2B5EF4-FFF2-40B4-BE49-F238E27FC236}">
                <a16:creationId xmlns:a16="http://schemas.microsoft.com/office/drawing/2014/main" id="{190C9515-7358-4BCD-ABE2-9BCEAD1474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882043F-3966-4229-8735-753A9EBA2C71}" type="slidenum">
              <a:rPr lang="de-DE" altLang="de-DE" smtClean="0"/>
              <a:pPr/>
              <a:t>44</a:t>
            </a:fld>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a:extLst>
              <a:ext uri="{FF2B5EF4-FFF2-40B4-BE49-F238E27FC236}">
                <a16:creationId xmlns:a16="http://schemas.microsoft.com/office/drawing/2014/main" id="{02D73146-1671-47F3-8B97-21C1C4A6A4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izenplatzhalter 2">
            <a:extLst>
              <a:ext uri="{FF2B5EF4-FFF2-40B4-BE49-F238E27FC236}">
                <a16:creationId xmlns:a16="http://schemas.microsoft.com/office/drawing/2014/main" id="{B4C95635-9451-4688-9366-0613E3519E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t>Reitinger, J. (2015). Self-determination, unpredictability, and transparency: About the nature and empirical accessibility of inquiry learning. </a:t>
            </a:r>
            <a:r>
              <a:rPr lang="en-US" altLang="de-DE" i="1"/>
              <a:t>Schulpädagogik heute, 6</a:t>
            </a:r>
            <a:r>
              <a:rPr lang="en-US" altLang="de-DE"/>
              <a:t>(2), 1–15. http://www.schulpaedagogik-heute.de/SHHeft12/02_Forschung/</a:t>
            </a:r>
            <a:r>
              <a:rPr lang="de-DE" altLang="de-DE"/>
              <a:t>02_03.pdf</a:t>
            </a:r>
          </a:p>
          <a:p>
            <a:endParaRPr lang="de-DE" altLang="de-DE"/>
          </a:p>
          <a:p>
            <a:r>
              <a:rPr lang="de-DE" altLang="de-DE"/>
              <a:t>Reitinger, J., Haberfellner, C., Brewster, E. &amp; Kramer, M. (Hrsg.). (2016). Theory of Inquiry </a:t>
            </a:r>
            <a:r>
              <a:rPr lang="en-US" altLang="de-DE"/>
              <a:t>Learning Arrangements: Research, Reflection, and Implementation. University Press.</a:t>
            </a:r>
          </a:p>
          <a:p>
            <a:endParaRPr lang="en-US" altLang="de-DE"/>
          </a:p>
          <a:p>
            <a:r>
              <a:rPr lang="en-US" altLang="de-DE"/>
              <a:t>Reitinger, J. (2016). The Criteria of Inquiry Inventory (CILI). https://www.johannesreitinger.com/downloads/CILI/rj_2016_cili_suppl_ressource.pdf</a:t>
            </a:r>
            <a:endParaRPr lang="de-DE" altLang="de-DE">
              <a:latin typeface="Verdana" panose="020B0604030504040204" pitchFamily="34" charset="0"/>
              <a:ea typeface="Verdana" panose="020B0604030504040204" pitchFamily="34" charset="0"/>
              <a:cs typeface="Verdana" panose="020B0604030504040204" pitchFamily="34" charset="0"/>
            </a:endParaRPr>
          </a:p>
          <a:p>
            <a:endParaRPr lang="de-DE" altLang="de-DE">
              <a:latin typeface="Verdana" panose="020B0604030504040204" pitchFamily="34" charset="0"/>
              <a:ea typeface="Verdana" panose="020B0604030504040204" pitchFamily="34" charset="0"/>
              <a:cs typeface="Verdana" panose="020B0604030504040204" pitchFamily="34" charset="0"/>
            </a:endParaRPr>
          </a:p>
          <a:p>
            <a:r>
              <a:rPr lang="de-DE" altLang="de-DE"/>
              <a:t>Image Source: CC0 No title, Unknown author, Pixabay, https://pixabay.com/de/service/license/, https://cdn.pixabay.com/photo/2015/10/30/18/08/notes-1014547_1280.png</a:t>
            </a:r>
          </a:p>
        </p:txBody>
      </p:sp>
      <p:sp>
        <p:nvSpPr>
          <p:cNvPr id="95236" name="Foliennummernplatzhalter 3">
            <a:extLst>
              <a:ext uri="{FF2B5EF4-FFF2-40B4-BE49-F238E27FC236}">
                <a16:creationId xmlns:a16="http://schemas.microsoft.com/office/drawing/2014/main" id="{04C3B160-CE14-4D70-8D85-912E4227A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6DB20C0-6625-4124-B738-0006F70CB95D}" type="slidenum">
              <a:rPr lang="de-DE" altLang="de-DE" smtClean="0"/>
              <a:pPr/>
              <a:t>45</a:t>
            </a:fld>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lienbildplatzhalter 1">
            <a:extLst>
              <a:ext uri="{FF2B5EF4-FFF2-40B4-BE49-F238E27FC236}">
                <a16:creationId xmlns:a16="http://schemas.microsoft.com/office/drawing/2014/main" id="{691F7F14-5A31-4C41-A859-6184EDC5B8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izenplatzhalter 2">
            <a:extLst>
              <a:ext uri="{FF2B5EF4-FFF2-40B4-BE49-F238E27FC236}">
                <a16:creationId xmlns:a16="http://schemas.microsoft.com/office/drawing/2014/main" id="{A78EC890-6851-4FA3-9F41-571FE5E68B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97284" name="Foliennummernplatzhalter 3">
            <a:extLst>
              <a:ext uri="{FF2B5EF4-FFF2-40B4-BE49-F238E27FC236}">
                <a16:creationId xmlns:a16="http://schemas.microsoft.com/office/drawing/2014/main" id="{740382DF-83A7-4E4F-8C01-6CCF5FF67A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0CCE219-6D39-4774-9AA7-E51A3989E28C}" type="slidenum">
              <a:rPr lang="de-DE" altLang="de-DE" smtClean="0"/>
              <a:pPr/>
              <a:t>46</a:t>
            </a:fld>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lienbildplatzhalter 1">
            <a:extLst>
              <a:ext uri="{FF2B5EF4-FFF2-40B4-BE49-F238E27FC236}">
                <a16:creationId xmlns:a16="http://schemas.microsoft.com/office/drawing/2014/main" id="{F81A1C20-5807-4095-B5B9-EAD819A739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izenplatzhalter 2">
            <a:extLst>
              <a:ext uri="{FF2B5EF4-FFF2-40B4-BE49-F238E27FC236}">
                <a16:creationId xmlns:a16="http://schemas.microsoft.com/office/drawing/2014/main" id="{26677926-BFC1-4C45-AD2D-502DE3F111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99332" name="Foliennummernplatzhalter 3">
            <a:extLst>
              <a:ext uri="{FF2B5EF4-FFF2-40B4-BE49-F238E27FC236}">
                <a16:creationId xmlns:a16="http://schemas.microsoft.com/office/drawing/2014/main" id="{74D148C2-1759-463B-A853-AB70704687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97F0514-CF43-4233-96D5-DF2560A88F7D}" type="slidenum">
              <a:rPr lang="de-DE" altLang="de-DE" smtClean="0"/>
              <a:pPr/>
              <a:t>47</a:t>
            </a:fld>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lienbildplatzhalter 1">
            <a:extLst>
              <a:ext uri="{FF2B5EF4-FFF2-40B4-BE49-F238E27FC236}">
                <a16:creationId xmlns:a16="http://schemas.microsoft.com/office/drawing/2014/main" id="{978F1E04-A1E8-4764-8A25-1C27AEA21F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izenplatzhalter 2">
            <a:extLst>
              <a:ext uri="{FF2B5EF4-FFF2-40B4-BE49-F238E27FC236}">
                <a16:creationId xmlns:a16="http://schemas.microsoft.com/office/drawing/2014/main" id="{1047E635-41D9-4626-8D52-BEE99AAAA6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101380" name="Foliennummernplatzhalter 3">
            <a:extLst>
              <a:ext uri="{FF2B5EF4-FFF2-40B4-BE49-F238E27FC236}">
                <a16:creationId xmlns:a16="http://schemas.microsoft.com/office/drawing/2014/main" id="{F0654A73-1291-464A-9B1B-6B1C5A29E7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2F15A7E-A40D-4AFA-B197-8EA0FAE00525}" type="slidenum">
              <a:rPr lang="de-DE" altLang="de-DE" smtClean="0"/>
              <a:pPr/>
              <a:t>48</a:t>
            </a:fld>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a:extLst>
              <a:ext uri="{FF2B5EF4-FFF2-40B4-BE49-F238E27FC236}">
                <a16:creationId xmlns:a16="http://schemas.microsoft.com/office/drawing/2014/main" id="{178B6F6C-2F98-4E52-852D-0ACB60777D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izenplatzhalter 2">
            <a:extLst>
              <a:ext uri="{FF2B5EF4-FFF2-40B4-BE49-F238E27FC236}">
                <a16:creationId xmlns:a16="http://schemas.microsoft.com/office/drawing/2014/main" id="{F09EB3D6-27C1-404F-B9B1-B950E7CFBD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t>Bartsch, G. (2009). Do it! Experiences with Service Learning in Germany. In M. Moore &amp; C. Lan (Eds.), </a:t>
            </a:r>
            <a:r>
              <a:rPr lang="en-US" altLang="de-DE" i="1"/>
              <a:t>Service learning in higher education. Paradigms &amp; challenges </a:t>
            </a:r>
            <a:r>
              <a:rPr lang="en-US" altLang="de-DE"/>
              <a:t>(pp. 329–336). University of Indianapolis Press.</a:t>
            </a:r>
          </a:p>
          <a:p>
            <a:r>
              <a:rPr lang="en-US" altLang="de-DE"/>
              <a:t>Dewey, J. (1915). </a:t>
            </a:r>
            <a:r>
              <a:rPr lang="en-US" altLang="de-DE" i="1"/>
              <a:t>The school and society</a:t>
            </a:r>
            <a:r>
              <a:rPr lang="en-US" altLang="de-DE"/>
              <a:t>. University of Chicago press.</a:t>
            </a:r>
            <a:endParaRPr lang="de-DE" altLang="de-DE"/>
          </a:p>
          <a:p>
            <a:r>
              <a:rPr lang="en-US" altLang="de-DE"/>
              <a:t>Dewey, J. (1966). </a:t>
            </a:r>
            <a:r>
              <a:rPr lang="en-US" altLang="de-DE" i="1"/>
              <a:t>Democracy and education. An introduction to the philosophy of education</a:t>
            </a:r>
            <a:r>
              <a:rPr lang="en-US" altLang="de-DE"/>
              <a:t>. </a:t>
            </a:r>
            <a:r>
              <a:rPr lang="de-DE" altLang="de-DE"/>
              <a:t>Free Press.</a:t>
            </a:r>
          </a:p>
          <a:p>
            <a:r>
              <a:rPr lang="de-DE" altLang="de-DE"/>
              <a:t>Schlicht, J. &amp; Slepcevic-Zach, P. (2016). Research-Based Learning und Service Learning als Varianten problembasierten Lernens. [</a:t>
            </a:r>
            <a:r>
              <a:rPr lang="en-US" altLang="de-DE"/>
              <a:t>Research-based learning and service learning as variants of problem-based learning.</a:t>
            </a:r>
            <a:r>
              <a:rPr lang="de-DE" altLang="de-DE"/>
              <a:t>] </a:t>
            </a:r>
            <a:r>
              <a:rPr lang="de-DE" altLang="de-DE" i="1"/>
              <a:t>Zeitschrift für Hochschulentwicklung</a:t>
            </a:r>
            <a:r>
              <a:rPr lang="de-DE" altLang="de-DE"/>
              <a:t>, </a:t>
            </a:r>
            <a:r>
              <a:rPr lang="de-DE" altLang="de-DE" i="1"/>
              <a:t>11</a:t>
            </a:r>
            <a:r>
              <a:rPr lang="de-DE" altLang="de-DE"/>
              <a:t>(3), 85–105. https://zfhe.at/index.php/zfhe/article/download/948/717</a:t>
            </a:r>
          </a:p>
        </p:txBody>
      </p:sp>
      <p:sp>
        <p:nvSpPr>
          <p:cNvPr id="23556" name="Foliennummernplatzhalter 3">
            <a:extLst>
              <a:ext uri="{FF2B5EF4-FFF2-40B4-BE49-F238E27FC236}">
                <a16:creationId xmlns:a16="http://schemas.microsoft.com/office/drawing/2014/main" id="{A118E166-EEC1-4B31-940F-D64804A9A0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90C87CF-60F0-4C6A-82AF-39C94776CE04}" type="slidenum">
              <a:rPr lang="de-DE" altLang="de-DE" smtClean="0"/>
              <a:pPr/>
              <a:t>6</a:t>
            </a:fld>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a:extLst>
              <a:ext uri="{FF2B5EF4-FFF2-40B4-BE49-F238E27FC236}">
                <a16:creationId xmlns:a16="http://schemas.microsoft.com/office/drawing/2014/main" id="{735146E8-6F2E-4A4D-A343-76FD16DB89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a:extLst>
              <a:ext uri="{FF2B5EF4-FFF2-40B4-BE49-F238E27FC236}">
                <a16:creationId xmlns:a16="http://schemas.microsoft.com/office/drawing/2014/main" id="{B2C63F6B-7A61-4056-9D58-B45307B028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a:t>Baacke, D., Brinckmann, C., Meyer, E., Georg, D., Schmitz, H., Heuer, D., Weber, K., Skowronek, H., Brinckmann, H., Friedrich, H., Waagemann, C., Lange, D. &amp; Ritter, U. (Bundesassistentenkonferenz) (2009). </a:t>
            </a:r>
            <a:r>
              <a:rPr lang="de-DE" altLang="de-DE" i="1"/>
              <a:t>Forschendes Lernen – Wissenschaftliches Prüfen. Ergebnisse der Arbeit des Ausschusses für Hochschuldidaktik. </a:t>
            </a:r>
            <a:r>
              <a:rPr lang="de-DE" altLang="de-DE" i="1">
                <a:latin typeface="Verdana" panose="020B0604030504040204" pitchFamily="34" charset="0"/>
                <a:ea typeface="Verdana" panose="020B0604030504040204" pitchFamily="34" charset="0"/>
                <a:cs typeface="Verdana" panose="020B0604030504040204" pitchFamily="34" charset="0"/>
              </a:rPr>
              <a:t>[</a:t>
            </a:r>
            <a:r>
              <a:rPr lang="de-DE" altLang="de-DE" i="1"/>
              <a:t>Research-Based Learning - Scientific Examination. Results of the work of the Committee for Higher Education Didactics</a:t>
            </a:r>
            <a:r>
              <a:rPr lang="de-DE" altLang="de-DE"/>
              <a:t>.</a:t>
            </a:r>
            <a:r>
              <a:rPr lang="de-DE" altLang="de-DE">
                <a:latin typeface="Verdana" panose="020B0604030504040204" pitchFamily="34" charset="0"/>
                <a:ea typeface="Verdana" panose="020B0604030504040204" pitchFamily="34" charset="0"/>
                <a:cs typeface="Verdana" panose="020B0604030504040204" pitchFamily="34" charset="0"/>
              </a:rPr>
              <a:t>]</a:t>
            </a:r>
            <a:r>
              <a:rPr lang="de-DE" altLang="de-DE"/>
              <a:t> Bonn. https://www.fachportal-paedagogik.de/literatur/vollanzeige.html?FId=969550#vollanzeige</a:t>
            </a:r>
          </a:p>
          <a:p>
            <a:r>
              <a:rPr lang="de-DE" altLang="de-DE"/>
              <a:t>Kergel, D. &amp; Heidkamp, B. (2018). Forschendes Lernen mit digitalen Medien im Kontext von Mobile Learning. </a:t>
            </a:r>
            <a:r>
              <a:rPr lang="de-DE" altLang="de-DE">
                <a:latin typeface="Arial" panose="020B0604020202020204" pitchFamily="34" charset="0"/>
                <a:cs typeface="Arial" panose="020B0604020202020204" pitchFamily="34" charset="0"/>
              </a:rPr>
              <a:t>[</a:t>
            </a:r>
            <a:r>
              <a:rPr lang="de-DE" altLang="de-DE"/>
              <a:t>Research-based learning with digital media in the context of mobile learning.</a:t>
            </a:r>
            <a:r>
              <a:rPr lang="de-DE" altLang="de-DE">
                <a:latin typeface="Verdana" panose="020B0604030504040204" pitchFamily="34" charset="0"/>
                <a:ea typeface="Verdana" panose="020B0604030504040204" pitchFamily="34" charset="0"/>
                <a:cs typeface="Arial" panose="020B0604020202020204" pitchFamily="34" charset="0"/>
              </a:rPr>
              <a:t>] </a:t>
            </a:r>
            <a:r>
              <a:rPr lang="de-DE" altLang="de-DE"/>
              <a:t>In C. de Witt &amp; C. Gloerfeld (Eds.), </a:t>
            </a:r>
            <a:r>
              <a:rPr lang="de-DE" altLang="de-DE" i="1"/>
              <a:t>Handbuch Mobile Learning </a:t>
            </a:r>
            <a:r>
              <a:rPr lang="de-DE" altLang="de-DE">
                <a:latin typeface="Verdana" panose="020B0604030504040204" pitchFamily="34" charset="0"/>
                <a:ea typeface="Verdana" panose="020B0604030504040204" pitchFamily="34" charset="0"/>
                <a:cs typeface="Verdana" panose="020B0604030504040204" pitchFamily="34" charset="0"/>
              </a:rPr>
              <a:t>[</a:t>
            </a:r>
            <a:r>
              <a:rPr lang="de-DE" altLang="de-DE"/>
              <a:t>Handbook of mobile learning</a:t>
            </a:r>
            <a:r>
              <a:rPr lang="de-DE" altLang="de-DE">
                <a:latin typeface="Verdana" panose="020B0604030504040204" pitchFamily="34" charset="0"/>
                <a:ea typeface="Verdana" panose="020B0604030504040204" pitchFamily="34" charset="0"/>
                <a:cs typeface="Verdana" panose="020B0604030504040204" pitchFamily="34" charset="0"/>
              </a:rPr>
              <a:t>]</a:t>
            </a:r>
            <a:r>
              <a:rPr lang="de-DE" altLang="de-DE"/>
              <a:t> (pp. 487-512). Springer VS.</a:t>
            </a:r>
          </a:p>
          <a:p>
            <a:endParaRPr lang="de-DE" altLang="de-DE"/>
          </a:p>
        </p:txBody>
      </p:sp>
      <p:sp>
        <p:nvSpPr>
          <p:cNvPr id="25604" name="Foliennummernplatzhalter 3">
            <a:extLst>
              <a:ext uri="{FF2B5EF4-FFF2-40B4-BE49-F238E27FC236}">
                <a16:creationId xmlns:a16="http://schemas.microsoft.com/office/drawing/2014/main" id="{3F262EDC-819F-42D6-A1D9-C2797264A4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EA180F8-FAAF-4A8F-824A-E806B454B5EC}" type="slidenum">
              <a:rPr lang="de-DE" altLang="de-DE" smtClean="0"/>
              <a:pPr/>
              <a:t>7</a:t>
            </a:fld>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a:extLst>
              <a:ext uri="{FF2B5EF4-FFF2-40B4-BE49-F238E27FC236}">
                <a16:creationId xmlns:a16="http://schemas.microsoft.com/office/drawing/2014/main" id="{0598FAA9-1B48-43B1-9D1B-17031A0350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izenplatzhalter 2">
            <a:extLst>
              <a:ext uri="{FF2B5EF4-FFF2-40B4-BE49-F238E27FC236}">
                <a16:creationId xmlns:a16="http://schemas.microsoft.com/office/drawing/2014/main" id="{4C6E02B0-A38B-4417-8E80-A42528D393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a:ea typeface="Calibri" panose="020F0502020204030204" pitchFamily="34" charset="0"/>
                <a:cs typeface="Times New Roman" panose="02020603050405020304" pitchFamily="18" charset="0"/>
              </a:rPr>
              <a:t>Huber, L. (2009). </a:t>
            </a:r>
            <a:r>
              <a:rPr lang="de-DE" alt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Warum Forschendes Lernen nötig und möglich ist. </a:t>
            </a:r>
            <a:r>
              <a:rPr lang="de-DE" altLang="de-DE"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de-DE" altLang="de-DE" dirty="0" err="1">
                <a:ea typeface="Calibri" panose="020F0502020204030204" pitchFamily="34" charset="0"/>
                <a:cs typeface="Times New Roman" panose="02020603050405020304" pitchFamily="18" charset="0"/>
              </a:rPr>
              <a:t>Why</a:t>
            </a:r>
            <a:r>
              <a:rPr lang="de-DE" altLang="de-DE" dirty="0">
                <a:ea typeface="Calibri" panose="020F0502020204030204" pitchFamily="34" charset="0"/>
                <a:cs typeface="Times New Roman" panose="02020603050405020304" pitchFamily="18" charset="0"/>
              </a:rPr>
              <a:t> </a:t>
            </a:r>
            <a:r>
              <a:rPr lang="de-DE" altLang="de-DE" dirty="0" err="1">
                <a:ea typeface="Calibri" panose="020F0502020204030204" pitchFamily="34" charset="0"/>
                <a:cs typeface="Times New Roman" panose="02020603050405020304" pitchFamily="18" charset="0"/>
              </a:rPr>
              <a:t>research-based</a:t>
            </a:r>
            <a:r>
              <a:rPr lang="de-DE" altLang="de-DE" dirty="0">
                <a:ea typeface="Calibri" panose="020F0502020204030204" pitchFamily="34" charset="0"/>
                <a:cs typeface="Times New Roman" panose="02020603050405020304" pitchFamily="18" charset="0"/>
              </a:rPr>
              <a:t> </a:t>
            </a:r>
            <a:r>
              <a:rPr lang="de-DE" altLang="de-DE" dirty="0" err="1">
                <a:ea typeface="Calibri" panose="020F0502020204030204" pitchFamily="34" charset="0"/>
                <a:cs typeface="Times New Roman" panose="02020603050405020304" pitchFamily="18" charset="0"/>
              </a:rPr>
              <a:t>learning</a:t>
            </a:r>
            <a:r>
              <a:rPr lang="de-DE" altLang="de-DE" dirty="0">
                <a:ea typeface="Calibri" panose="020F0502020204030204" pitchFamily="34" charset="0"/>
                <a:cs typeface="Times New Roman" panose="02020603050405020304" pitchFamily="18" charset="0"/>
              </a:rPr>
              <a:t> </a:t>
            </a:r>
            <a:r>
              <a:rPr lang="de-DE" altLang="de-DE" dirty="0" err="1">
                <a:ea typeface="Calibri" panose="020F0502020204030204" pitchFamily="34" charset="0"/>
                <a:cs typeface="Times New Roman" panose="02020603050405020304" pitchFamily="18" charset="0"/>
              </a:rPr>
              <a:t>is</a:t>
            </a:r>
            <a:r>
              <a:rPr lang="de-DE" altLang="de-DE" dirty="0">
                <a:ea typeface="Calibri" panose="020F0502020204030204" pitchFamily="34" charset="0"/>
                <a:cs typeface="Times New Roman" panose="02020603050405020304" pitchFamily="18" charset="0"/>
              </a:rPr>
              <a:t> </a:t>
            </a:r>
            <a:r>
              <a:rPr lang="de-DE" altLang="de-DE" dirty="0" err="1">
                <a:ea typeface="Calibri" panose="020F0502020204030204" pitchFamily="34" charset="0"/>
                <a:cs typeface="Times New Roman" panose="02020603050405020304" pitchFamily="18" charset="0"/>
              </a:rPr>
              <a:t>necessary</a:t>
            </a:r>
            <a:r>
              <a:rPr lang="de-DE" altLang="de-DE" dirty="0">
                <a:ea typeface="Calibri" panose="020F0502020204030204" pitchFamily="34" charset="0"/>
                <a:cs typeface="Times New Roman" panose="02020603050405020304" pitchFamily="18" charset="0"/>
              </a:rPr>
              <a:t> and possible.</a:t>
            </a:r>
            <a:r>
              <a:rPr lang="de-DE" altLang="de-DE" dirty="0">
                <a:latin typeface="Verdana" panose="020B0604030504040204" pitchFamily="34" charset="0"/>
                <a:ea typeface="Verdana" panose="020B0604030504040204" pitchFamily="34" charset="0"/>
                <a:cs typeface="Times New Roman" panose="02020603050405020304" pitchFamily="18" charset="0"/>
              </a:rPr>
              <a:t>]</a:t>
            </a:r>
            <a:r>
              <a:rPr lang="de-DE" altLang="de-DE" dirty="0">
                <a:ea typeface="Calibri" panose="020F0502020204030204" pitchFamily="34" charset="0"/>
                <a:cs typeface="Times New Roman" panose="02020603050405020304" pitchFamily="18" charset="0"/>
              </a:rPr>
              <a:t> In L. Huber, J. Hellmer &amp; F. Schneider (Eds.), </a:t>
            </a:r>
            <a:r>
              <a:rPr lang="de-DE" altLang="de-DE"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Forschendes Lernen im Studium. Aktuelle Konzepte und Erfahrungen</a:t>
            </a:r>
            <a:r>
              <a:rPr lang="de-DE" alt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de-DE" altLang="de-DE" dirty="0">
                <a:solidFill>
                  <a:srgbClr val="000000"/>
                </a:solidFill>
                <a:latin typeface="Verdana" panose="020B0604030504040204" pitchFamily="34" charset="0"/>
                <a:ea typeface="Verdana" panose="020B0604030504040204" pitchFamily="34" charset="0"/>
                <a:cs typeface="Times New Roman" panose="02020603050405020304" pitchFamily="18" charset="0"/>
              </a:rPr>
              <a:t>[</a:t>
            </a:r>
            <a:r>
              <a:rPr lang="de-DE" altLang="de-DE" dirty="0">
                <a:ea typeface="Calibri" panose="020F0502020204030204" pitchFamily="34" charset="0"/>
                <a:cs typeface="Times New Roman" panose="02020603050405020304" pitchFamily="18" charset="0"/>
              </a:rPr>
              <a:t>Research-</a:t>
            </a:r>
            <a:r>
              <a:rPr lang="de-DE" altLang="de-DE" dirty="0" err="1">
                <a:ea typeface="Calibri" panose="020F0502020204030204" pitchFamily="34" charset="0"/>
                <a:cs typeface="Times New Roman" panose="02020603050405020304" pitchFamily="18" charset="0"/>
              </a:rPr>
              <a:t>based</a:t>
            </a:r>
            <a:r>
              <a:rPr lang="de-DE" altLang="de-DE" dirty="0">
                <a:ea typeface="Calibri" panose="020F0502020204030204" pitchFamily="34" charset="0"/>
                <a:cs typeface="Times New Roman" panose="02020603050405020304" pitchFamily="18" charset="0"/>
              </a:rPr>
              <a:t> </a:t>
            </a:r>
            <a:r>
              <a:rPr lang="de-DE" altLang="de-DE" dirty="0" err="1">
                <a:ea typeface="Calibri" panose="020F0502020204030204" pitchFamily="34" charset="0"/>
                <a:cs typeface="Times New Roman" panose="02020603050405020304" pitchFamily="18" charset="0"/>
              </a:rPr>
              <a:t>learning</a:t>
            </a:r>
            <a:r>
              <a:rPr lang="de-DE" altLang="de-DE" dirty="0">
                <a:ea typeface="Calibri" panose="020F0502020204030204" pitchFamily="34" charset="0"/>
                <a:cs typeface="Times New Roman" panose="02020603050405020304" pitchFamily="18" charset="0"/>
              </a:rPr>
              <a:t> in </a:t>
            </a:r>
            <a:r>
              <a:rPr lang="de-DE" altLang="de-DE" dirty="0" err="1">
                <a:ea typeface="Calibri" panose="020F0502020204030204" pitchFamily="34" charset="0"/>
                <a:cs typeface="Times New Roman" panose="02020603050405020304" pitchFamily="18" charset="0"/>
              </a:rPr>
              <a:t>higher</a:t>
            </a:r>
            <a:r>
              <a:rPr lang="de-DE" altLang="de-DE" dirty="0">
                <a:ea typeface="Calibri" panose="020F0502020204030204" pitchFamily="34" charset="0"/>
                <a:cs typeface="Times New Roman" panose="02020603050405020304" pitchFamily="18" charset="0"/>
              </a:rPr>
              <a:t> </a:t>
            </a:r>
            <a:r>
              <a:rPr lang="de-DE" altLang="de-DE" dirty="0" err="1">
                <a:ea typeface="Calibri" panose="020F0502020204030204" pitchFamily="34" charset="0"/>
                <a:cs typeface="Times New Roman" panose="02020603050405020304" pitchFamily="18" charset="0"/>
              </a:rPr>
              <a:t>education</a:t>
            </a:r>
            <a:r>
              <a:rPr lang="de-DE" altLang="de-DE" dirty="0">
                <a:ea typeface="Calibri" panose="020F0502020204030204" pitchFamily="34" charset="0"/>
                <a:cs typeface="Times New Roman" panose="02020603050405020304" pitchFamily="18" charset="0"/>
              </a:rPr>
              <a:t>. </a:t>
            </a:r>
            <a:r>
              <a:rPr lang="de-DE" altLang="de-DE" dirty="0" err="1">
                <a:ea typeface="Calibri" panose="020F0502020204030204" pitchFamily="34" charset="0"/>
                <a:cs typeface="Times New Roman" panose="02020603050405020304" pitchFamily="18" charset="0"/>
              </a:rPr>
              <a:t>Current</a:t>
            </a:r>
            <a:r>
              <a:rPr lang="de-DE" altLang="de-DE" dirty="0">
                <a:ea typeface="Calibri" panose="020F0502020204030204" pitchFamily="34" charset="0"/>
                <a:cs typeface="Times New Roman" panose="02020603050405020304" pitchFamily="18" charset="0"/>
              </a:rPr>
              <a:t> </a:t>
            </a:r>
            <a:r>
              <a:rPr lang="de-DE" altLang="de-DE" dirty="0" err="1">
                <a:ea typeface="Calibri" panose="020F0502020204030204" pitchFamily="34" charset="0"/>
                <a:cs typeface="Times New Roman" panose="02020603050405020304" pitchFamily="18" charset="0"/>
              </a:rPr>
              <a:t>concepts</a:t>
            </a:r>
            <a:r>
              <a:rPr lang="de-DE" altLang="de-DE" dirty="0">
                <a:ea typeface="Calibri" panose="020F0502020204030204" pitchFamily="34" charset="0"/>
                <a:cs typeface="Times New Roman" panose="02020603050405020304" pitchFamily="18" charset="0"/>
              </a:rPr>
              <a:t> and </a:t>
            </a:r>
            <a:r>
              <a:rPr lang="de-DE" altLang="de-DE" dirty="0" err="1">
                <a:ea typeface="Calibri" panose="020F0502020204030204" pitchFamily="34" charset="0"/>
                <a:cs typeface="Times New Roman" panose="02020603050405020304" pitchFamily="18" charset="0"/>
              </a:rPr>
              <a:t>experiences</a:t>
            </a:r>
            <a:r>
              <a:rPr lang="de-DE" altLang="de-DE" dirty="0">
                <a:solidFill>
                  <a:srgbClr val="000000"/>
                </a:solidFill>
                <a:latin typeface="Verdana" panose="020B0604030504040204" pitchFamily="34" charset="0"/>
                <a:ea typeface="Verdana" panose="020B0604030504040204" pitchFamily="34" charset="0"/>
                <a:cs typeface="Times New Roman" panose="02020603050405020304" pitchFamily="18" charset="0"/>
              </a:rPr>
              <a:t>]</a:t>
            </a:r>
            <a:r>
              <a:rPr lang="de-DE" altLang="de-DE" i="1" dirty="0">
                <a:ea typeface="Calibri" panose="020F0502020204030204" pitchFamily="34" charset="0"/>
                <a:cs typeface="Times New Roman" panose="02020603050405020304" pitchFamily="18" charset="0"/>
              </a:rPr>
              <a:t> </a:t>
            </a:r>
            <a:r>
              <a:rPr lang="de-DE" altLang="de-DE" dirty="0">
                <a:ea typeface="Calibri" panose="020F0502020204030204" pitchFamily="34" charset="0"/>
                <a:cs typeface="Times New Roman" panose="02020603050405020304" pitchFamily="18" charset="0"/>
              </a:rPr>
              <a:t>(pp. 9-35). </a:t>
            </a:r>
            <a:r>
              <a:rPr lang="de-DE" altLang="de-DE" dirty="0" err="1">
                <a:ea typeface="Calibri" panose="020F0502020204030204" pitchFamily="34" charset="0"/>
                <a:cs typeface="Times New Roman" panose="02020603050405020304" pitchFamily="18" charset="0"/>
              </a:rPr>
              <a:t>UniversitätsVerlag</a:t>
            </a:r>
            <a:r>
              <a:rPr lang="de-DE" altLang="de-DE" dirty="0">
                <a:ea typeface="Calibri" panose="020F0502020204030204" pitchFamily="34" charset="0"/>
                <a:cs typeface="Times New Roman" panose="02020603050405020304" pitchFamily="18" charset="0"/>
              </a:rPr>
              <a:t> </a:t>
            </a:r>
            <a:r>
              <a:rPr lang="de-DE" altLang="de-DE" dirty="0" err="1">
                <a:ea typeface="Calibri" panose="020F0502020204030204" pitchFamily="34" charset="0"/>
                <a:cs typeface="Times New Roman" panose="02020603050405020304" pitchFamily="18" charset="0"/>
              </a:rPr>
              <a:t>Webler</a:t>
            </a:r>
            <a:r>
              <a:rPr lang="de-DE" altLang="de-DE" dirty="0">
                <a:ea typeface="Calibri" panose="020F0502020204030204" pitchFamily="34" charset="0"/>
                <a:cs typeface="Times New Roman" panose="02020603050405020304" pitchFamily="18" charset="0"/>
              </a:rPr>
              <a:t>.</a:t>
            </a:r>
          </a:p>
          <a:p>
            <a:endParaRPr lang="de-DE" altLang="de-DE" dirty="0">
              <a:ea typeface="Calibri" panose="020F0502020204030204" pitchFamily="34" charset="0"/>
              <a:cs typeface="Times New Roman" panose="02020603050405020304" pitchFamily="18" charset="0"/>
            </a:endParaRPr>
          </a:p>
          <a:p>
            <a:r>
              <a:rPr lang="de-DE" altLang="de-DE" dirty="0">
                <a:ea typeface="Calibri" panose="020F0502020204030204" pitchFamily="34" charset="0"/>
                <a:cs typeface="Times New Roman" panose="02020603050405020304" pitchFamily="18" charset="0"/>
              </a:rPr>
              <a:t>Image Source: </a:t>
            </a:r>
            <a:r>
              <a:rPr lang="de-DE" altLang="de-DE" dirty="0" err="1">
                <a:ea typeface="Calibri" panose="020F0502020204030204" pitchFamily="34" charset="0"/>
                <a:cs typeface="Times New Roman" panose="02020603050405020304" pitchFamily="18" charset="0"/>
              </a:rPr>
              <a:t>No</a:t>
            </a:r>
            <a:r>
              <a:rPr lang="de-DE" altLang="de-DE" dirty="0">
                <a:ea typeface="Calibri" panose="020F0502020204030204" pitchFamily="34" charset="0"/>
                <a:cs typeface="Times New Roman" panose="02020603050405020304" pitchFamily="18" charset="0"/>
              </a:rPr>
              <a:t> title, </a:t>
            </a:r>
            <a:r>
              <a:rPr lang="de-DE" altLang="de-DE" dirty="0" err="1">
                <a:ea typeface="Calibri" panose="020F0502020204030204" pitchFamily="34" charset="0"/>
                <a:cs typeface="Times New Roman" panose="02020603050405020304" pitchFamily="18" charset="0"/>
              </a:rPr>
              <a:t>Unknown</a:t>
            </a:r>
            <a:r>
              <a:rPr lang="de-DE" altLang="de-DE" dirty="0">
                <a:ea typeface="Calibri" panose="020F0502020204030204" pitchFamily="34" charset="0"/>
                <a:cs typeface="Times New Roman" panose="02020603050405020304" pitchFamily="18" charset="0"/>
              </a:rPr>
              <a:t> </a:t>
            </a:r>
            <a:r>
              <a:rPr lang="de-DE" altLang="de-DE" dirty="0" err="1">
                <a:ea typeface="Calibri" panose="020F0502020204030204" pitchFamily="34" charset="0"/>
                <a:cs typeface="Times New Roman" panose="02020603050405020304" pitchFamily="18" charset="0"/>
              </a:rPr>
              <a:t>author</a:t>
            </a:r>
            <a:r>
              <a:rPr lang="de-DE" altLang="de-DE" dirty="0">
                <a:ea typeface="Calibri" panose="020F0502020204030204" pitchFamily="34" charset="0"/>
                <a:cs typeface="Times New Roman" panose="02020603050405020304" pitchFamily="18" charset="0"/>
              </a:rPr>
              <a:t>, Creative Commons, https://creativecommons.org/licenses/by-nc/3.0/, https://s3.amazonaws.com/freestock-prod/450/freestock_105737171.jpg</a:t>
            </a:r>
          </a:p>
          <a:p>
            <a:endParaRPr lang="de-DE" altLang="de-DE" dirty="0">
              <a:ea typeface="Calibri" panose="020F0502020204030204" pitchFamily="34" charset="0"/>
              <a:cs typeface="Times New Roman" panose="02020603050405020304" pitchFamily="18" charset="0"/>
            </a:endParaRPr>
          </a:p>
        </p:txBody>
      </p:sp>
      <p:sp>
        <p:nvSpPr>
          <p:cNvPr id="27652" name="Foliennummernplatzhalter 3">
            <a:extLst>
              <a:ext uri="{FF2B5EF4-FFF2-40B4-BE49-F238E27FC236}">
                <a16:creationId xmlns:a16="http://schemas.microsoft.com/office/drawing/2014/main" id="{B1A2042C-3C16-4831-BDA8-15D47E2109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B3A9E1C-C753-4144-A54A-E9DA3DD89177}" type="slidenum">
              <a:rPr lang="de-DE" altLang="de-DE" smtClean="0"/>
              <a:pPr/>
              <a:t>8</a:t>
            </a:fld>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a:extLst>
              <a:ext uri="{FF2B5EF4-FFF2-40B4-BE49-F238E27FC236}">
                <a16:creationId xmlns:a16="http://schemas.microsoft.com/office/drawing/2014/main" id="{0B68EF88-454C-4121-A281-8E899A35CA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izenplatzhalter 2">
            <a:extLst>
              <a:ext uri="{FF2B5EF4-FFF2-40B4-BE49-F238E27FC236}">
                <a16:creationId xmlns:a16="http://schemas.microsoft.com/office/drawing/2014/main" id="{479A2956-98AC-4971-9782-29EA516E2B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t>e-teaching.org (2020). </a:t>
            </a:r>
            <a:r>
              <a:rPr lang="de-DE" altLang="de-DE" i="1"/>
              <a:t>Forschendes Lernen</a:t>
            </a:r>
            <a:r>
              <a:rPr lang="de-DE" altLang="de-DE"/>
              <a:t>. </a:t>
            </a:r>
            <a:r>
              <a:rPr lang="de-DE" altLang="de-DE">
                <a:latin typeface="Verdana" panose="020B0604030504040204" pitchFamily="34" charset="0"/>
                <a:ea typeface="Verdana" panose="020B0604030504040204" pitchFamily="34" charset="0"/>
                <a:cs typeface="Verdana" panose="020B0604030504040204" pitchFamily="34" charset="0"/>
              </a:rPr>
              <a:t>[</a:t>
            </a:r>
            <a:r>
              <a:rPr lang="en-US" altLang="de-DE"/>
              <a:t>Research-based learning.</a:t>
            </a:r>
            <a:r>
              <a:rPr lang="de-DE" altLang="de-DE">
                <a:latin typeface="Verdana" panose="020B0604030504040204" pitchFamily="34" charset="0"/>
                <a:ea typeface="Verdana" panose="020B0604030504040204" pitchFamily="34" charset="0"/>
                <a:cs typeface="Verdana" panose="020B0604030504040204" pitchFamily="34" charset="0"/>
              </a:rPr>
              <a:t>]</a:t>
            </a:r>
            <a:r>
              <a:rPr lang="en-US" altLang="de-DE"/>
              <a:t> Last modified on 07.01.2020. </a:t>
            </a:r>
            <a:r>
              <a:rPr lang="de-DE" altLang="de-DE"/>
              <a:t>Leibniz-Institut für Wissensmedien </a:t>
            </a:r>
            <a:r>
              <a:rPr lang="de-DE" altLang="de-DE">
                <a:latin typeface="Verdana" panose="020B0604030504040204" pitchFamily="34" charset="0"/>
                <a:ea typeface="Verdana" panose="020B0604030504040204" pitchFamily="34" charset="0"/>
                <a:cs typeface="Verdana" panose="020B0604030504040204" pitchFamily="34" charset="0"/>
              </a:rPr>
              <a:t>[</a:t>
            </a:r>
            <a:r>
              <a:rPr lang="en-US" altLang="de-DE"/>
              <a:t>Leibniz Institute for Knowledge Media</a:t>
            </a:r>
            <a:r>
              <a:rPr lang="de-DE" altLang="de-DE">
                <a:latin typeface="Verdana" panose="020B0604030504040204" pitchFamily="34" charset="0"/>
                <a:ea typeface="Verdana" panose="020B0604030504040204" pitchFamily="34" charset="0"/>
                <a:cs typeface="Verdana" panose="020B0604030504040204" pitchFamily="34" charset="0"/>
              </a:rPr>
              <a:t>]</a:t>
            </a:r>
            <a:r>
              <a:rPr lang="en-US" altLang="de-DE"/>
              <a:t>. https://www.e-teaching.org/lehrszenarien/forschendes-lernen/index_html</a:t>
            </a:r>
          </a:p>
          <a:p>
            <a:endParaRPr lang="de-DE" altLang="de-DE"/>
          </a:p>
          <a:p>
            <a:r>
              <a:rPr lang="en-US" altLang="de-DE">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Huber (2009, p. 16) justifies research-based learning as practising competences that are or can become relevant to the profession. Reinmann (2009) also sees research-based learning as a contribution to “preparatory professional training”.</a:t>
            </a:r>
          </a:p>
          <a:p>
            <a:endParaRPr lang="de-DE" altLang="de-DE">
              <a:solidFill>
                <a:srgbClr val="000000"/>
              </a:solidFill>
              <a:latin typeface="Times New Roman" panose="02020603050405020304" pitchFamily="18" charset="0"/>
              <a:cs typeface="Calibri" panose="020F0502020204030204" pitchFamily="34" charset="0"/>
            </a:endParaRPr>
          </a:p>
          <a:p>
            <a:r>
              <a:rPr lang="de-DE" altLang="de-DE">
                <a:solidFill>
                  <a:srgbClr val="000000"/>
                </a:solidFill>
                <a:latin typeface="Times New Roman" panose="02020603050405020304" pitchFamily="18" charset="0"/>
                <a:cs typeface="Calibri" panose="020F0502020204030204" pitchFamily="34" charset="0"/>
              </a:rPr>
              <a:t>Reinmann, G. (2009). </a:t>
            </a:r>
            <a:r>
              <a:rPr lang="de-DE" altLang="de-DE"/>
              <a:t>Wie praktisch ist die Universität? Vom situierten zum Forschenden Lernen mit digitalen Medien. </a:t>
            </a:r>
            <a:r>
              <a:rPr lang="de-DE" altLang="de-DE">
                <a:latin typeface="Verdana" panose="020B0604030504040204" pitchFamily="34" charset="0"/>
                <a:ea typeface="Verdana" panose="020B0604030504040204" pitchFamily="34" charset="0"/>
                <a:cs typeface="Verdana" panose="020B0604030504040204" pitchFamily="34" charset="0"/>
              </a:rPr>
              <a:t>[</a:t>
            </a:r>
            <a:r>
              <a:rPr lang="de-DE" altLang="de-DE">
                <a:solidFill>
                  <a:srgbClr val="000000"/>
                </a:solidFill>
                <a:latin typeface="Times New Roman" panose="02020603050405020304" pitchFamily="18" charset="0"/>
                <a:cs typeface="Calibri" panose="020F0502020204030204" pitchFamily="34" charset="0"/>
              </a:rPr>
              <a:t>How practical is the university? From situated to research-based learning with digital media.</a:t>
            </a:r>
            <a:r>
              <a:rPr lang="de-DE" altLang="de-DE">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de-DE" altLang="de-DE">
                <a:solidFill>
                  <a:srgbClr val="000000"/>
                </a:solidFill>
                <a:latin typeface="Times New Roman" panose="02020603050405020304" pitchFamily="18" charset="0"/>
                <a:cs typeface="Calibri" panose="020F0502020204030204" pitchFamily="34" charset="0"/>
              </a:rPr>
              <a:t> In L. Huber, J. Hellmer &amp; F. Schneider (Eds.), </a:t>
            </a:r>
            <a:r>
              <a:rPr lang="de-DE" altLang="de-DE" i="1"/>
              <a:t>Forschendes Lernen im Studium. Aktuelle Konzepte und Erfahrungen</a:t>
            </a:r>
            <a:r>
              <a:rPr lang="de-DE" altLang="de-DE"/>
              <a:t> </a:t>
            </a:r>
            <a:r>
              <a:rPr lang="de-DE" altLang="de-DE">
                <a:latin typeface="Verdana" panose="020B0604030504040204" pitchFamily="34" charset="0"/>
                <a:ea typeface="Verdana" panose="020B0604030504040204" pitchFamily="34" charset="0"/>
                <a:cs typeface="Verdana" panose="020B0604030504040204" pitchFamily="34" charset="0"/>
              </a:rPr>
              <a:t>[</a:t>
            </a:r>
            <a:r>
              <a:rPr lang="de-DE" altLang="de-DE">
                <a:solidFill>
                  <a:srgbClr val="000000"/>
                </a:solidFill>
                <a:latin typeface="Times New Roman" panose="02020603050405020304" pitchFamily="18" charset="0"/>
                <a:cs typeface="Calibri" panose="020F0502020204030204" pitchFamily="34" charset="0"/>
              </a:rPr>
              <a:t>Research-Based Learning in Higher Education: Current Concepts and Experiences</a:t>
            </a:r>
            <a:r>
              <a:rPr lang="de-DE" altLang="de-DE">
                <a:latin typeface="Verdana" panose="020B0604030504040204" pitchFamily="34" charset="0"/>
                <a:ea typeface="Verdana" panose="020B0604030504040204" pitchFamily="34" charset="0"/>
                <a:cs typeface="Verdana" panose="020B0604030504040204" pitchFamily="34" charset="0"/>
              </a:rPr>
              <a:t>]</a:t>
            </a:r>
            <a:r>
              <a:rPr lang="de-DE" altLang="de-DE">
                <a:solidFill>
                  <a:srgbClr val="000000"/>
                </a:solidFill>
                <a:latin typeface="Times New Roman" panose="02020603050405020304" pitchFamily="18" charset="0"/>
                <a:cs typeface="Calibri" panose="020F0502020204030204" pitchFamily="34" charset="0"/>
              </a:rPr>
              <a:t> (pp. 36-52). UniversitätsVerlag Webler.</a:t>
            </a:r>
          </a:p>
        </p:txBody>
      </p:sp>
      <p:sp>
        <p:nvSpPr>
          <p:cNvPr id="30724" name="Foliennummernplatzhalter 3">
            <a:extLst>
              <a:ext uri="{FF2B5EF4-FFF2-40B4-BE49-F238E27FC236}">
                <a16:creationId xmlns:a16="http://schemas.microsoft.com/office/drawing/2014/main" id="{B2E41599-14A5-4A79-AF98-5F9E400695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0170773-F313-4FF3-A124-A591834705E5}" type="slidenum">
              <a:rPr lang="de-DE" altLang="de-DE" smtClean="0"/>
              <a:pPr/>
              <a:t>10</a:t>
            </a:fld>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a:extLst>
              <a:ext uri="{FF2B5EF4-FFF2-40B4-BE49-F238E27FC236}">
                <a16:creationId xmlns:a16="http://schemas.microsoft.com/office/drawing/2014/main" id="{AEE9159B-25EB-4828-82FE-DE01061152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izenplatzhalter 2">
            <a:extLst>
              <a:ext uri="{FF2B5EF4-FFF2-40B4-BE49-F238E27FC236}">
                <a16:creationId xmlns:a16="http://schemas.microsoft.com/office/drawing/2014/main" id="{CC8E75C0-0469-47E7-9ABF-17256E13B5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t>Schubarth, W. &amp; Speck, K. (2014). </a:t>
            </a:r>
            <a:r>
              <a:rPr lang="de-DE" altLang="de-DE"/>
              <a:t>Employability und Praxisbezüge im wissenschaftlichen Studium. </a:t>
            </a:r>
            <a:r>
              <a:rPr lang="de-DE" altLang="de-DE">
                <a:latin typeface="Verdana" panose="020B0604030504040204" pitchFamily="34" charset="0"/>
                <a:ea typeface="Verdana" panose="020B0604030504040204" pitchFamily="34" charset="0"/>
                <a:cs typeface="Verdana" panose="020B0604030504040204" pitchFamily="34" charset="0"/>
              </a:rPr>
              <a:t>[</a:t>
            </a:r>
            <a:r>
              <a:rPr lang="en-US" altLang="de-DE"/>
              <a:t>Employability and Practical References in Academic Studies.</a:t>
            </a:r>
            <a:r>
              <a:rPr lang="en-US" altLang="de-DE">
                <a:latin typeface="Verdana" panose="020B0604030504040204" pitchFamily="34" charset="0"/>
                <a:ea typeface="Verdana" panose="020B0604030504040204" pitchFamily="34" charset="0"/>
                <a:cs typeface="Verdana" panose="020B0604030504040204" pitchFamily="34" charset="0"/>
              </a:rPr>
              <a:t>]</a:t>
            </a:r>
            <a:r>
              <a:rPr lang="en-US" altLang="de-DE"/>
              <a:t> Bonn: HRK Hochschulrektorenkonferenz </a:t>
            </a:r>
            <a:r>
              <a:rPr lang="en-US" altLang="de-DE">
                <a:latin typeface="Arial" panose="020B0604020202020204" pitchFamily="34" charset="0"/>
                <a:cs typeface="Arial" panose="020B0604020202020204" pitchFamily="34" charset="0"/>
              </a:rPr>
              <a:t>[</a:t>
            </a:r>
            <a:r>
              <a:rPr lang="en-US" altLang="de-DE"/>
              <a:t>German Rectors' Conference</a:t>
            </a:r>
            <a:r>
              <a:rPr lang="en-US" altLang="de-DE">
                <a:latin typeface="Verdana" panose="020B0604030504040204" pitchFamily="34" charset="0"/>
                <a:ea typeface="Verdana" panose="020B0604030504040204" pitchFamily="34" charset="0"/>
                <a:cs typeface="Arial" panose="020B0604020202020204" pitchFamily="34" charset="0"/>
              </a:rPr>
              <a:t>]</a:t>
            </a:r>
            <a:r>
              <a:rPr lang="en-US" altLang="de-DE"/>
              <a:t>.</a:t>
            </a:r>
          </a:p>
          <a:p>
            <a:r>
              <a:rPr lang="en-US" altLang="de-DE"/>
              <a:t>Tremp P. (2020). </a:t>
            </a:r>
            <a:r>
              <a:rPr lang="de-DE" altLang="de-DE"/>
              <a:t>Grundsätzliche Studienreformpostulate am Beginn der deutschsprachigen Hochschuldidaktik. </a:t>
            </a:r>
            <a:r>
              <a:rPr lang="de-DE" altLang="de-DE" i="1"/>
              <a:t>Forschendes Lernen – Wissenschaftliches Prüfen </a:t>
            </a:r>
            <a:r>
              <a:rPr lang="de-DE" altLang="de-DE"/>
              <a:t>als Programmschrift der Bundesassistentenkonferenz. </a:t>
            </a:r>
            <a:r>
              <a:rPr lang="de-DE" altLang="de-DE">
                <a:latin typeface="Verdana" panose="020B0604030504040204" pitchFamily="34" charset="0"/>
                <a:ea typeface="Verdana" panose="020B0604030504040204" pitchFamily="34" charset="0"/>
                <a:cs typeface="Verdana" panose="020B0604030504040204" pitchFamily="34" charset="0"/>
              </a:rPr>
              <a:t>[</a:t>
            </a:r>
            <a:r>
              <a:rPr lang="en-US" altLang="de-DE"/>
              <a:t>Fundamental Study Reform Postulates at the Beginning of German-Speaking Higher Education Didactics. </a:t>
            </a:r>
            <a:r>
              <a:rPr lang="en-US" altLang="de-DE" i="1"/>
              <a:t>Research-Based Learning - Scientific Examination </a:t>
            </a:r>
            <a:r>
              <a:rPr lang="en-US" altLang="de-DE"/>
              <a:t>as a Programme Paper of the Federal Assistants' Conference.</a:t>
            </a:r>
            <a:r>
              <a:rPr lang="en-US" altLang="de-DE">
                <a:latin typeface="Verdana" panose="020B0604030504040204" pitchFamily="34" charset="0"/>
                <a:ea typeface="Verdana" panose="020B0604030504040204" pitchFamily="34" charset="0"/>
                <a:cs typeface="Verdana" panose="020B0604030504040204" pitchFamily="34" charset="0"/>
              </a:rPr>
              <a:t>]</a:t>
            </a:r>
            <a:r>
              <a:rPr lang="en-US" altLang="de-DE"/>
              <a:t> In P. Tremp &amp; B. Eugster (Eds.), </a:t>
            </a:r>
            <a:r>
              <a:rPr lang="de-DE" altLang="de-DE" i="1"/>
              <a:t>Klassiker der Hochschuldidaktik? </a:t>
            </a:r>
            <a:r>
              <a:rPr lang="de-DE" altLang="de-DE">
                <a:latin typeface="Verdana" panose="020B0604030504040204" pitchFamily="34" charset="0"/>
                <a:ea typeface="Verdana" panose="020B0604030504040204" pitchFamily="34" charset="0"/>
                <a:cs typeface="Verdana" panose="020B0604030504040204" pitchFamily="34" charset="0"/>
              </a:rPr>
              <a:t>[</a:t>
            </a:r>
            <a:r>
              <a:rPr lang="en-US" altLang="de-DE"/>
              <a:t>Classics of Higher Education Didactics?</a:t>
            </a:r>
            <a:r>
              <a:rPr lang="en-US" altLang="de-DE">
                <a:latin typeface="Verdana" panose="020B0604030504040204" pitchFamily="34" charset="0"/>
                <a:ea typeface="Verdana" panose="020B0604030504040204" pitchFamily="34" charset="0"/>
                <a:cs typeface="Verdana" panose="020B0604030504040204" pitchFamily="34" charset="0"/>
              </a:rPr>
              <a:t>]</a:t>
            </a:r>
            <a:r>
              <a:rPr lang="en-US" altLang="de-DE"/>
              <a:t> Doing Higher Education]</a:t>
            </a:r>
            <a:r>
              <a:rPr lang="en-US" altLang="de-DE" i="1"/>
              <a:t> </a:t>
            </a:r>
            <a:r>
              <a:rPr lang="en-US" altLang="de-DE"/>
              <a:t>(pp. 255-267). Springer VS. https://doi.org/10.1007/978-3-658-28124-3_16</a:t>
            </a:r>
            <a:endParaRPr lang="de-DE" altLang="de-DE"/>
          </a:p>
        </p:txBody>
      </p:sp>
      <p:sp>
        <p:nvSpPr>
          <p:cNvPr id="32772" name="Foliennummernplatzhalter 3">
            <a:extLst>
              <a:ext uri="{FF2B5EF4-FFF2-40B4-BE49-F238E27FC236}">
                <a16:creationId xmlns:a16="http://schemas.microsoft.com/office/drawing/2014/main" id="{80E1765F-77D8-4557-A721-29AEC5C876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96040B8-8B01-4716-96DF-E61BEE1CB3C9}" type="slidenum">
              <a:rPr lang="de-DE" altLang="de-DE" smtClean="0"/>
              <a:pPr/>
              <a:t>11</a:t>
            </a:fld>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a:extLst>
              <a:ext uri="{FF2B5EF4-FFF2-40B4-BE49-F238E27FC236}">
                <a16:creationId xmlns:a16="http://schemas.microsoft.com/office/drawing/2014/main" id="{AEA40094-216B-4BB2-B2F3-4012F7A0C1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izenplatzhalter 2">
            <a:extLst>
              <a:ext uri="{FF2B5EF4-FFF2-40B4-BE49-F238E27FC236}">
                <a16:creationId xmlns:a16="http://schemas.microsoft.com/office/drawing/2014/main" id="{F18B30CF-7D8C-4BA8-BDEB-479C3F861D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34820" name="Foliennummernplatzhalter 3">
            <a:extLst>
              <a:ext uri="{FF2B5EF4-FFF2-40B4-BE49-F238E27FC236}">
                <a16:creationId xmlns:a16="http://schemas.microsoft.com/office/drawing/2014/main" id="{CDA1761B-BF99-4D8F-A56F-769013B462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D43BC4E-6348-4C12-9398-95C906F0F553}" type="slidenum">
              <a:rPr lang="de-DE" altLang="de-DE" smtClean="0"/>
              <a:pPr/>
              <a:t>12</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a:extLst>
              <a:ext uri="{FF2B5EF4-FFF2-40B4-BE49-F238E27FC236}">
                <a16:creationId xmlns:a16="http://schemas.microsoft.com/office/drawing/2014/main" id="{0C91D48B-5B0E-48D7-80F2-599170A569E2}"/>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0FEAF54A-73EF-472B-8821-07428DF103B5}"/>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F317203C-AA38-493F-A98A-8A5BFB5AD224}"/>
              </a:ext>
            </a:extLst>
          </p:cNvPr>
          <p:cNvSpPr>
            <a:spLocks noGrp="1"/>
          </p:cNvSpPr>
          <p:nvPr>
            <p:ph type="sldNum" sz="quarter" idx="12"/>
          </p:nvPr>
        </p:nvSpPr>
        <p:spPr>
          <a:xfrm>
            <a:off x="5292725" y="4767263"/>
            <a:ext cx="2057400" cy="274637"/>
          </a:xfrm>
        </p:spPr>
        <p:txBody>
          <a:bodyPr/>
          <a:lstStyle>
            <a:lvl1pPr>
              <a:defRPr/>
            </a:lvl1pPr>
          </a:lstStyle>
          <a:p>
            <a:pPr>
              <a:defRPr/>
            </a:pPr>
            <a:fld id="{5C1F2B95-3CAC-4F93-8FFD-B29A12915B62}" type="slidenum">
              <a:rPr lang="de-DE" altLang="de-DE"/>
              <a:pPr>
                <a:defRPr/>
              </a:pPr>
              <a:t>‹Nr.›</a:t>
            </a:fld>
            <a:endParaRPr lang="de-DE" altLang="de-DE"/>
          </a:p>
        </p:txBody>
      </p:sp>
    </p:spTree>
    <p:extLst>
      <p:ext uri="{BB962C8B-B14F-4D97-AF65-F5344CB8AC3E}">
        <p14:creationId xmlns:p14="http://schemas.microsoft.com/office/powerpoint/2010/main" val="3339237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D7CFF39A-A87C-4066-AD36-29CBD0830325}"/>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FC35B785-6402-4104-8DDC-AE4C12A4B965}"/>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E519441C-73D8-47BA-A1EB-64A8B916E05B}"/>
              </a:ext>
            </a:extLst>
          </p:cNvPr>
          <p:cNvSpPr>
            <a:spLocks noGrp="1"/>
          </p:cNvSpPr>
          <p:nvPr>
            <p:ph type="sldNum" sz="quarter" idx="12"/>
          </p:nvPr>
        </p:nvSpPr>
        <p:spPr/>
        <p:txBody>
          <a:bodyPr/>
          <a:lstStyle>
            <a:lvl1pPr>
              <a:defRPr/>
            </a:lvl1pPr>
          </a:lstStyle>
          <a:p>
            <a:pPr>
              <a:defRPr/>
            </a:pPr>
            <a:fld id="{822FFA51-0E1D-427C-AF43-6949CF19E239}" type="slidenum">
              <a:rPr lang="de-DE" altLang="de-DE"/>
              <a:pPr>
                <a:defRPr/>
              </a:pPr>
              <a:t>‹Nr.›</a:t>
            </a:fld>
            <a:endParaRPr lang="de-DE" altLang="de-DE"/>
          </a:p>
        </p:txBody>
      </p:sp>
    </p:spTree>
    <p:extLst>
      <p:ext uri="{BB962C8B-B14F-4D97-AF65-F5344CB8AC3E}">
        <p14:creationId xmlns:p14="http://schemas.microsoft.com/office/powerpoint/2010/main" val="161171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115FDA42-D15B-41DF-A9CD-09321B455729}"/>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8370031E-D24D-49A8-843E-AA337841FD1C}"/>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06879693-2A94-4C1A-AC38-280A36EE13E5}"/>
              </a:ext>
            </a:extLst>
          </p:cNvPr>
          <p:cNvSpPr>
            <a:spLocks noGrp="1"/>
          </p:cNvSpPr>
          <p:nvPr>
            <p:ph type="sldNum" sz="quarter" idx="12"/>
          </p:nvPr>
        </p:nvSpPr>
        <p:spPr/>
        <p:txBody>
          <a:bodyPr/>
          <a:lstStyle>
            <a:lvl1pPr>
              <a:defRPr/>
            </a:lvl1pPr>
          </a:lstStyle>
          <a:p>
            <a:pPr>
              <a:defRPr/>
            </a:pPr>
            <a:fld id="{BBD4CD41-E928-40E2-A691-411FAB366EE2}" type="slidenum">
              <a:rPr lang="de-DE" altLang="de-DE"/>
              <a:pPr>
                <a:defRPr/>
              </a:pPr>
              <a:t>‹Nr.›</a:t>
            </a:fld>
            <a:endParaRPr lang="de-DE" altLang="de-DE"/>
          </a:p>
        </p:txBody>
      </p:sp>
    </p:spTree>
    <p:extLst>
      <p:ext uri="{BB962C8B-B14F-4D97-AF65-F5344CB8AC3E}">
        <p14:creationId xmlns:p14="http://schemas.microsoft.com/office/powerpoint/2010/main" val="2199297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BD79B572-32DE-45A2-AC00-D5E151DFC01E}"/>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E90912A6-CEBB-4655-A130-212ABAFB6471}"/>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DD1B0799-0218-469D-8269-E3939EE3A9EE}"/>
              </a:ext>
            </a:extLst>
          </p:cNvPr>
          <p:cNvSpPr>
            <a:spLocks noGrp="1"/>
          </p:cNvSpPr>
          <p:nvPr>
            <p:ph type="sldNum" sz="quarter" idx="12"/>
          </p:nvPr>
        </p:nvSpPr>
        <p:spPr/>
        <p:txBody>
          <a:bodyPr/>
          <a:lstStyle>
            <a:lvl1pPr>
              <a:defRPr/>
            </a:lvl1pPr>
          </a:lstStyle>
          <a:p>
            <a:pPr>
              <a:defRPr/>
            </a:pPr>
            <a:fld id="{E2F235D5-23F9-4718-8EDF-BAD34C24EBBF}" type="slidenum">
              <a:rPr lang="de-DE" altLang="de-DE"/>
              <a:pPr>
                <a:defRPr/>
              </a:pPr>
              <a:t>‹Nr.›</a:t>
            </a:fld>
            <a:endParaRPr lang="de-DE" altLang="de-DE"/>
          </a:p>
        </p:txBody>
      </p:sp>
    </p:spTree>
    <p:extLst>
      <p:ext uri="{BB962C8B-B14F-4D97-AF65-F5344CB8AC3E}">
        <p14:creationId xmlns:p14="http://schemas.microsoft.com/office/powerpoint/2010/main" val="2093747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BDC4BEED-0113-422B-AECF-5390E94E6F1B}"/>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3B0D6A4F-E049-4E04-9978-62714658D1AC}"/>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3D993A99-D181-41D4-9A17-7872C53AF6D6}"/>
              </a:ext>
            </a:extLst>
          </p:cNvPr>
          <p:cNvSpPr>
            <a:spLocks noGrp="1"/>
          </p:cNvSpPr>
          <p:nvPr>
            <p:ph type="sldNum" sz="quarter" idx="12"/>
          </p:nvPr>
        </p:nvSpPr>
        <p:spPr/>
        <p:txBody>
          <a:bodyPr/>
          <a:lstStyle>
            <a:lvl1pPr>
              <a:defRPr/>
            </a:lvl1pPr>
          </a:lstStyle>
          <a:p>
            <a:pPr>
              <a:defRPr/>
            </a:pPr>
            <a:fld id="{A38E67FF-D14F-412B-9D9B-09A1EFB508A5}" type="slidenum">
              <a:rPr lang="de-DE" altLang="de-DE"/>
              <a:pPr>
                <a:defRPr/>
              </a:pPr>
              <a:t>‹Nr.›</a:t>
            </a:fld>
            <a:endParaRPr lang="de-DE" altLang="de-DE"/>
          </a:p>
        </p:txBody>
      </p:sp>
    </p:spTree>
    <p:extLst>
      <p:ext uri="{BB962C8B-B14F-4D97-AF65-F5344CB8AC3E}">
        <p14:creationId xmlns:p14="http://schemas.microsoft.com/office/powerpoint/2010/main" val="4245363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id="{6D0F62C7-C704-436E-A55F-6C04B158B5B1}"/>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id="{3D1F24C8-CC46-4835-A47E-5375548FEC56}"/>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id="{B890EDAB-0F69-4507-AE62-D5FA649CD2A1}"/>
              </a:ext>
            </a:extLst>
          </p:cNvPr>
          <p:cNvSpPr>
            <a:spLocks noGrp="1"/>
          </p:cNvSpPr>
          <p:nvPr>
            <p:ph type="sldNum" sz="quarter" idx="12"/>
          </p:nvPr>
        </p:nvSpPr>
        <p:spPr/>
        <p:txBody>
          <a:bodyPr/>
          <a:lstStyle>
            <a:lvl1pPr>
              <a:defRPr/>
            </a:lvl1pPr>
          </a:lstStyle>
          <a:p>
            <a:pPr>
              <a:defRPr/>
            </a:pPr>
            <a:fld id="{14A74B64-C8E3-4077-9BCC-5ECD9233CD5A}" type="slidenum">
              <a:rPr lang="de-DE" altLang="de-DE"/>
              <a:pPr>
                <a:defRPr/>
              </a:pPr>
              <a:t>‹Nr.›</a:t>
            </a:fld>
            <a:endParaRPr lang="de-DE" altLang="de-DE"/>
          </a:p>
        </p:txBody>
      </p:sp>
    </p:spTree>
    <p:extLst>
      <p:ext uri="{BB962C8B-B14F-4D97-AF65-F5344CB8AC3E}">
        <p14:creationId xmlns:p14="http://schemas.microsoft.com/office/powerpoint/2010/main" val="349484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de-DE"/>
              <a:t>Mastertextformat bearbeiten
Zweite Ebene
Dritte Ebene
Vierte Ebene
Fünfte Ebene</a:t>
            </a:r>
            <a:endParaRPr lang="en-US" dirty="0"/>
          </a:p>
        </p:txBody>
      </p:sp>
      <p:sp>
        <p:nvSpPr>
          <p:cNvPr id="7" name="Date Placeholder 6">
            <a:extLst>
              <a:ext uri="{FF2B5EF4-FFF2-40B4-BE49-F238E27FC236}">
                <a16:creationId xmlns:a16="http://schemas.microsoft.com/office/drawing/2014/main" id="{5FDA0065-C11D-4D05-A47D-075A685FBE33}"/>
              </a:ext>
            </a:extLst>
          </p:cNvPr>
          <p:cNvSpPr>
            <a:spLocks noGrp="1"/>
          </p:cNvSpPr>
          <p:nvPr>
            <p:ph type="dt" sz="half" idx="10"/>
          </p:nvPr>
        </p:nvSpPr>
        <p:spPr/>
        <p:txBody>
          <a:bodyPr/>
          <a:lstStyle>
            <a:lvl1pPr>
              <a:defRPr/>
            </a:lvl1pPr>
          </a:lstStyle>
          <a:p>
            <a:pPr>
              <a:defRPr/>
            </a:pPr>
            <a:endParaRPr lang="de-DE" altLang="de-DE"/>
          </a:p>
        </p:txBody>
      </p:sp>
      <p:sp>
        <p:nvSpPr>
          <p:cNvPr id="8" name="Footer Placeholder 7">
            <a:extLst>
              <a:ext uri="{FF2B5EF4-FFF2-40B4-BE49-F238E27FC236}">
                <a16:creationId xmlns:a16="http://schemas.microsoft.com/office/drawing/2014/main" id="{2AECBBC8-4223-4301-8F11-BAD44979C31C}"/>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9" name="Slide Number Placeholder 8">
            <a:extLst>
              <a:ext uri="{FF2B5EF4-FFF2-40B4-BE49-F238E27FC236}">
                <a16:creationId xmlns:a16="http://schemas.microsoft.com/office/drawing/2014/main" id="{6F469724-83B7-4DDF-AB42-D16CE96FEEE2}"/>
              </a:ext>
            </a:extLst>
          </p:cNvPr>
          <p:cNvSpPr>
            <a:spLocks noGrp="1"/>
          </p:cNvSpPr>
          <p:nvPr>
            <p:ph type="sldNum" sz="quarter" idx="12"/>
          </p:nvPr>
        </p:nvSpPr>
        <p:spPr/>
        <p:txBody>
          <a:bodyPr/>
          <a:lstStyle>
            <a:lvl1pPr>
              <a:defRPr/>
            </a:lvl1pPr>
          </a:lstStyle>
          <a:p>
            <a:pPr>
              <a:defRPr/>
            </a:pPr>
            <a:fld id="{5AD06A1A-814A-4D0C-8FDD-CB6CCCFF43F8}" type="slidenum">
              <a:rPr lang="de-DE" altLang="de-DE"/>
              <a:pPr>
                <a:defRPr/>
              </a:pPr>
              <a:t>‹Nr.›</a:t>
            </a:fld>
            <a:endParaRPr lang="de-DE" altLang="de-DE"/>
          </a:p>
        </p:txBody>
      </p:sp>
    </p:spTree>
    <p:extLst>
      <p:ext uri="{BB962C8B-B14F-4D97-AF65-F5344CB8AC3E}">
        <p14:creationId xmlns:p14="http://schemas.microsoft.com/office/powerpoint/2010/main" val="4229415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a:extLst>
              <a:ext uri="{FF2B5EF4-FFF2-40B4-BE49-F238E27FC236}">
                <a16:creationId xmlns:a16="http://schemas.microsoft.com/office/drawing/2014/main" id="{FDC66145-7B33-468A-9C87-76E69E6BE19A}"/>
              </a:ext>
            </a:extLst>
          </p:cNvPr>
          <p:cNvSpPr>
            <a:spLocks noGrp="1"/>
          </p:cNvSpPr>
          <p:nvPr>
            <p:ph type="dt" sz="half" idx="10"/>
          </p:nvPr>
        </p:nvSpPr>
        <p:spPr/>
        <p:txBody>
          <a:bodyPr/>
          <a:lstStyle>
            <a:lvl1pPr>
              <a:defRPr/>
            </a:lvl1pPr>
          </a:lstStyle>
          <a:p>
            <a:pPr>
              <a:defRPr/>
            </a:pPr>
            <a:endParaRPr lang="de-DE" altLang="de-DE"/>
          </a:p>
        </p:txBody>
      </p:sp>
      <p:sp>
        <p:nvSpPr>
          <p:cNvPr id="4" name="Footer Placeholder 3">
            <a:extLst>
              <a:ext uri="{FF2B5EF4-FFF2-40B4-BE49-F238E27FC236}">
                <a16:creationId xmlns:a16="http://schemas.microsoft.com/office/drawing/2014/main" id="{22D53097-8222-4044-939A-D70735E5FD19}"/>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5" name="Slide Number Placeholder 4">
            <a:extLst>
              <a:ext uri="{FF2B5EF4-FFF2-40B4-BE49-F238E27FC236}">
                <a16:creationId xmlns:a16="http://schemas.microsoft.com/office/drawing/2014/main" id="{FCA0E61A-A7DB-46E0-A8DA-EB154D78543F}"/>
              </a:ext>
            </a:extLst>
          </p:cNvPr>
          <p:cNvSpPr>
            <a:spLocks noGrp="1"/>
          </p:cNvSpPr>
          <p:nvPr>
            <p:ph type="sldNum" sz="quarter" idx="12"/>
          </p:nvPr>
        </p:nvSpPr>
        <p:spPr/>
        <p:txBody>
          <a:bodyPr/>
          <a:lstStyle>
            <a:lvl1pPr>
              <a:defRPr/>
            </a:lvl1pPr>
          </a:lstStyle>
          <a:p>
            <a:pPr>
              <a:defRPr/>
            </a:pPr>
            <a:fld id="{7E180D22-DB83-4C12-AFD3-80CDD98182EA}" type="slidenum">
              <a:rPr lang="de-DE" altLang="de-DE"/>
              <a:pPr>
                <a:defRPr/>
              </a:pPr>
              <a:t>‹Nr.›</a:t>
            </a:fld>
            <a:endParaRPr lang="de-DE" altLang="de-DE"/>
          </a:p>
        </p:txBody>
      </p:sp>
    </p:spTree>
    <p:extLst>
      <p:ext uri="{BB962C8B-B14F-4D97-AF65-F5344CB8AC3E}">
        <p14:creationId xmlns:p14="http://schemas.microsoft.com/office/powerpoint/2010/main" val="386869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9C91FB-2E01-4199-A944-BBBBD25357A2}"/>
              </a:ext>
            </a:extLst>
          </p:cNvPr>
          <p:cNvSpPr>
            <a:spLocks noGrp="1"/>
          </p:cNvSpPr>
          <p:nvPr>
            <p:ph type="dt" sz="half" idx="10"/>
          </p:nvPr>
        </p:nvSpPr>
        <p:spPr/>
        <p:txBody>
          <a:bodyPr/>
          <a:lstStyle>
            <a:lvl1pPr>
              <a:defRPr/>
            </a:lvl1pPr>
          </a:lstStyle>
          <a:p>
            <a:pPr>
              <a:defRPr/>
            </a:pPr>
            <a:endParaRPr lang="de-DE" altLang="de-DE"/>
          </a:p>
        </p:txBody>
      </p:sp>
      <p:sp>
        <p:nvSpPr>
          <p:cNvPr id="3" name="Footer Placeholder 2">
            <a:extLst>
              <a:ext uri="{FF2B5EF4-FFF2-40B4-BE49-F238E27FC236}">
                <a16:creationId xmlns:a16="http://schemas.microsoft.com/office/drawing/2014/main" id="{425CC87B-540D-45BC-BC9C-10381EF6F4C0}"/>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4" name="Slide Number Placeholder 3">
            <a:extLst>
              <a:ext uri="{FF2B5EF4-FFF2-40B4-BE49-F238E27FC236}">
                <a16:creationId xmlns:a16="http://schemas.microsoft.com/office/drawing/2014/main" id="{38861A99-E597-46DA-8D44-527FA9913EB3}"/>
              </a:ext>
            </a:extLst>
          </p:cNvPr>
          <p:cNvSpPr>
            <a:spLocks noGrp="1"/>
          </p:cNvSpPr>
          <p:nvPr>
            <p:ph type="sldNum" sz="quarter" idx="12"/>
          </p:nvPr>
        </p:nvSpPr>
        <p:spPr/>
        <p:txBody>
          <a:bodyPr/>
          <a:lstStyle>
            <a:lvl1pPr>
              <a:defRPr/>
            </a:lvl1pPr>
          </a:lstStyle>
          <a:p>
            <a:pPr>
              <a:defRPr/>
            </a:pPr>
            <a:fld id="{63341BC8-E199-4EBB-A8AF-355774CE92E3}" type="slidenum">
              <a:rPr lang="de-DE" altLang="de-DE"/>
              <a:pPr>
                <a:defRPr/>
              </a:pPr>
              <a:t>‹Nr.›</a:t>
            </a:fld>
            <a:endParaRPr lang="de-DE" altLang="de-DE"/>
          </a:p>
        </p:txBody>
      </p:sp>
    </p:spTree>
    <p:extLst>
      <p:ext uri="{BB962C8B-B14F-4D97-AF65-F5344CB8AC3E}">
        <p14:creationId xmlns:p14="http://schemas.microsoft.com/office/powerpoint/2010/main" val="231920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id="{C0C328CE-E9E3-4C1E-98BE-403AA78D6765}"/>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id="{5C5C6199-E8E6-4C56-B4B2-5DC6A9B2A981}"/>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id="{8B046207-D03E-4E4A-BB60-EB03F0AE032D}"/>
              </a:ext>
            </a:extLst>
          </p:cNvPr>
          <p:cNvSpPr>
            <a:spLocks noGrp="1"/>
          </p:cNvSpPr>
          <p:nvPr>
            <p:ph type="sldNum" sz="quarter" idx="12"/>
          </p:nvPr>
        </p:nvSpPr>
        <p:spPr/>
        <p:txBody>
          <a:bodyPr/>
          <a:lstStyle>
            <a:lvl1pPr>
              <a:defRPr/>
            </a:lvl1pPr>
          </a:lstStyle>
          <a:p>
            <a:pPr>
              <a:defRPr/>
            </a:pPr>
            <a:fld id="{BFC4BD79-E3A1-4047-94A0-A67B202F84F4}" type="slidenum">
              <a:rPr lang="de-DE" altLang="de-DE"/>
              <a:pPr>
                <a:defRPr/>
              </a:pPr>
              <a:t>‹Nr.›</a:t>
            </a:fld>
            <a:endParaRPr lang="de-DE" altLang="de-DE"/>
          </a:p>
        </p:txBody>
      </p:sp>
    </p:spTree>
    <p:extLst>
      <p:ext uri="{BB962C8B-B14F-4D97-AF65-F5344CB8AC3E}">
        <p14:creationId xmlns:p14="http://schemas.microsoft.com/office/powerpoint/2010/main" val="269258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id="{9815337E-4858-4ACE-985B-E086908E6772}"/>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id="{C644F494-7F0F-4F4B-8E0E-E4007676D057}"/>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id="{F63E67D0-67BB-4DCD-B676-A09EBC50C9D2}"/>
              </a:ext>
            </a:extLst>
          </p:cNvPr>
          <p:cNvSpPr>
            <a:spLocks noGrp="1"/>
          </p:cNvSpPr>
          <p:nvPr>
            <p:ph type="sldNum" sz="quarter" idx="12"/>
          </p:nvPr>
        </p:nvSpPr>
        <p:spPr/>
        <p:txBody>
          <a:bodyPr/>
          <a:lstStyle>
            <a:lvl1pPr>
              <a:defRPr/>
            </a:lvl1pPr>
          </a:lstStyle>
          <a:p>
            <a:pPr>
              <a:defRPr/>
            </a:pPr>
            <a:fld id="{8BC642EC-3CBC-45CF-A554-265845F881F1}" type="slidenum">
              <a:rPr lang="de-DE" altLang="de-DE"/>
              <a:pPr>
                <a:defRPr/>
              </a:pPr>
              <a:t>‹Nr.›</a:t>
            </a:fld>
            <a:endParaRPr lang="de-DE" altLang="de-DE"/>
          </a:p>
        </p:txBody>
      </p:sp>
    </p:spTree>
    <p:extLst>
      <p:ext uri="{BB962C8B-B14F-4D97-AF65-F5344CB8AC3E}">
        <p14:creationId xmlns:p14="http://schemas.microsoft.com/office/powerpoint/2010/main" val="294424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AE7A335-264F-453F-9288-7F14100BE05D}"/>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en-US" altLang="de-DE"/>
          </a:p>
        </p:txBody>
      </p:sp>
      <p:sp>
        <p:nvSpPr>
          <p:cNvPr id="1027" name="Text Placeholder 2">
            <a:extLst>
              <a:ext uri="{FF2B5EF4-FFF2-40B4-BE49-F238E27FC236}">
                <a16:creationId xmlns:a16="http://schemas.microsoft.com/office/drawing/2014/main" id="{43F48BEF-104C-48E1-9268-32675F059ABD}"/>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
Zweite Ebene
Dritte Ebene
Vierte Ebene
Fünfte Ebene</a:t>
            </a:r>
            <a:endParaRPr lang="en-US" altLang="de-DE"/>
          </a:p>
        </p:txBody>
      </p:sp>
      <p:sp>
        <p:nvSpPr>
          <p:cNvPr id="4" name="Date Placeholder 3">
            <a:extLst>
              <a:ext uri="{FF2B5EF4-FFF2-40B4-BE49-F238E27FC236}">
                <a16:creationId xmlns:a16="http://schemas.microsoft.com/office/drawing/2014/main" id="{C038A100-A104-4308-83AC-F0773A361BB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de-DE" altLang="de-DE"/>
              <a:t>Nr.</a:t>
            </a:r>
          </a:p>
        </p:txBody>
      </p:sp>
      <p:sp>
        <p:nvSpPr>
          <p:cNvPr id="5" name="Footer Placeholder 4">
            <a:extLst>
              <a:ext uri="{FF2B5EF4-FFF2-40B4-BE49-F238E27FC236}">
                <a16:creationId xmlns:a16="http://schemas.microsoft.com/office/drawing/2014/main" id="{82254C25-12A1-4B2F-BB60-2AA0DB49AB5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9C78F723-80C4-4276-AE3E-E019A168A388}"/>
              </a:ext>
            </a:extLst>
          </p:cNvPr>
          <p:cNvSpPr>
            <a:spLocks noGrp="1"/>
          </p:cNvSpPr>
          <p:nvPr>
            <p:ph type="sldNum" sz="quarter" idx="4"/>
          </p:nvPr>
        </p:nvSpPr>
        <p:spPr>
          <a:xfrm>
            <a:off x="5003800" y="4773613"/>
            <a:ext cx="2057400" cy="274637"/>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EE5097BA-014A-4D1B-AE59-0CD73B95D4D3}" type="slidenum">
              <a:rPr lang="en-US" altLang="de-DE"/>
              <a:pPr>
                <a:defRPr/>
              </a:pPr>
              <a:t>‹Nr.›</a:t>
            </a:fld>
            <a:endParaRPr lang="en-US" altLang="de-DE"/>
          </a:p>
        </p:txBody>
      </p:sp>
      <p:pic>
        <p:nvPicPr>
          <p:cNvPr id="1031" name="Grafik 3">
            <a:extLst>
              <a:ext uri="{FF2B5EF4-FFF2-40B4-BE49-F238E27FC236}">
                <a16:creationId xmlns:a16="http://schemas.microsoft.com/office/drawing/2014/main" id="{24799736-90C6-4F34-BE0F-2A7DE5459CC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uppieren 5">
            <a:extLst>
              <a:ext uri="{FF2B5EF4-FFF2-40B4-BE49-F238E27FC236}">
                <a16:creationId xmlns:a16="http://schemas.microsoft.com/office/drawing/2014/main" id="{0B94759D-1751-4E18-AF5A-1034952087DE}"/>
              </a:ext>
            </a:extLst>
          </p:cNvPr>
          <p:cNvGrpSpPr>
            <a:grpSpLocks/>
          </p:cNvGrpSpPr>
          <p:nvPr userDrawn="1"/>
        </p:nvGrpSpPr>
        <p:grpSpPr bwMode="auto">
          <a:xfrm>
            <a:off x="0" y="0"/>
            <a:ext cx="107950" cy="5143500"/>
            <a:chOff x="0" y="0"/>
            <a:chExt cx="251520" cy="5893145"/>
          </a:xfrm>
        </p:grpSpPr>
        <p:sp>
          <p:nvSpPr>
            <p:cNvPr id="10" name="Rechteck 9">
              <a:extLst>
                <a:ext uri="{FF2B5EF4-FFF2-40B4-BE49-F238E27FC236}">
                  <a16:creationId xmlns:a16="http://schemas.microsoft.com/office/drawing/2014/main" id="{BFBADDA6-49E0-44B3-8B86-C518CA134021}"/>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a:ext uri="{FF2B5EF4-FFF2-40B4-BE49-F238E27FC236}">
                  <a16:creationId xmlns:a16="http://schemas.microsoft.com/office/drawing/2014/main" id="{DD25E1A1-31F7-4088-B5F6-D010DCCDDA79}"/>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Rechteck 11">
              <a:extLst>
                <a:ext uri="{FF2B5EF4-FFF2-40B4-BE49-F238E27FC236}">
                  <a16:creationId xmlns:a16="http://schemas.microsoft.com/office/drawing/2014/main" id="{852BA6D3-77C8-4985-A91E-FC08DDC1ACC0}"/>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3" name="Rechteck 12">
              <a:extLst>
                <a:ext uri="{FF2B5EF4-FFF2-40B4-BE49-F238E27FC236}">
                  <a16:creationId xmlns:a16="http://schemas.microsoft.com/office/drawing/2014/main" id="{24125CBD-DABD-4D26-AEE9-A6599A2B4E79}"/>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Rechteck 13">
              <a:extLst>
                <a:ext uri="{FF2B5EF4-FFF2-40B4-BE49-F238E27FC236}">
                  <a16:creationId xmlns:a16="http://schemas.microsoft.com/office/drawing/2014/main" id="{9138E2DC-8BAC-4AB5-93F1-C0904EDC75D9}"/>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033" name="Grafik 7">
            <a:extLst>
              <a:ext uri="{FF2B5EF4-FFF2-40B4-BE49-F238E27FC236}">
                <a16:creationId xmlns:a16="http://schemas.microsoft.com/office/drawing/2014/main" id="{7C0BF8BC-8A71-4265-B63C-23866E63406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08" r:id="rId1"/>
    <p:sldLayoutId id="2147484909" r:id="rId2"/>
    <p:sldLayoutId id="2147484910" r:id="rId3"/>
    <p:sldLayoutId id="2147484911" r:id="rId4"/>
    <p:sldLayoutId id="2147484912" r:id="rId5"/>
    <p:sldLayoutId id="2147484913" r:id="rId6"/>
    <p:sldLayoutId id="2147484914" r:id="rId7"/>
    <p:sldLayoutId id="2147484915" r:id="rId8"/>
    <p:sldLayoutId id="2147484916" r:id="rId9"/>
    <p:sldLayoutId id="2147484917" r:id="rId10"/>
    <p:sldLayoutId id="2147484918" r:id="rId11"/>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lernenbewegt.ch/portfolio-cartoon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A01C96BF-D920-4C0B-8297-2F8C15BFBD3E}"/>
              </a:ext>
            </a:extLst>
          </p:cNvPr>
          <p:cNvSpPr>
            <a:spLocks noGrp="1" noChangeArrowheads="1"/>
          </p:cNvSpPr>
          <p:nvPr>
            <p:ph type="title"/>
          </p:nvPr>
        </p:nvSpPr>
        <p:spPr>
          <a:xfrm>
            <a:off x="1373188" y="1612900"/>
            <a:ext cx="6943725" cy="671513"/>
          </a:xfrm>
        </p:spPr>
        <p:txBody>
          <a:bodyPr/>
          <a:lstStyle/>
          <a:p>
            <a:pPr algn="ctr" eaLnBrk="1" hangingPunct="1"/>
            <a:r>
              <a:rPr lang="en-US" altLang="de-DE" sz="4000"/>
              <a:t>Research-Based Learning in the Context of Textile Education</a:t>
            </a:r>
            <a:endParaRPr lang="de-DE" altLang="de-DE" sz="4000"/>
          </a:p>
        </p:txBody>
      </p:sp>
      <p:pic>
        <p:nvPicPr>
          <p:cNvPr id="14339" name="Grafik 7">
            <a:extLst>
              <a:ext uri="{FF2B5EF4-FFF2-40B4-BE49-F238E27FC236}">
                <a16:creationId xmlns:a16="http://schemas.microsoft.com/office/drawing/2014/main" id="{97FAD0DD-93CF-4717-A715-E5E8CE6F8D8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5888" y="3514725"/>
            <a:ext cx="10922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Grafik 8">
            <a:extLst>
              <a:ext uri="{FF2B5EF4-FFF2-40B4-BE49-F238E27FC236}">
                <a16:creationId xmlns:a16="http://schemas.microsoft.com/office/drawing/2014/main" id="{CE3A4875-6462-408C-9AE7-DA6892D88D9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6088" y="3514725"/>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Grafik 1">
            <a:extLst>
              <a:ext uri="{FF2B5EF4-FFF2-40B4-BE49-F238E27FC236}">
                <a16:creationId xmlns:a16="http://schemas.microsoft.com/office/drawing/2014/main" id="{0E5C3F09-BAAC-4ECA-B7AC-B6B9A679DB80}"/>
              </a:ext>
            </a:extLst>
          </p:cNvPr>
          <p:cNvPicPr>
            <a:picLocks noChangeAspect="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192713" y="3432175"/>
            <a:ext cx="917575"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Grafik 1">
            <a:extLst>
              <a:ext uri="{FF2B5EF4-FFF2-40B4-BE49-F238E27FC236}">
                <a16:creationId xmlns:a16="http://schemas.microsoft.com/office/drawing/2014/main" id="{D5962B08-650A-49AC-8EF3-9C47600A2D0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8975" y="3860800"/>
            <a:ext cx="153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a:extLst>
              <a:ext uri="{FF2B5EF4-FFF2-40B4-BE49-F238E27FC236}">
                <a16:creationId xmlns:a16="http://schemas.microsoft.com/office/drawing/2014/main" id="{2AA2A038-F4D6-4E52-9CC7-392E9C2C90BF}"/>
              </a:ext>
            </a:extLst>
          </p:cNvPr>
          <p:cNvGraphicFramePr/>
          <p:nvPr/>
        </p:nvGraphicFramePr>
        <p:xfrm>
          <a:off x="4788023" y="1203598"/>
          <a:ext cx="4608513"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699" name="Titel 1">
            <a:extLst>
              <a:ext uri="{FF2B5EF4-FFF2-40B4-BE49-F238E27FC236}">
                <a16:creationId xmlns:a16="http://schemas.microsoft.com/office/drawing/2014/main" id="{31BC68DC-F957-4FB9-8741-6FDCFECB4FFD}"/>
              </a:ext>
            </a:extLst>
          </p:cNvPr>
          <p:cNvSpPr>
            <a:spLocks noGrp="1" noChangeArrowheads="1"/>
          </p:cNvSpPr>
          <p:nvPr>
            <p:ph type="title"/>
          </p:nvPr>
        </p:nvSpPr>
        <p:spPr/>
        <p:txBody>
          <a:bodyPr/>
          <a:lstStyle/>
          <a:p>
            <a:r>
              <a:rPr lang="de-DE" altLang="de-DE"/>
              <a:t>Why Implement Research-Based Learning?</a:t>
            </a:r>
          </a:p>
        </p:txBody>
      </p:sp>
      <p:sp>
        <p:nvSpPr>
          <p:cNvPr id="29700" name="Inhaltsplatzhalter 2">
            <a:extLst>
              <a:ext uri="{FF2B5EF4-FFF2-40B4-BE49-F238E27FC236}">
                <a16:creationId xmlns:a16="http://schemas.microsoft.com/office/drawing/2014/main" id="{1886521F-6E0B-4451-ACB5-74C9CFC3AB6D}"/>
              </a:ext>
            </a:extLst>
          </p:cNvPr>
          <p:cNvSpPr>
            <a:spLocks noGrp="1" noChangeArrowheads="1"/>
          </p:cNvSpPr>
          <p:nvPr>
            <p:ph idx="1"/>
          </p:nvPr>
        </p:nvSpPr>
        <p:spPr>
          <a:xfrm>
            <a:off x="628650" y="1397000"/>
            <a:ext cx="6030913" cy="3262313"/>
          </a:xfrm>
        </p:spPr>
        <p:txBody>
          <a:bodyPr/>
          <a:lstStyle/>
          <a:p>
            <a:r>
              <a:rPr lang="en-US" altLang="de-DE" sz="1600"/>
              <a:t>Promotion of research competence: These are fundamental research attitudes, subject-specific research skills, metacognitive knowledge and skills such as critical thinking and the ability to make abstractions. Students can build their professional identity through these skills.</a:t>
            </a:r>
          </a:p>
          <a:p>
            <a:r>
              <a:rPr lang="en-US" altLang="de-DE" sz="1600"/>
              <a:t>Motivation and in-depth learning: By immersing students in authentic research situations, they potentially develop</a:t>
            </a:r>
            <a:br>
              <a:rPr lang="en-US" altLang="de-DE" sz="1600"/>
            </a:br>
            <a:r>
              <a:rPr lang="en-US" altLang="de-DE" sz="1600"/>
              <a:t>scientific interests. They also acquire the principles of a</a:t>
            </a:r>
            <a:br>
              <a:rPr lang="en-US" altLang="de-DE" sz="1600"/>
            </a:br>
            <a:r>
              <a:rPr lang="en-US" altLang="de-DE" sz="1600"/>
              <a:t>subject discipline by structuring and reflecting on a</a:t>
            </a:r>
            <a:br>
              <a:rPr lang="en-US" altLang="de-DE" sz="1600"/>
            </a:br>
            <a:r>
              <a:rPr lang="en-US" altLang="de-DE" sz="1600"/>
              <a:t>research process themselves.</a:t>
            </a:r>
          </a:p>
          <a:p>
            <a:r>
              <a:rPr lang="en-US" altLang="de-DE" sz="1600"/>
              <a:t>Social learning: In research groups, communication, organisational and teamwork skills are developed, as well as other interdisciplinary competences that contribute to professional qualifications (e-teaching.org, 2020).</a:t>
            </a:r>
            <a:endParaRPr lang="de-DE" altLang="de-DE" sz="1600"/>
          </a:p>
        </p:txBody>
      </p:sp>
      <p:sp>
        <p:nvSpPr>
          <p:cNvPr id="4" name="Fußzeilenplatzhalter 3">
            <a:extLst>
              <a:ext uri="{FF2B5EF4-FFF2-40B4-BE49-F238E27FC236}">
                <a16:creationId xmlns:a16="http://schemas.microsoft.com/office/drawing/2014/main" id="{68BDB592-E1AA-4DE3-B0E4-C28A0C51F649}"/>
              </a:ext>
            </a:extLst>
          </p:cNvPr>
          <p:cNvSpPr>
            <a:spLocks noGrp="1"/>
          </p:cNvSpPr>
          <p:nvPr>
            <p:ph type="ftr" sz="quarter" idx="11"/>
          </p:nvPr>
        </p:nvSpPr>
        <p:spPr/>
        <p:txBody>
          <a:bodyPr/>
          <a:lstStyle/>
          <a:p>
            <a:pPr>
              <a:defRPr/>
            </a:pPr>
            <a:r>
              <a:rPr lang="en-US" altLang="de-DE"/>
              <a:t>Fashion DIET</a:t>
            </a:r>
            <a:endParaRPr lang="de-DE" altLang="de-DE"/>
          </a:p>
        </p:txBody>
      </p:sp>
      <p:sp>
        <p:nvSpPr>
          <p:cNvPr id="29702" name="Foliennummernplatzhalter 4">
            <a:extLst>
              <a:ext uri="{FF2B5EF4-FFF2-40B4-BE49-F238E27FC236}">
                <a16:creationId xmlns:a16="http://schemas.microsoft.com/office/drawing/2014/main" id="{A23BF86F-BE55-479A-9C86-B918C001CC7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F3D8DBF-6B08-4FF6-9151-993517271014}" type="slidenum">
              <a:rPr lang="de-DE" altLang="de-DE" smtClean="0">
                <a:solidFill>
                  <a:srgbClr val="898989"/>
                </a:solidFill>
              </a:rPr>
              <a:pPr/>
              <a:t>10</a:t>
            </a:fld>
            <a:endParaRPr lang="de-DE" altLang="de-DE">
              <a:solidFill>
                <a:srgbClr val="898989"/>
              </a:solidFill>
            </a:endParaRPr>
          </a:p>
        </p:txBody>
      </p:sp>
      <p:sp>
        <p:nvSpPr>
          <p:cNvPr id="29703" name="Textfeld 7">
            <a:extLst>
              <a:ext uri="{FF2B5EF4-FFF2-40B4-BE49-F238E27FC236}">
                <a16:creationId xmlns:a16="http://schemas.microsoft.com/office/drawing/2014/main" id="{EC323657-AA19-4AAF-B43C-94A331ABA4AC}"/>
              </a:ext>
            </a:extLst>
          </p:cNvPr>
          <p:cNvSpPr txBox="1">
            <a:spLocks noChangeArrowheads="1"/>
          </p:cNvSpPr>
          <p:nvPr/>
        </p:nvSpPr>
        <p:spPr bwMode="auto">
          <a:xfrm>
            <a:off x="5580063" y="4527550"/>
            <a:ext cx="1619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CC BY Grundmeier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a:extLst>
              <a:ext uri="{FF2B5EF4-FFF2-40B4-BE49-F238E27FC236}">
                <a16:creationId xmlns:a16="http://schemas.microsoft.com/office/drawing/2014/main" id="{ADB6FA64-6B79-416A-9C92-3DA3DF33F3BE}"/>
              </a:ext>
            </a:extLst>
          </p:cNvPr>
          <p:cNvSpPr>
            <a:spLocks noGrp="1" noChangeArrowheads="1"/>
          </p:cNvSpPr>
          <p:nvPr>
            <p:ph type="title"/>
          </p:nvPr>
        </p:nvSpPr>
        <p:spPr/>
        <p:txBody>
          <a:bodyPr/>
          <a:lstStyle/>
          <a:p>
            <a:r>
              <a:rPr lang="en-US" altLang="de-DE"/>
              <a:t>Research-Based Learning as a Teaching-Learning Structure</a:t>
            </a:r>
            <a:endParaRPr lang="de-DE" altLang="de-DE"/>
          </a:p>
        </p:txBody>
      </p:sp>
      <p:sp>
        <p:nvSpPr>
          <p:cNvPr id="31747" name="Inhaltsplatzhalter 2">
            <a:extLst>
              <a:ext uri="{FF2B5EF4-FFF2-40B4-BE49-F238E27FC236}">
                <a16:creationId xmlns:a16="http://schemas.microsoft.com/office/drawing/2014/main" id="{ED69A0A3-263B-432B-A968-C98119869927}"/>
              </a:ext>
            </a:extLst>
          </p:cNvPr>
          <p:cNvSpPr>
            <a:spLocks noGrp="1" noChangeArrowheads="1"/>
          </p:cNvSpPr>
          <p:nvPr>
            <p:ph idx="1"/>
          </p:nvPr>
        </p:nvSpPr>
        <p:spPr>
          <a:xfrm>
            <a:off x="628650" y="1779588"/>
            <a:ext cx="7886700" cy="3262312"/>
          </a:xfrm>
        </p:spPr>
        <p:txBody>
          <a:bodyPr/>
          <a:lstStyle/>
          <a:p>
            <a:pPr marL="0" indent="0">
              <a:buFont typeface="Arial" panose="020B0604020202020204" pitchFamily="34" charset="0"/>
              <a:buNone/>
            </a:pPr>
            <a:r>
              <a:rPr lang="en-US" altLang="de-DE"/>
              <a:t>In summary, research-based learning proves to be a particularly productive teaching-learning structure for familiarising students with research references and a research-based attitude on the one hand, while at the same time providing them with professional field knowledge as well as subject-specific, personal and social competences for later employment on the other hand. The teaching-learning structure of research-based learning has particular strengths for promoting the practical relevance of studies and the employability of students (Schubarth &amp; Speck, 2014, p. 78, cited in Tremp, 2020, p. 262).</a:t>
            </a:r>
            <a:endParaRPr lang="de-DE" altLang="de-DE"/>
          </a:p>
        </p:txBody>
      </p:sp>
      <p:sp>
        <p:nvSpPr>
          <p:cNvPr id="4" name="Fußzeilenplatzhalter 3">
            <a:extLst>
              <a:ext uri="{FF2B5EF4-FFF2-40B4-BE49-F238E27FC236}">
                <a16:creationId xmlns:a16="http://schemas.microsoft.com/office/drawing/2014/main" id="{3D36C031-18C3-496D-A0A9-1BCFB36E6991}"/>
              </a:ext>
            </a:extLst>
          </p:cNvPr>
          <p:cNvSpPr>
            <a:spLocks noGrp="1"/>
          </p:cNvSpPr>
          <p:nvPr>
            <p:ph type="ftr" sz="quarter" idx="11"/>
          </p:nvPr>
        </p:nvSpPr>
        <p:spPr/>
        <p:txBody>
          <a:bodyPr/>
          <a:lstStyle/>
          <a:p>
            <a:pPr>
              <a:defRPr/>
            </a:pPr>
            <a:r>
              <a:rPr lang="en-US" altLang="de-DE"/>
              <a:t>Fashion DIET</a:t>
            </a:r>
            <a:endParaRPr lang="de-DE" altLang="de-DE"/>
          </a:p>
        </p:txBody>
      </p:sp>
      <p:sp>
        <p:nvSpPr>
          <p:cNvPr id="31749" name="Foliennummernplatzhalter 4">
            <a:extLst>
              <a:ext uri="{FF2B5EF4-FFF2-40B4-BE49-F238E27FC236}">
                <a16:creationId xmlns:a16="http://schemas.microsoft.com/office/drawing/2014/main" id="{88E3DC4B-90C8-4AB8-8DAD-F4696580EDE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E66B0C9-9789-4CCC-8477-B56A460CF23E}" type="slidenum">
              <a:rPr lang="de-DE" altLang="de-DE" smtClean="0">
                <a:solidFill>
                  <a:srgbClr val="898989"/>
                </a:solidFill>
              </a:rPr>
              <a:pPr/>
              <a:t>11</a:t>
            </a:fld>
            <a:endParaRPr lang="de-DE" altLang="de-DE">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a:extLst>
              <a:ext uri="{FF2B5EF4-FFF2-40B4-BE49-F238E27FC236}">
                <a16:creationId xmlns:a16="http://schemas.microsoft.com/office/drawing/2014/main" id="{C2D35C93-8DB4-4C2B-A1DC-71B040C08B01}"/>
              </a:ext>
            </a:extLst>
          </p:cNvPr>
          <p:cNvSpPr>
            <a:spLocks noGrp="1" noChangeArrowheads="1"/>
          </p:cNvSpPr>
          <p:nvPr>
            <p:ph type="title"/>
          </p:nvPr>
        </p:nvSpPr>
        <p:spPr/>
        <p:txBody>
          <a:bodyPr/>
          <a:lstStyle/>
          <a:p>
            <a:r>
              <a:rPr lang="en-US" altLang="de-DE"/>
              <a:t>Research-Based Learning as a Didactic Concept</a:t>
            </a:r>
            <a:endParaRPr lang="de-DE" altLang="de-DE"/>
          </a:p>
        </p:txBody>
      </p:sp>
      <p:sp>
        <p:nvSpPr>
          <p:cNvPr id="33795" name="Inhaltsplatzhalter 2">
            <a:extLst>
              <a:ext uri="{FF2B5EF4-FFF2-40B4-BE49-F238E27FC236}">
                <a16:creationId xmlns:a16="http://schemas.microsoft.com/office/drawing/2014/main" id="{8F1E2EA2-846A-496B-AAD1-43BC5C2B9B65}"/>
              </a:ext>
            </a:extLst>
          </p:cNvPr>
          <p:cNvSpPr>
            <a:spLocks noGrp="1" noChangeArrowheads="1"/>
          </p:cNvSpPr>
          <p:nvPr>
            <p:ph idx="1"/>
          </p:nvPr>
        </p:nvSpPr>
        <p:spPr>
          <a:xfrm>
            <a:off x="628650" y="1370013"/>
            <a:ext cx="6103938" cy="3262312"/>
          </a:xfrm>
        </p:spPr>
        <p:txBody>
          <a:bodyPr/>
          <a:lstStyle/>
          <a:p>
            <a:r>
              <a:rPr lang="en-US" altLang="de-DE"/>
              <a:t>Guiding question: How do teachers support students in developing their competences?</a:t>
            </a:r>
          </a:p>
          <a:p>
            <a:r>
              <a:rPr lang="en-US" altLang="de-DE"/>
              <a:t>Higher education teaching: development of academic competences</a:t>
            </a:r>
          </a:p>
          <a:p>
            <a:r>
              <a:rPr lang="de-DE" altLang="de-DE"/>
              <a:t>Scientific competences:</a:t>
            </a:r>
          </a:p>
          <a:p>
            <a:pPr lvl="1"/>
            <a:r>
              <a:rPr lang="en-US" altLang="de-DE"/>
              <a:t>scientific understanding of and in scientific disciplines</a:t>
            </a:r>
          </a:p>
          <a:p>
            <a:pPr lvl="1"/>
            <a:r>
              <a:rPr lang="en-US" altLang="de-DE"/>
              <a:t>scientific action in the discipline: critically evaluating, applying, doing research</a:t>
            </a:r>
            <a:endParaRPr lang="de-DE" altLang="de-DE"/>
          </a:p>
        </p:txBody>
      </p:sp>
      <p:sp>
        <p:nvSpPr>
          <p:cNvPr id="4" name="Fußzeilenplatzhalter 3">
            <a:extLst>
              <a:ext uri="{FF2B5EF4-FFF2-40B4-BE49-F238E27FC236}">
                <a16:creationId xmlns:a16="http://schemas.microsoft.com/office/drawing/2014/main" id="{089DDD69-88A8-4422-A07B-FE4793246D6D}"/>
              </a:ext>
            </a:extLst>
          </p:cNvPr>
          <p:cNvSpPr>
            <a:spLocks noGrp="1"/>
          </p:cNvSpPr>
          <p:nvPr>
            <p:ph type="ftr" sz="quarter" idx="11"/>
          </p:nvPr>
        </p:nvSpPr>
        <p:spPr/>
        <p:txBody>
          <a:bodyPr/>
          <a:lstStyle/>
          <a:p>
            <a:pPr>
              <a:defRPr/>
            </a:pPr>
            <a:r>
              <a:rPr lang="en-US" altLang="de-DE"/>
              <a:t>Fashion DIET</a:t>
            </a:r>
            <a:endParaRPr lang="de-DE" altLang="de-DE"/>
          </a:p>
        </p:txBody>
      </p:sp>
      <p:sp>
        <p:nvSpPr>
          <p:cNvPr id="33797" name="Foliennummernplatzhalter 4">
            <a:extLst>
              <a:ext uri="{FF2B5EF4-FFF2-40B4-BE49-F238E27FC236}">
                <a16:creationId xmlns:a16="http://schemas.microsoft.com/office/drawing/2014/main" id="{4FCF7CEF-4664-4FAB-B116-7CE34290C7F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4DEF144-A952-4E9A-9E6B-D5BB0B05A679}" type="slidenum">
              <a:rPr lang="de-DE" altLang="de-DE" smtClean="0">
                <a:solidFill>
                  <a:srgbClr val="898989"/>
                </a:solidFill>
              </a:rPr>
              <a:pPr/>
              <a:t>12</a:t>
            </a:fld>
            <a:endParaRPr lang="de-DE" altLang="de-DE">
              <a:solidFill>
                <a:srgbClr val="898989"/>
              </a:solidFill>
            </a:endParaRPr>
          </a:p>
        </p:txBody>
      </p:sp>
      <p:graphicFrame>
        <p:nvGraphicFramePr>
          <p:cNvPr id="6" name="Diagramm 5">
            <a:extLst>
              <a:ext uri="{FF2B5EF4-FFF2-40B4-BE49-F238E27FC236}">
                <a16:creationId xmlns:a16="http://schemas.microsoft.com/office/drawing/2014/main" id="{6CBFE3DE-8049-4269-84F0-92BDBECEAE56}"/>
              </a:ext>
            </a:extLst>
          </p:cNvPr>
          <p:cNvGraphicFramePr/>
          <p:nvPr/>
        </p:nvGraphicFramePr>
        <p:xfrm>
          <a:off x="6317282" y="1275606"/>
          <a:ext cx="2791222"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9" name="Textfeld 6">
            <a:extLst>
              <a:ext uri="{FF2B5EF4-FFF2-40B4-BE49-F238E27FC236}">
                <a16:creationId xmlns:a16="http://schemas.microsoft.com/office/drawing/2014/main" id="{CD71B388-356C-4B64-8413-EE32D57D15AA}"/>
              </a:ext>
            </a:extLst>
          </p:cNvPr>
          <p:cNvSpPr txBox="1">
            <a:spLocks noChangeArrowheads="1"/>
          </p:cNvSpPr>
          <p:nvPr/>
        </p:nvSpPr>
        <p:spPr bwMode="auto">
          <a:xfrm>
            <a:off x="7312025" y="4443413"/>
            <a:ext cx="1831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CC BY Grundmeier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a:extLst>
              <a:ext uri="{FF2B5EF4-FFF2-40B4-BE49-F238E27FC236}">
                <a16:creationId xmlns:a16="http://schemas.microsoft.com/office/drawing/2014/main" id="{5A99F8E9-66A9-4365-A717-51473479F238}"/>
              </a:ext>
            </a:extLst>
          </p:cNvPr>
          <p:cNvSpPr>
            <a:spLocks noGrp="1" noChangeArrowheads="1"/>
          </p:cNvSpPr>
          <p:nvPr>
            <p:ph type="title"/>
          </p:nvPr>
        </p:nvSpPr>
        <p:spPr/>
        <p:txBody>
          <a:bodyPr/>
          <a:lstStyle/>
          <a:p>
            <a:r>
              <a:rPr lang="en-US" altLang="de-DE"/>
              <a:t>Competence Development through Research-Based Learning</a:t>
            </a:r>
            <a:endParaRPr lang="de-DE" altLang="de-DE"/>
          </a:p>
        </p:txBody>
      </p:sp>
      <p:sp>
        <p:nvSpPr>
          <p:cNvPr id="35843" name="Inhaltsplatzhalter 2">
            <a:extLst>
              <a:ext uri="{FF2B5EF4-FFF2-40B4-BE49-F238E27FC236}">
                <a16:creationId xmlns:a16="http://schemas.microsoft.com/office/drawing/2014/main" id="{4A1F583C-EE43-4E1B-B80F-FF7B9203813D}"/>
              </a:ext>
            </a:extLst>
          </p:cNvPr>
          <p:cNvSpPr>
            <a:spLocks noGrp="1" noChangeArrowheads="1"/>
          </p:cNvSpPr>
          <p:nvPr>
            <p:ph idx="1"/>
          </p:nvPr>
        </p:nvSpPr>
        <p:spPr>
          <a:xfrm>
            <a:off x="628650" y="1370013"/>
            <a:ext cx="4519613" cy="3262312"/>
          </a:xfrm>
        </p:spPr>
        <p:txBody>
          <a:bodyPr/>
          <a:lstStyle/>
          <a:p>
            <a:r>
              <a:rPr lang="de-DE" altLang="de-DE"/>
              <a:t>Student-Centredness (Wulf, 2017):</a:t>
            </a:r>
          </a:p>
          <a:p>
            <a:r>
              <a:rPr lang="en-US" altLang="de-DE"/>
              <a:t>Connecting new experiences with already established constructs.</a:t>
            </a:r>
          </a:p>
          <a:p>
            <a:r>
              <a:rPr lang="en-US" altLang="de-DE"/>
              <a:t>Each learner must (re)construct his or her knowledge.</a:t>
            </a:r>
          </a:p>
          <a:p>
            <a:r>
              <a:rPr lang="en-US" altLang="de-DE"/>
              <a:t>Own interests and prior knowledge determine learning.</a:t>
            </a:r>
          </a:p>
          <a:p>
            <a:r>
              <a:rPr lang="en-US" altLang="de-DE"/>
              <a:t>Relationships are core components of learning processes. </a:t>
            </a:r>
            <a:endParaRPr lang="de-DE" altLang="de-DE"/>
          </a:p>
        </p:txBody>
      </p:sp>
      <p:sp>
        <p:nvSpPr>
          <p:cNvPr id="4" name="Fußzeilenplatzhalter 3">
            <a:extLst>
              <a:ext uri="{FF2B5EF4-FFF2-40B4-BE49-F238E27FC236}">
                <a16:creationId xmlns:a16="http://schemas.microsoft.com/office/drawing/2014/main" id="{90982720-8E8B-4AF7-AFBA-49E85441DCEB}"/>
              </a:ext>
            </a:extLst>
          </p:cNvPr>
          <p:cNvSpPr>
            <a:spLocks noGrp="1"/>
          </p:cNvSpPr>
          <p:nvPr>
            <p:ph type="ftr" sz="quarter" idx="11"/>
          </p:nvPr>
        </p:nvSpPr>
        <p:spPr/>
        <p:txBody>
          <a:bodyPr/>
          <a:lstStyle/>
          <a:p>
            <a:pPr>
              <a:defRPr/>
            </a:pPr>
            <a:r>
              <a:rPr lang="en-US" altLang="de-DE"/>
              <a:t>Fashion DIET</a:t>
            </a:r>
            <a:endParaRPr lang="de-DE" altLang="de-DE"/>
          </a:p>
        </p:txBody>
      </p:sp>
      <p:sp>
        <p:nvSpPr>
          <p:cNvPr id="35845" name="Foliennummernplatzhalter 4">
            <a:extLst>
              <a:ext uri="{FF2B5EF4-FFF2-40B4-BE49-F238E27FC236}">
                <a16:creationId xmlns:a16="http://schemas.microsoft.com/office/drawing/2014/main" id="{3991FE0A-0DA2-4F56-A854-55DE9BF304E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3DCD05B-3C65-481B-9679-93026E74E748}" type="slidenum">
              <a:rPr lang="de-DE" altLang="de-DE" smtClean="0">
                <a:solidFill>
                  <a:srgbClr val="898989"/>
                </a:solidFill>
              </a:rPr>
              <a:pPr/>
              <a:t>13</a:t>
            </a:fld>
            <a:endParaRPr lang="de-DE" altLang="de-DE">
              <a:solidFill>
                <a:srgbClr val="898989"/>
              </a:solidFill>
            </a:endParaRPr>
          </a:p>
        </p:txBody>
      </p:sp>
      <p:graphicFrame>
        <p:nvGraphicFramePr>
          <p:cNvPr id="8" name="Diagramm 7">
            <a:extLst>
              <a:ext uri="{FF2B5EF4-FFF2-40B4-BE49-F238E27FC236}">
                <a16:creationId xmlns:a16="http://schemas.microsoft.com/office/drawing/2014/main" id="{DA0378AC-0D9A-4A48-86C4-B4AEAF1062CB}"/>
              </a:ext>
            </a:extLst>
          </p:cNvPr>
          <p:cNvGraphicFramePr/>
          <p:nvPr/>
        </p:nvGraphicFramePr>
        <p:xfrm>
          <a:off x="4013200" y="77152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7" name="Textfeld 6">
            <a:extLst>
              <a:ext uri="{FF2B5EF4-FFF2-40B4-BE49-F238E27FC236}">
                <a16:creationId xmlns:a16="http://schemas.microsoft.com/office/drawing/2014/main" id="{E9CF2806-7D54-4EDF-B8A5-D2F1CA42A3FA}"/>
              </a:ext>
            </a:extLst>
          </p:cNvPr>
          <p:cNvSpPr txBox="1">
            <a:spLocks noChangeArrowheads="1"/>
          </p:cNvSpPr>
          <p:nvPr/>
        </p:nvSpPr>
        <p:spPr bwMode="auto">
          <a:xfrm>
            <a:off x="5129213" y="4522788"/>
            <a:ext cx="16192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CC BY Grundmeier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a:extLst>
              <a:ext uri="{FF2B5EF4-FFF2-40B4-BE49-F238E27FC236}">
                <a16:creationId xmlns:a16="http://schemas.microsoft.com/office/drawing/2014/main" id="{D4C6F3F0-63DF-471A-B926-653EA42FE29F}"/>
              </a:ext>
            </a:extLst>
          </p:cNvPr>
          <p:cNvSpPr>
            <a:spLocks noGrp="1" noChangeArrowheads="1"/>
          </p:cNvSpPr>
          <p:nvPr>
            <p:ph type="title"/>
          </p:nvPr>
        </p:nvSpPr>
        <p:spPr/>
        <p:txBody>
          <a:bodyPr/>
          <a:lstStyle/>
          <a:p>
            <a:r>
              <a:rPr lang="de-DE" altLang="de-DE"/>
              <a:t>Requirements for Research-Based Learning</a:t>
            </a:r>
          </a:p>
        </p:txBody>
      </p:sp>
      <p:sp>
        <p:nvSpPr>
          <p:cNvPr id="37891" name="Inhaltsplatzhalter 2">
            <a:extLst>
              <a:ext uri="{FF2B5EF4-FFF2-40B4-BE49-F238E27FC236}">
                <a16:creationId xmlns:a16="http://schemas.microsoft.com/office/drawing/2014/main" id="{E1C69126-3EFC-4428-A8B4-C4DF3C852A47}"/>
              </a:ext>
            </a:extLst>
          </p:cNvPr>
          <p:cNvSpPr>
            <a:spLocks noGrp="1" noChangeArrowheads="1"/>
          </p:cNvSpPr>
          <p:nvPr>
            <p:ph idx="1"/>
          </p:nvPr>
        </p:nvSpPr>
        <p:spPr>
          <a:xfrm>
            <a:off x="628650" y="1370013"/>
            <a:ext cx="5095875" cy="3262312"/>
          </a:xfrm>
        </p:spPr>
        <p:txBody>
          <a:bodyPr/>
          <a:lstStyle/>
          <a:p>
            <a:r>
              <a:rPr lang="de-DE" altLang="de-DE"/>
              <a:t>Independent research</a:t>
            </a:r>
          </a:p>
          <a:p>
            <a:r>
              <a:rPr lang="en-US" altLang="de-DE"/>
              <a:t>Complete research process with planning, action and reflection as well as documentation</a:t>
            </a:r>
          </a:p>
          <a:p>
            <a:r>
              <a:rPr lang="en-US" altLang="de-DE"/>
              <a:t>Acquisition of cross-curricular research skills includes:</a:t>
            </a:r>
          </a:p>
          <a:p>
            <a:pPr lvl="1"/>
            <a:r>
              <a:rPr lang="de-DE" altLang="de-DE"/>
              <a:t>Developing of questions</a:t>
            </a:r>
          </a:p>
          <a:p>
            <a:pPr lvl="1"/>
            <a:r>
              <a:rPr lang="en-US" altLang="de-DE"/>
              <a:t>Methodically supported acquisition of insights</a:t>
            </a:r>
          </a:p>
          <a:p>
            <a:pPr lvl="1"/>
            <a:r>
              <a:rPr lang="de-DE" altLang="de-DE"/>
              <a:t>Critical reflection on fundamental questions (Gess, Deike &amp; Wessels, 2017)</a:t>
            </a:r>
          </a:p>
        </p:txBody>
      </p:sp>
      <p:sp>
        <p:nvSpPr>
          <p:cNvPr id="4" name="Fußzeilenplatzhalter 3">
            <a:extLst>
              <a:ext uri="{FF2B5EF4-FFF2-40B4-BE49-F238E27FC236}">
                <a16:creationId xmlns:a16="http://schemas.microsoft.com/office/drawing/2014/main" id="{0BFF133F-1C6C-4DCB-8A25-3BCB7CECDFB6}"/>
              </a:ext>
            </a:extLst>
          </p:cNvPr>
          <p:cNvSpPr>
            <a:spLocks noGrp="1"/>
          </p:cNvSpPr>
          <p:nvPr>
            <p:ph type="ftr" sz="quarter" idx="11"/>
          </p:nvPr>
        </p:nvSpPr>
        <p:spPr/>
        <p:txBody>
          <a:bodyPr/>
          <a:lstStyle/>
          <a:p>
            <a:pPr>
              <a:defRPr/>
            </a:pPr>
            <a:r>
              <a:rPr lang="en-US" altLang="de-DE"/>
              <a:t>Fashion DIET</a:t>
            </a:r>
            <a:endParaRPr lang="de-DE" altLang="de-DE"/>
          </a:p>
        </p:txBody>
      </p:sp>
      <p:sp>
        <p:nvSpPr>
          <p:cNvPr id="37893" name="Foliennummernplatzhalter 4">
            <a:extLst>
              <a:ext uri="{FF2B5EF4-FFF2-40B4-BE49-F238E27FC236}">
                <a16:creationId xmlns:a16="http://schemas.microsoft.com/office/drawing/2014/main" id="{80D4B689-3888-4EBC-B1CE-964075F2B06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58B9A1-7DAF-4A10-81A0-B2A6E834BC52}" type="slidenum">
              <a:rPr lang="de-DE" altLang="de-DE" smtClean="0">
                <a:solidFill>
                  <a:srgbClr val="898989"/>
                </a:solidFill>
              </a:rPr>
              <a:pPr/>
              <a:t>14</a:t>
            </a:fld>
            <a:endParaRPr lang="de-DE" altLang="de-DE">
              <a:solidFill>
                <a:srgbClr val="898989"/>
              </a:solidFill>
            </a:endParaRPr>
          </a:p>
        </p:txBody>
      </p:sp>
      <p:graphicFrame>
        <p:nvGraphicFramePr>
          <p:cNvPr id="6" name="Diagramm 5">
            <a:extLst>
              <a:ext uri="{FF2B5EF4-FFF2-40B4-BE49-F238E27FC236}">
                <a16:creationId xmlns:a16="http://schemas.microsoft.com/office/drawing/2014/main" id="{D0EA9617-C183-4337-AD77-9E0F3E12C99E}"/>
              </a:ext>
            </a:extLst>
          </p:cNvPr>
          <p:cNvGraphicFramePr/>
          <p:nvPr/>
        </p:nvGraphicFramePr>
        <p:xfrm>
          <a:off x="4716016" y="1152873"/>
          <a:ext cx="5095875" cy="3453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5" name="Rechteck 6">
            <a:extLst>
              <a:ext uri="{FF2B5EF4-FFF2-40B4-BE49-F238E27FC236}">
                <a16:creationId xmlns:a16="http://schemas.microsoft.com/office/drawing/2014/main" id="{973E045D-5A84-420F-9D33-8CE3C9E3D91B}"/>
              </a:ext>
            </a:extLst>
          </p:cNvPr>
          <p:cNvSpPr>
            <a:spLocks noChangeArrowheads="1"/>
          </p:cNvSpPr>
          <p:nvPr/>
        </p:nvSpPr>
        <p:spPr bwMode="auto">
          <a:xfrm>
            <a:off x="4708525" y="4560888"/>
            <a:ext cx="2057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a:t>Modified from Huber, 2009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a:extLst>
              <a:ext uri="{FF2B5EF4-FFF2-40B4-BE49-F238E27FC236}">
                <a16:creationId xmlns:a16="http://schemas.microsoft.com/office/drawing/2014/main" id="{9D8FAD51-90D3-4E30-8581-E552B5AD4E28}"/>
              </a:ext>
            </a:extLst>
          </p:cNvPr>
          <p:cNvSpPr>
            <a:spLocks noGrp="1" noChangeArrowheads="1"/>
          </p:cNvSpPr>
          <p:nvPr>
            <p:ph type="title"/>
          </p:nvPr>
        </p:nvSpPr>
        <p:spPr/>
        <p:txBody>
          <a:bodyPr/>
          <a:lstStyle/>
          <a:p>
            <a:r>
              <a:rPr lang="en-US" altLang="de-DE"/>
              <a:t>Levels of Development of Research-Based Learning</a:t>
            </a:r>
            <a:endParaRPr lang="de-DE" altLang="de-DE"/>
          </a:p>
        </p:txBody>
      </p:sp>
      <p:sp>
        <p:nvSpPr>
          <p:cNvPr id="4" name="Fußzeilenplatzhalter 3">
            <a:extLst>
              <a:ext uri="{FF2B5EF4-FFF2-40B4-BE49-F238E27FC236}">
                <a16:creationId xmlns:a16="http://schemas.microsoft.com/office/drawing/2014/main" id="{98879411-3B21-43B9-A5D4-3DB099B794DF}"/>
              </a:ext>
            </a:extLst>
          </p:cNvPr>
          <p:cNvSpPr>
            <a:spLocks noGrp="1"/>
          </p:cNvSpPr>
          <p:nvPr>
            <p:ph type="ftr" sz="quarter" idx="11"/>
          </p:nvPr>
        </p:nvSpPr>
        <p:spPr/>
        <p:txBody>
          <a:bodyPr/>
          <a:lstStyle/>
          <a:p>
            <a:pPr>
              <a:defRPr/>
            </a:pPr>
            <a:r>
              <a:rPr lang="en-US" altLang="de-DE"/>
              <a:t>Fashion DIET</a:t>
            </a:r>
            <a:endParaRPr lang="de-DE" altLang="de-DE"/>
          </a:p>
        </p:txBody>
      </p:sp>
      <p:sp>
        <p:nvSpPr>
          <p:cNvPr id="39940" name="Foliennummernplatzhalter 4">
            <a:extLst>
              <a:ext uri="{FF2B5EF4-FFF2-40B4-BE49-F238E27FC236}">
                <a16:creationId xmlns:a16="http://schemas.microsoft.com/office/drawing/2014/main" id="{53DD87F0-1A45-406B-BDFC-3CC1BEC3143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63E8F57-EE06-4C35-B154-A775E5521947}" type="slidenum">
              <a:rPr lang="de-DE" altLang="de-DE" smtClean="0">
                <a:solidFill>
                  <a:srgbClr val="898989"/>
                </a:solidFill>
              </a:rPr>
              <a:pPr/>
              <a:t>15</a:t>
            </a:fld>
            <a:endParaRPr lang="de-DE" altLang="de-DE">
              <a:solidFill>
                <a:srgbClr val="898989"/>
              </a:solidFill>
            </a:endParaRPr>
          </a:p>
        </p:txBody>
      </p:sp>
      <p:sp>
        <p:nvSpPr>
          <p:cNvPr id="39941" name="Rechteck 5">
            <a:extLst>
              <a:ext uri="{FF2B5EF4-FFF2-40B4-BE49-F238E27FC236}">
                <a16:creationId xmlns:a16="http://schemas.microsoft.com/office/drawing/2014/main" id="{483EC58D-5974-4FF4-A609-93FA12E38251}"/>
              </a:ext>
            </a:extLst>
          </p:cNvPr>
          <p:cNvSpPr>
            <a:spLocks noChangeArrowheads="1"/>
          </p:cNvSpPr>
          <p:nvPr/>
        </p:nvSpPr>
        <p:spPr bwMode="auto">
          <a:xfrm>
            <a:off x="219075" y="4533900"/>
            <a:ext cx="3838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de-DE" sz="1400">
                <a:latin typeface="Calibri" panose="020F0502020204030204" pitchFamily="34" charset="0"/>
              </a:rPr>
              <a:t>Research-teaching nexus modified from Healey and Jenkins (2009), cited in Mieg, 2017, p. 21 </a:t>
            </a:r>
            <a:endParaRPr lang="de-DE" altLang="de-DE" sz="1400"/>
          </a:p>
        </p:txBody>
      </p:sp>
      <p:graphicFrame>
        <p:nvGraphicFramePr>
          <p:cNvPr id="8" name="Diagramm 7">
            <a:extLst>
              <a:ext uri="{FF2B5EF4-FFF2-40B4-BE49-F238E27FC236}">
                <a16:creationId xmlns:a16="http://schemas.microsoft.com/office/drawing/2014/main" id="{D8E271B3-18F5-482E-BC82-442B834EA8C0}"/>
              </a:ext>
            </a:extLst>
          </p:cNvPr>
          <p:cNvGraphicFramePr/>
          <p:nvPr>
            <p:extLst>
              <p:ext uri="{D42A27DB-BD31-4B8C-83A1-F6EECF244321}">
                <p14:modId xmlns:p14="http://schemas.microsoft.com/office/powerpoint/2010/main" val="4158598969"/>
              </p:ext>
            </p:extLst>
          </p:nvPr>
        </p:nvGraphicFramePr>
        <p:xfrm>
          <a:off x="2195736" y="1131590"/>
          <a:ext cx="4920208" cy="3335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43" name="Textfeld 8">
            <a:extLst>
              <a:ext uri="{FF2B5EF4-FFF2-40B4-BE49-F238E27FC236}">
                <a16:creationId xmlns:a16="http://schemas.microsoft.com/office/drawing/2014/main" id="{C49D2F00-95C0-408E-8D62-FF41047CC420}"/>
              </a:ext>
            </a:extLst>
          </p:cNvPr>
          <p:cNvSpPr txBox="1">
            <a:spLocks noChangeArrowheads="1"/>
          </p:cNvSpPr>
          <p:nvPr/>
        </p:nvSpPr>
        <p:spPr bwMode="auto">
          <a:xfrm rot="-5400000">
            <a:off x="534194" y="2670969"/>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i="1">
                <a:solidFill>
                  <a:schemeClr val="accent1"/>
                </a:solidFill>
              </a:rPr>
              <a:t>Research Results</a:t>
            </a:r>
          </a:p>
        </p:txBody>
      </p:sp>
      <p:sp>
        <p:nvSpPr>
          <p:cNvPr id="39944" name="Textfeld 9">
            <a:extLst>
              <a:ext uri="{FF2B5EF4-FFF2-40B4-BE49-F238E27FC236}">
                <a16:creationId xmlns:a16="http://schemas.microsoft.com/office/drawing/2014/main" id="{49348305-C2C6-4F78-BDA0-AE7FD64955D6}"/>
              </a:ext>
            </a:extLst>
          </p:cNvPr>
          <p:cNvSpPr txBox="1">
            <a:spLocks noChangeArrowheads="1"/>
          </p:cNvSpPr>
          <p:nvPr/>
        </p:nvSpPr>
        <p:spPr bwMode="auto">
          <a:xfrm rot="5400000">
            <a:off x="6355556" y="2707482"/>
            <a:ext cx="238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i="1">
                <a:solidFill>
                  <a:schemeClr val="accent1"/>
                </a:solidFill>
              </a:rPr>
              <a:t>Research Process</a:t>
            </a:r>
          </a:p>
        </p:txBody>
      </p:sp>
      <p:sp>
        <p:nvSpPr>
          <p:cNvPr id="39945" name="Textfeld 10">
            <a:extLst>
              <a:ext uri="{FF2B5EF4-FFF2-40B4-BE49-F238E27FC236}">
                <a16:creationId xmlns:a16="http://schemas.microsoft.com/office/drawing/2014/main" id="{A002F7D2-3DA3-41B3-A3F1-BCC5FE357CDC}"/>
              </a:ext>
            </a:extLst>
          </p:cNvPr>
          <p:cNvSpPr txBox="1">
            <a:spLocks noChangeArrowheads="1"/>
          </p:cNvSpPr>
          <p:nvPr/>
        </p:nvSpPr>
        <p:spPr bwMode="auto">
          <a:xfrm>
            <a:off x="3492500" y="898525"/>
            <a:ext cx="2232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i="1">
                <a:solidFill>
                  <a:schemeClr val="accent1"/>
                </a:solidFill>
              </a:rPr>
              <a:t>Active Students</a:t>
            </a:r>
          </a:p>
        </p:txBody>
      </p:sp>
      <p:sp>
        <p:nvSpPr>
          <p:cNvPr id="39946" name="Textfeld 11">
            <a:extLst>
              <a:ext uri="{FF2B5EF4-FFF2-40B4-BE49-F238E27FC236}">
                <a16:creationId xmlns:a16="http://schemas.microsoft.com/office/drawing/2014/main" id="{CF5E8FD8-C272-4C54-A4C0-2E17D82B2BFD}"/>
              </a:ext>
            </a:extLst>
          </p:cNvPr>
          <p:cNvSpPr txBox="1">
            <a:spLocks noChangeArrowheads="1"/>
          </p:cNvSpPr>
          <p:nvPr/>
        </p:nvSpPr>
        <p:spPr bwMode="auto">
          <a:xfrm>
            <a:off x="3492500" y="4291013"/>
            <a:ext cx="2382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i="1">
                <a:solidFill>
                  <a:schemeClr val="accent1"/>
                </a:solidFill>
              </a:rPr>
              <a:t>Passive Students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a:extLst>
              <a:ext uri="{FF2B5EF4-FFF2-40B4-BE49-F238E27FC236}">
                <a16:creationId xmlns:a16="http://schemas.microsoft.com/office/drawing/2014/main" id="{F390C4FA-FA30-40C2-BD15-07A8E55B8A84}"/>
              </a:ext>
            </a:extLst>
          </p:cNvPr>
          <p:cNvSpPr>
            <a:spLocks noGrp="1" noChangeArrowheads="1"/>
          </p:cNvSpPr>
          <p:nvPr>
            <p:ph type="title"/>
          </p:nvPr>
        </p:nvSpPr>
        <p:spPr/>
        <p:txBody>
          <a:bodyPr/>
          <a:lstStyle/>
          <a:p>
            <a:r>
              <a:rPr lang="en-US" altLang="de-DE"/>
              <a:t>Influencing Factors on the Implementation of Research-Based Learning</a:t>
            </a:r>
            <a:endParaRPr lang="de-DE" altLang="de-DE"/>
          </a:p>
        </p:txBody>
      </p:sp>
      <p:sp>
        <p:nvSpPr>
          <p:cNvPr id="4" name="Fußzeilenplatzhalter 3">
            <a:extLst>
              <a:ext uri="{FF2B5EF4-FFF2-40B4-BE49-F238E27FC236}">
                <a16:creationId xmlns:a16="http://schemas.microsoft.com/office/drawing/2014/main" id="{87F59223-C86A-49E6-BF4C-96CFF50834E2}"/>
              </a:ext>
            </a:extLst>
          </p:cNvPr>
          <p:cNvSpPr>
            <a:spLocks noGrp="1"/>
          </p:cNvSpPr>
          <p:nvPr>
            <p:ph type="ftr" sz="quarter" idx="11"/>
          </p:nvPr>
        </p:nvSpPr>
        <p:spPr/>
        <p:txBody>
          <a:bodyPr/>
          <a:lstStyle/>
          <a:p>
            <a:pPr>
              <a:defRPr/>
            </a:pPr>
            <a:r>
              <a:rPr lang="en-US" altLang="de-DE"/>
              <a:t>Fashion DIET</a:t>
            </a:r>
            <a:endParaRPr lang="de-DE" altLang="de-DE"/>
          </a:p>
        </p:txBody>
      </p:sp>
      <p:sp>
        <p:nvSpPr>
          <p:cNvPr id="41988" name="Foliennummernplatzhalter 4">
            <a:extLst>
              <a:ext uri="{FF2B5EF4-FFF2-40B4-BE49-F238E27FC236}">
                <a16:creationId xmlns:a16="http://schemas.microsoft.com/office/drawing/2014/main" id="{DE3E3683-CFB7-4659-BCC6-A20A0496BAE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531C547-4B28-4A07-8283-8E0DEDCA42A5}" type="slidenum">
              <a:rPr lang="de-DE" altLang="de-DE" smtClean="0">
                <a:solidFill>
                  <a:srgbClr val="898989"/>
                </a:solidFill>
              </a:rPr>
              <a:pPr/>
              <a:t>16</a:t>
            </a:fld>
            <a:endParaRPr lang="de-DE" altLang="de-DE">
              <a:solidFill>
                <a:srgbClr val="898989"/>
              </a:solidFill>
            </a:endParaRPr>
          </a:p>
        </p:txBody>
      </p:sp>
      <p:sp>
        <p:nvSpPr>
          <p:cNvPr id="41989" name="Rechteck 6">
            <a:extLst>
              <a:ext uri="{FF2B5EF4-FFF2-40B4-BE49-F238E27FC236}">
                <a16:creationId xmlns:a16="http://schemas.microsoft.com/office/drawing/2014/main" id="{344FDC56-C529-458B-A426-D72939541775}"/>
              </a:ext>
            </a:extLst>
          </p:cNvPr>
          <p:cNvSpPr>
            <a:spLocks noChangeArrowheads="1"/>
          </p:cNvSpPr>
          <p:nvPr/>
        </p:nvSpPr>
        <p:spPr bwMode="auto">
          <a:xfrm>
            <a:off x="6115050" y="4270375"/>
            <a:ext cx="2855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Modified from Mertens et al., 2020</a:t>
            </a:r>
          </a:p>
        </p:txBody>
      </p:sp>
      <p:graphicFrame>
        <p:nvGraphicFramePr>
          <p:cNvPr id="2" name="Diagramm 1">
            <a:extLst>
              <a:ext uri="{FF2B5EF4-FFF2-40B4-BE49-F238E27FC236}">
                <a16:creationId xmlns:a16="http://schemas.microsoft.com/office/drawing/2014/main" id="{0DEC65D2-4F31-40DF-B9BD-27BE34A1D31F}"/>
              </a:ext>
            </a:extLst>
          </p:cNvPr>
          <p:cNvGraphicFramePr/>
          <p:nvPr>
            <p:extLst>
              <p:ext uri="{D42A27DB-BD31-4B8C-83A1-F6EECF244321}">
                <p14:modId xmlns:p14="http://schemas.microsoft.com/office/powerpoint/2010/main" val="2588603400"/>
              </p:ext>
            </p:extLst>
          </p:nvPr>
        </p:nvGraphicFramePr>
        <p:xfrm>
          <a:off x="1524000" y="1203598"/>
          <a:ext cx="6720408"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9B8AD781-DD65-414C-A1AC-D8EFAE288687}"/>
              </a:ext>
            </a:extLst>
          </p:cNvPr>
          <p:cNvSpPr>
            <a:spLocks noGrp="1" noChangeArrowheads="1"/>
          </p:cNvSpPr>
          <p:nvPr>
            <p:ph type="title"/>
          </p:nvPr>
        </p:nvSpPr>
        <p:spPr/>
        <p:txBody>
          <a:bodyPr/>
          <a:lstStyle/>
          <a:p>
            <a:r>
              <a:rPr lang="en-US" altLang="de-DE"/>
              <a:t>Research-Based Learning and its Objectives</a:t>
            </a:r>
            <a:endParaRPr lang="de-DE" altLang="de-DE"/>
          </a:p>
        </p:txBody>
      </p:sp>
      <p:sp>
        <p:nvSpPr>
          <p:cNvPr id="44035" name="Inhaltsplatzhalter 2">
            <a:extLst>
              <a:ext uri="{FF2B5EF4-FFF2-40B4-BE49-F238E27FC236}">
                <a16:creationId xmlns:a16="http://schemas.microsoft.com/office/drawing/2014/main" id="{9CD5C379-9456-4641-8EAE-2DB8A39302AA}"/>
              </a:ext>
            </a:extLst>
          </p:cNvPr>
          <p:cNvSpPr>
            <a:spLocks noGrp="1" noChangeArrowheads="1"/>
          </p:cNvSpPr>
          <p:nvPr>
            <p:ph idx="1"/>
          </p:nvPr>
        </p:nvSpPr>
        <p:spPr>
          <a:xfrm>
            <a:off x="628650" y="1325563"/>
            <a:ext cx="7886700" cy="3262312"/>
          </a:xfrm>
        </p:spPr>
        <p:txBody>
          <a:bodyPr/>
          <a:lstStyle/>
          <a:p>
            <a:r>
              <a:rPr lang="en-US" altLang="de-DE"/>
              <a:t>According to the </a:t>
            </a:r>
            <a:r>
              <a:rPr lang="en-US" altLang="de-DE" i="1"/>
              <a:t>Study by the Hamburg Centre for University Teaching and Learning</a:t>
            </a:r>
            <a:r>
              <a:rPr lang="en-US" altLang="de-DE"/>
              <a:t> on research-based learning in the introductory phase of studies, different objectives are associated with research-based learning (Lübcke &amp; Heudorfer, 2019):</a:t>
            </a:r>
            <a:endParaRPr lang="de-DE" altLang="de-DE"/>
          </a:p>
          <a:p>
            <a:r>
              <a:rPr lang="en-US" altLang="de-DE"/>
              <a:t>The objectives of the responsibles for the study programmes in different subjects and at different universities show an extremely wide range.</a:t>
            </a:r>
          </a:p>
          <a:p>
            <a:r>
              <a:rPr lang="en-US" altLang="de-DE"/>
              <a:t>Different objectives can be achieved with research-based learning, “but an exaggerated significance and functional overloading of this concept is rather detrimental to the cause” (Tremp, 2020, p. 263).</a:t>
            </a:r>
            <a:endParaRPr lang="de-DE" altLang="de-DE"/>
          </a:p>
        </p:txBody>
      </p:sp>
      <p:sp>
        <p:nvSpPr>
          <p:cNvPr id="4" name="Fußzeilenplatzhalter 3">
            <a:extLst>
              <a:ext uri="{FF2B5EF4-FFF2-40B4-BE49-F238E27FC236}">
                <a16:creationId xmlns:a16="http://schemas.microsoft.com/office/drawing/2014/main" id="{43EF403E-CD7B-483D-B839-76A52D1B3C32}"/>
              </a:ext>
            </a:extLst>
          </p:cNvPr>
          <p:cNvSpPr>
            <a:spLocks noGrp="1"/>
          </p:cNvSpPr>
          <p:nvPr>
            <p:ph type="ftr" sz="quarter" idx="11"/>
          </p:nvPr>
        </p:nvSpPr>
        <p:spPr/>
        <p:txBody>
          <a:bodyPr/>
          <a:lstStyle/>
          <a:p>
            <a:pPr>
              <a:defRPr/>
            </a:pPr>
            <a:r>
              <a:rPr lang="en-US" altLang="de-DE"/>
              <a:t>Fashion DIET</a:t>
            </a:r>
            <a:endParaRPr lang="de-DE" altLang="de-DE"/>
          </a:p>
        </p:txBody>
      </p:sp>
      <p:sp>
        <p:nvSpPr>
          <p:cNvPr id="44037" name="Foliennummernplatzhalter 4">
            <a:extLst>
              <a:ext uri="{FF2B5EF4-FFF2-40B4-BE49-F238E27FC236}">
                <a16:creationId xmlns:a16="http://schemas.microsoft.com/office/drawing/2014/main" id="{CACFD6C7-AB04-4074-83F3-3DC186CAE66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DE9F75F-982A-4347-B56B-55AE4A73A283}" type="slidenum">
              <a:rPr lang="de-DE" altLang="de-DE" smtClean="0">
                <a:solidFill>
                  <a:srgbClr val="898989"/>
                </a:solidFill>
              </a:rPr>
              <a:pPr/>
              <a:t>17</a:t>
            </a:fld>
            <a:endParaRPr lang="de-DE" altLang="de-DE">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Grafik 9">
            <a:extLst>
              <a:ext uri="{FF2B5EF4-FFF2-40B4-BE49-F238E27FC236}">
                <a16:creationId xmlns:a16="http://schemas.microsoft.com/office/drawing/2014/main" id="{AB66012F-3B86-473E-88EB-518DA5E6E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490663"/>
            <a:ext cx="36957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el 1">
            <a:extLst>
              <a:ext uri="{FF2B5EF4-FFF2-40B4-BE49-F238E27FC236}">
                <a16:creationId xmlns:a16="http://schemas.microsoft.com/office/drawing/2014/main" id="{E9967ADA-D207-4347-B81C-50838A3423CB}"/>
              </a:ext>
            </a:extLst>
          </p:cNvPr>
          <p:cNvSpPr>
            <a:spLocks noGrp="1" noChangeArrowheads="1"/>
          </p:cNvSpPr>
          <p:nvPr>
            <p:ph type="title"/>
          </p:nvPr>
        </p:nvSpPr>
        <p:spPr/>
        <p:txBody>
          <a:bodyPr/>
          <a:lstStyle/>
          <a:p>
            <a:r>
              <a:rPr lang="de-DE" altLang="de-DE"/>
              <a:t>Research-Based Learning and Heterogeneity</a:t>
            </a:r>
          </a:p>
        </p:txBody>
      </p:sp>
      <p:sp>
        <p:nvSpPr>
          <p:cNvPr id="46084" name="Inhaltsplatzhalter 2">
            <a:extLst>
              <a:ext uri="{FF2B5EF4-FFF2-40B4-BE49-F238E27FC236}">
                <a16:creationId xmlns:a16="http://schemas.microsoft.com/office/drawing/2014/main" id="{1FD9C3C4-ED7A-4551-9E62-D65878910236}"/>
              </a:ext>
            </a:extLst>
          </p:cNvPr>
          <p:cNvSpPr>
            <a:spLocks noGrp="1" noChangeArrowheads="1"/>
          </p:cNvSpPr>
          <p:nvPr>
            <p:ph idx="1"/>
          </p:nvPr>
        </p:nvSpPr>
        <p:spPr>
          <a:xfrm>
            <a:off x="628650" y="1370013"/>
            <a:ext cx="5167313" cy="3262312"/>
          </a:xfrm>
        </p:spPr>
        <p:txBody>
          <a:bodyPr/>
          <a:lstStyle/>
          <a:p>
            <a:r>
              <a:rPr lang="en-US" altLang="de-DE"/>
              <a:t>Research-based learning can sensitise teachers to students’ individual learning conditions and prerequisites.</a:t>
            </a:r>
          </a:p>
          <a:p>
            <a:r>
              <a:rPr lang="en-US" altLang="de-DE"/>
              <a:t>On the other hand, research-based learning can also sensitise students to the heterogeneity among themselves and to forms of structural and institutional discrimination (Kaufmann &amp; Koch, 2015, p. 220).</a:t>
            </a:r>
            <a:endParaRPr lang="de-DE" altLang="de-DE"/>
          </a:p>
        </p:txBody>
      </p:sp>
      <p:sp>
        <p:nvSpPr>
          <p:cNvPr id="4" name="Fußzeilenplatzhalter 3">
            <a:extLst>
              <a:ext uri="{FF2B5EF4-FFF2-40B4-BE49-F238E27FC236}">
                <a16:creationId xmlns:a16="http://schemas.microsoft.com/office/drawing/2014/main" id="{D8D23E6E-C196-4091-A7B6-D7E48910AF11}"/>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46086" name="Foliennummernplatzhalter 4">
            <a:extLst>
              <a:ext uri="{FF2B5EF4-FFF2-40B4-BE49-F238E27FC236}">
                <a16:creationId xmlns:a16="http://schemas.microsoft.com/office/drawing/2014/main" id="{B8CF5898-44C2-4126-BC8A-F04BF01F142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D952FE8-3EF1-4F30-A5E9-E8B04D88991B}" type="slidenum">
              <a:rPr lang="de-DE" altLang="de-DE" smtClean="0">
                <a:solidFill>
                  <a:srgbClr val="898989"/>
                </a:solidFill>
              </a:rPr>
              <a:pPr/>
              <a:t>18</a:t>
            </a:fld>
            <a:endParaRPr lang="de-DE" altLang="de-DE">
              <a:solidFill>
                <a:srgbClr val="898989"/>
              </a:solidFill>
            </a:endParaRPr>
          </a:p>
        </p:txBody>
      </p:sp>
      <p:sp>
        <p:nvSpPr>
          <p:cNvPr id="46087" name="Textfeld 1">
            <a:extLst>
              <a:ext uri="{FF2B5EF4-FFF2-40B4-BE49-F238E27FC236}">
                <a16:creationId xmlns:a16="http://schemas.microsoft.com/office/drawing/2014/main" id="{FE4F8AC6-1651-42F0-B1D2-16F2C9D48887}"/>
              </a:ext>
            </a:extLst>
          </p:cNvPr>
          <p:cNvSpPr txBox="1">
            <a:spLocks noChangeArrowheads="1"/>
          </p:cNvSpPr>
          <p:nvPr/>
        </p:nvSpPr>
        <p:spPr bwMode="auto">
          <a:xfrm>
            <a:off x="5940425" y="4300538"/>
            <a:ext cx="3190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CC BY-SA-NC Unknown author, Creative Commons</a:t>
            </a:r>
          </a:p>
        </p:txBody>
      </p:sp>
      <p:sp>
        <p:nvSpPr>
          <p:cNvPr id="46088" name="Textfeld 4">
            <a:extLst>
              <a:ext uri="{FF2B5EF4-FFF2-40B4-BE49-F238E27FC236}">
                <a16:creationId xmlns:a16="http://schemas.microsoft.com/office/drawing/2014/main" id="{D0043D08-38F4-4D7B-9B8F-292D0FB5B1ED}"/>
              </a:ext>
            </a:extLst>
          </p:cNvPr>
          <p:cNvSpPr txBox="1">
            <a:spLocks noChangeArrowheads="1"/>
          </p:cNvSpPr>
          <p:nvPr/>
        </p:nvSpPr>
        <p:spPr bwMode="auto">
          <a:xfrm>
            <a:off x="1098550" y="5143500"/>
            <a:ext cx="69469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900"/>
              <a:t>"</a:t>
            </a:r>
            <a:r>
              <a:rPr lang="de-DE" altLang="de-DE" sz="900">
                <a:hlinkClick r:id="rId4" tooltip="https://www.lernenbewegt.ch/portfolio-cartoons/"/>
              </a:rPr>
              <a:t>Dieses Foto</a:t>
            </a:r>
            <a:r>
              <a:rPr lang="de-DE" altLang="de-DE" sz="900"/>
              <a:t>" von Unbekannter Autor ist lizenziert gemäß </a:t>
            </a:r>
            <a:r>
              <a:rPr lang="de-DE" altLang="de-DE" sz="900">
                <a:hlinkClick r:id="rId5" tooltip="https://creativecommons.org/licenses/by-nc-sa/3.0/"/>
              </a:rPr>
              <a:t>CC BY-SA-NC</a:t>
            </a:r>
            <a:endParaRPr lang="de-DE" altLang="de-DE" sz="9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Grafik 8">
            <a:extLst>
              <a:ext uri="{FF2B5EF4-FFF2-40B4-BE49-F238E27FC236}">
                <a16:creationId xmlns:a16="http://schemas.microsoft.com/office/drawing/2014/main" id="{7FD2CA37-C5CF-4510-894E-1D1964CBD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088" y="1563688"/>
            <a:ext cx="220662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itel 1">
            <a:extLst>
              <a:ext uri="{FF2B5EF4-FFF2-40B4-BE49-F238E27FC236}">
                <a16:creationId xmlns:a16="http://schemas.microsoft.com/office/drawing/2014/main" id="{89E5B42B-B175-4BC1-A9BE-1E29E0FDBEA1}"/>
              </a:ext>
            </a:extLst>
          </p:cNvPr>
          <p:cNvSpPr>
            <a:spLocks noGrp="1" noChangeArrowheads="1"/>
          </p:cNvSpPr>
          <p:nvPr>
            <p:ph type="title"/>
          </p:nvPr>
        </p:nvSpPr>
        <p:spPr/>
        <p:txBody>
          <a:bodyPr/>
          <a:lstStyle/>
          <a:p>
            <a:r>
              <a:rPr lang="en-US" altLang="de-DE" sz="3600"/>
              <a:t>Critical Findings on Student Heterogeneity</a:t>
            </a:r>
            <a:endParaRPr lang="de-DE" altLang="de-DE"/>
          </a:p>
        </p:txBody>
      </p:sp>
      <p:sp>
        <p:nvSpPr>
          <p:cNvPr id="48132" name="Inhaltsplatzhalter 2">
            <a:extLst>
              <a:ext uri="{FF2B5EF4-FFF2-40B4-BE49-F238E27FC236}">
                <a16:creationId xmlns:a16="http://schemas.microsoft.com/office/drawing/2014/main" id="{E2F3DC4D-6AE0-421D-A5FD-B92946B47211}"/>
              </a:ext>
            </a:extLst>
          </p:cNvPr>
          <p:cNvSpPr>
            <a:spLocks noGrp="1" noChangeArrowheads="1"/>
          </p:cNvSpPr>
          <p:nvPr>
            <p:ph idx="1"/>
          </p:nvPr>
        </p:nvSpPr>
        <p:spPr>
          <a:xfrm>
            <a:off x="628650" y="1563688"/>
            <a:ext cx="6535738" cy="3262312"/>
          </a:xfrm>
        </p:spPr>
        <p:txBody>
          <a:bodyPr/>
          <a:lstStyle/>
          <a:p>
            <a:r>
              <a:rPr lang="en-US" altLang="de-DE" dirty="0"/>
              <a:t>Students’ life circumstances and educational biographies are more diverse than in the past.</a:t>
            </a:r>
          </a:p>
          <a:p>
            <a:r>
              <a:rPr lang="en-US" altLang="de-DE" dirty="0"/>
              <a:t>The spectrum of differences between students poses a challenge.</a:t>
            </a:r>
          </a:p>
          <a:p>
            <a:r>
              <a:rPr lang="en-US" altLang="de-DE" dirty="0"/>
              <a:t>The perceived great heterogeneity ‘stresses’ a higher education system or the individual institutions, which assume reasonably comparable prerequisites for access to studies (</a:t>
            </a:r>
            <a:r>
              <a:rPr lang="en-US" altLang="de-DE" dirty="0" err="1"/>
              <a:t>Prenzel</a:t>
            </a:r>
            <a:r>
              <a:rPr lang="en-US" altLang="de-DE" dirty="0"/>
              <a:t>, 2015, p. 11 cited in Satilmis, 2019, p. 37).</a:t>
            </a:r>
            <a:endParaRPr lang="de-DE" altLang="de-DE" dirty="0"/>
          </a:p>
        </p:txBody>
      </p:sp>
      <p:sp>
        <p:nvSpPr>
          <p:cNvPr id="4" name="Fußzeilenplatzhalter 3">
            <a:extLst>
              <a:ext uri="{FF2B5EF4-FFF2-40B4-BE49-F238E27FC236}">
                <a16:creationId xmlns:a16="http://schemas.microsoft.com/office/drawing/2014/main" id="{4892218B-2497-404C-90C7-5C117E87785B}"/>
              </a:ext>
            </a:extLst>
          </p:cNvPr>
          <p:cNvSpPr>
            <a:spLocks noGrp="1"/>
          </p:cNvSpPr>
          <p:nvPr>
            <p:ph type="ftr" sz="quarter" idx="11"/>
          </p:nvPr>
        </p:nvSpPr>
        <p:spPr/>
        <p:txBody>
          <a:bodyPr/>
          <a:lstStyle/>
          <a:p>
            <a:pPr>
              <a:defRPr/>
            </a:pPr>
            <a:r>
              <a:rPr lang="en-US" altLang="de-DE"/>
              <a:t>Fashion DIET</a:t>
            </a:r>
            <a:endParaRPr lang="de-DE" altLang="de-DE"/>
          </a:p>
        </p:txBody>
      </p:sp>
      <p:sp>
        <p:nvSpPr>
          <p:cNvPr id="48134" name="Foliennummernplatzhalter 4">
            <a:extLst>
              <a:ext uri="{FF2B5EF4-FFF2-40B4-BE49-F238E27FC236}">
                <a16:creationId xmlns:a16="http://schemas.microsoft.com/office/drawing/2014/main" id="{2E8A0B51-155C-4C3C-AE85-CDD3BED9023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F7C0ABB-A55E-4836-9CD6-0546004E0D64}" type="slidenum">
              <a:rPr lang="de-DE" altLang="de-DE" smtClean="0">
                <a:solidFill>
                  <a:srgbClr val="898989"/>
                </a:solidFill>
              </a:rPr>
              <a:pPr/>
              <a:t>19</a:t>
            </a:fld>
            <a:endParaRPr lang="de-DE" altLang="de-DE">
              <a:solidFill>
                <a:srgbClr val="898989"/>
              </a:solidFill>
            </a:endParaRPr>
          </a:p>
        </p:txBody>
      </p:sp>
      <p:sp>
        <p:nvSpPr>
          <p:cNvPr id="48135" name="Textfeld 1">
            <a:extLst>
              <a:ext uri="{FF2B5EF4-FFF2-40B4-BE49-F238E27FC236}">
                <a16:creationId xmlns:a16="http://schemas.microsoft.com/office/drawing/2014/main" id="{430B2885-A576-41BE-9B27-DD3C45BEA15A}"/>
              </a:ext>
            </a:extLst>
          </p:cNvPr>
          <p:cNvSpPr txBox="1">
            <a:spLocks noChangeArrowheads="1"/>
          </p:cNvSpPr>
          <p:nvPr/>
        </p:nvSpPr>
        <p:spPr bwMode="auto">
          <a:xfrm>
            <a:off x="6875463" y="4198938"/>
            <a:ext cx="2243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CC BY-SA Unknown author, Creative Commons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94723177-AA6F-497C-AEA3-2A13CFC0ECC6}"/>
              </a:ext>
            </a:extLst>
          </p:cNvPr>
          <p:cNvSpPr>
            <a:spLocks noGrp="1" noChangeArrowheads="1"/>
          </p:cNvSpPr>
          <p:nvPr>
            <p:ph type="title"/>
          </p:nvPr>
        </p:nvSpPr>
        <p:spPr/>
        <p:txBody>
          <a:bodyPr/>
          <a:lstStyle/>
          <a:p>
            <a:r>
              <a:rPr lang="de-DE" altLang="de-DE"/>
              <a:t>Learning Objectives</a:t>
            </a:r>
          </a:p>
        </p:txBody>
      </p:sp>
      <p:sp>
        <p:nvSpPr>
          <p:cNvPr id="4" name="Fußzeilenplatzhalter 3">
            <a:extLst>
              <a:ext uri="{FF2B5EF4-FFF2-40B4-BE49-F238E27FC236}">
                <a16:creationId xmlns:a16="http://schemas.microsoft.com/office/drawing/2014/main" id="{D7C6DDEA-020D-4A15-9A30-177F1096775B}"/>
              </a:ext>
            </a:extLst>
          </p:cNvPr>
          <p:cNvSpPr>
            <a:spLocks noGrp="1"/>
          </p:cNvSpPr>
          <p:nvPr>
            <p:ph type="ftr" sz="quarter" idx="11"/>
          </p:nvPr>
        </p:nvSpPr>
        <p:spPr/>
        <p:txBody>
          <a:bodyPr/>
          <a:lstStyle/>
          <a:p>
            <a:pPr>
              <a:defRPr/>
            </a:pPr>
            <a:r>
              <a:rPr lang="en-US" altLang="de-DE"/>
              <a:t>Fashion DIET</a:t>
            </a:r>
            <a:endParaRPr lang="de-DE" altLang="de-DE"/>
          </a:p>
        </p:txBody>
      </p:sp>
      <p:sp>
        <p:nvSpPr>
          <p:cNvPr id="15364" name="Foliennummernplatzhalter 4">
            <a:extLst>
              <a:ext uri="{FF2B5EF4-FFF2-40B4-BE49-F238E27FC236}">
                <a16:creationId xmlns:a16="http://schemas.microsoft.com/office/drawing/2014/main" id="{0792C7FD-95D8-4A71-8D6A-1E41D7CC8B4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9897E8E-3C3D-4D9B-B4FC-B8282C097736}" type="slidenum">
              <a:rPr lang="de-DE" altLang="de-DE" smtClean="0">
                <a:solidFill>
                  <a:srgbClr val="898989"/>
                </a:solidFill>
              </a:rPr>
              <a:pPr/>
              <a:t>2</a:t>
            </a:fld>
            <a:endParaRPr lang="de-DE" altLang="de-DE">
              <a:solidFill>
                <a:srgbClr val="898989"/>
              </a:solidFill>
            </a:endParaRPr>
          </a:p>
        </p:txBody>
      </p:sp>
      <p:sp>
        <p:nvSpPr>
          <p:cNvPr id="7" name="Textfeld 6">
            <a:extLst>
              <a:ext uri="{FF2B5EF4-FFF2-40B4-BE49-F238E27FC236}">
                <a16:creationId xmlns:a16="http://schemas.microsoft.com/office/drawing/2014/main" id="{FEA91129-99EC-4C58-8C81-E6DC6A7AEE71}"/>
              </a:ext>
            </a:extLst>
          </p:cNvPr>
          <p:cNvSpPr txBox="1"/>
          <p:nvPr/>
        </p:nvSpPr>
        <p:spPr>
          <a:xfrm>
            <a:off x="628650" y="1419225"/>
            <a:ext cx="8120063" cy="3140075"/>
          </a:xfrm>
          <a:prstGeom prst="rect">
            <a:avLst/>
          </a:prstGeom>
          <a:noFill/>
        </p:spPr>
        <p:txBody>
          <a:bodyPr>
            <a:spAutoFit/>
          </a:bodyPr>
          <a:lstStyle/>
          <a:p>
            <a:pPr>
              <a:defRPr/>
            </a:pPr>
            <a:r>
              <a:rPr lang="en-US" dirty="0">
                <a:latin typeface="+mn-lt"/>
              </a:rPr>
              <a:t>After this lecture you should be able to: </a:t>
            </a:r>
          </a:p>
          <a:p>
            <a:pPr>
              <a:defRPr/>
            </a:pPr>
            <a:endParaRPr lang="en-US" dirty="0">
              <a:latin typeface="+mn-lt"/>
            </a:endParaRPr>
          </a:p>
          <a:p>
            <a:pPr marL="285750" indent="-285750">
              <a:buFont typeface="Arial" panose="020B0604020202020204" pitchFamily="34" charset="0"/>
              <a:buChar char="•"/>
              <a:defRPr/>
            </a:pPr>
            <a:r>
              <a:rPr lang="en-GB" dirty="0">
                <a:latin typeface="+mn-lt"/>
              </a:rPr>
              <a:t>Demonstrate both basic and in-depth knowledge in the field of research-based learning.</a:t>
            </a:r>
          </a:p>
          <a:p>
            <a:pPr marL="285750" indent="-285750">
              <a:buFont typeface="Arial" panose="020B0604020202020204" pitchFamily="34" charset="0"/>
              <a:buChar char="•"/>
              <a:defRPr/>
            </a:pPr>
            <a:r>
              <a:rPr lang="en-GB" dirty="0">
                <a:latin typeface="+mn-lt"/>
              </a:rPr>
              <a:t>Illustrate central terms used in and around research-based learning as well as didactic and methodical approaches.</a:t>
            </a:r>
            <a:endParaRPr lang="en-US" dirty="0">
              <a:latin typeface="+mn-lt"/>
            </a:endParaRPr>
          </a:p>
          <a:p>
            <a:pPr marL="285750" indent="-285750">
              <a:buFont typeface="Arial" panose="020B0604020202020204" pitchFamily="34" charset="0"/>
              <a:buChar char="•"/>
              <a:defRPr/>
            </a:pPr>
            <a:r>
              <a:rPr lang="en-US" dirty="0">
                <a:latin typeface="+mn-lt"/>
              </a:rPr>
              <a:t>Present and discuss </a:t>
            </a:r>
            <a:r>
              <a:rPr lang="en-GB" dirty="0">
                <a:latin typeface="+mn-lt"/>
              </a:rPr>
              <a:t>fundamental theories and concepts of research-based learning.</a:t>
            </a:r>
          </a:p>
          <a:p>
            <a:pPr marL="285750" indent="-285750">
              <a:buFont typeface="Arial" panose="020B0604020202020204" pitchFamily="34" charset="0"/>
              <a:buChar char="•"/>
              <a:defRPr/>
            </a:pPr>
            <a:r>
              <a:rPr lang="en-GB" dirty="0">
                <a:latin typeface="+mn-lt"/>
              </a:rPr>
              <a:t>Link your knowledge of the textile and clothing industry and the textile value chain to research-based learning as a didactical and methodical  concept.</a:t>
            </a:r>
            <a:endParaRPr lang="en-US" dirty="0">
              <a:latin typeface="+mn-lt"/>
            </a:endParaRPr>
          </a:p>
          <a:p>
            <a:pPr marL="285750" indent="-285750">
              <a:buFont typeface="Arial" panose="020B0604020202020204" pitchFamily="34" charset="0"/>
              <a:buChar char="•"/>
              <a:defRPr/>
            </a:pPr>
            <a:r>
              <a:rPr lang="en-US" dirty="0">
                <a:latin typeface="+mn-lt"/>
              </a:rPr>
              <a:t>Apply research-based learning in your field of study.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a:extLst>
              <a:ext uri="{FF2B5EF4-FFF2-40B4-BE49-F238E27FC236}">
                <a16:creationId xmlns:a16="http://schemas.microsoft.com/office/drawing/2014/main" id="{F6EF0116-C3F0-477E-8E38-1043A86F7134}"/>
              </a:ext>
            </a:extLst>
          </p:cNvPr>
          <p:cNvSpPr>
            <a:spLocks noGrp="1" noChangeArrowheads="1"/>
          </p:cNvSpPr>
          <p:nvPr>
            <p:ph type="title"/>
          </p:nvPr>
        </p:nvSpPr>
        <p:spPr/>
        <p:txBody>
          <a:bodyPr/>
          <a:lstStyle/>
          <a:p>
            <a:r>
              <a:rPr lang="en-US" altLang="de-DE" sz="3600"/>
              <a:t>Critical Findings on Student Heterogeneity</a:t>
            </a:r>
            <a:endParaRPr lang="de-DE" altLang="de-DE"/>
          </a:p>
        </p:txBody>
      </p:sp>
      <p:sp>
        <p:nvSpPr>
          <p:cNvPr id="50179" name="Inhaltsplatzhalter 2">
            <a:extLst>
              <a:ext uri="{FF2B5EF4-FFF2-40B4-BE49-F238E27FC236}">
                <a16:creationId xmlns:a16="http://schemas.microsoft.com/office/drawing/2014/main" id="{253A75BF-72DD-4EA5-98F7-D1A75002B6BD}"/>
              </a:ext>
            </a:extLst>
          </p:cNvPr>
          <p:cNvSpPr>
            <a:spLocks noGrp="1" noChangeArrowheads="1"/>
          </p:cNvSpPr>
          <p:nvPr>
            <p:ph idx="1"/>
          </p:nvPr>
        </p:nvSpPr>
        <p:spPr>
          <a:xfrm>
            <a:off x="628650" y="1779588"/>
            <a:ext cx="7886700" cy="2852737"/>
          </a:xfrm>
        </p:spPr>
        <p:txBody>
          <a:bodyPr/>
          <a:lstStyle/>
          <a:p>
            <a:r>
              <a:rPr lang="en-US" altLang="de-DE"/>
              <a:t>Forms of indirect instruction place high demands on the competence of teachers (Wild &amp; Esdar, 2014, p. 50).</a:t>
            </a:r>
          </a:p>
          <a:p>
            <a:r>
              <a:rPr lang="en-US" altLang="de-DE"/>
              <a:t>With regard to the students, it is argued that individualised action-oriented teaching-learning settings are only purposeful when the learners have the necessary subject-specific, scientific-propaedeutic, cooperative, self-regulatory etc. skills (Wild &amp; Esdar ,2014, p. 50).</a:t>
            </a:r>
          </a:p>
          <a:p>
            <a:r>
              <a:rPr lang="en-US" altLang="de-DE"/>
              <a:t>According to Wild and Esdar (2014), an open format of research-based learning is not suitable for a heterogeneous student body.</a:t>
            </a:r>
            <a:endParaRPr lang="de-DE" altLang="de-DE"/>
          </a:p>
        </p:txBody>
      </p:sp>
      <p:sp>
        <p:nvSpPr>
          <p:cNvPr id="4" name="Fußzeilenplatzhalter 3">
            <a:extLst>
              <a:ext uri="{FF2B5EF4-FFF2-40B4-BE49-F238E27FC236}">
                <a16:creationId xmlns:a16="http://schemas.microsoft.com/office/drawing/2014/main" id="{A425B35C-4FF8-4251-87AA-1AD02DE9E88D}"/>
              </a:ext>
            </a:extLst>
          </p:cNvPr>
          <p:cNvSpPr>
            <a:spLocks noGrp="1"/>
          </p:cNvSpPr>
          <p:nvPr>
            <p:ph type="ftr" sz="quarter" idx="11"/>
          </p:nvPr>
        </p:nvSpPr>
        <p:spPr/>
        <p:txBody>
          <a:bodyPr/>
          <a:lstStyle/>
          <a:p>
            <a:pPr>
              <a:defRPr/>
            </a:pPr>
            <a:r>
              <a:rPr lang="en-US" altLang="de-DE"/>
              <a:t>Fashion DIET</a:t>
            </a:r>
            <a:endParaRPr lang="de-DE" altLang="de-DE"/>
          </a:p>
        </p:txBody>
      </p:sp>
      <p:sp>
        <p:nvSpPr>
          <p:cNvPr id="50181" name="Foliennummernplatzhalter 4">
            <a:extLst>
              <a:ext uri="{FF2B5EF4-FFF2-40B4-BE49-F238E27FC236}">
                <a16:creationId xmlns:a16="http://schemas.microsoft.com/office/drawing/2014/main" id="{C45175B7-8D4E-4D8F-9318-78DDD69D9D2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4CE780-3071-4779-9EFE-3CCB3985CC0D}" type="slidenum">
              <a:rPr lang="de-DE" altLang="de-DE" smtClean="0">
                <a:solidFill>
                  <a:srgbClr val="898989"/>
                </a:solidFill>
              </a:rPr>
              <a:pPr/>
              <a:t>20</a:t>
            </a:fld>
            <a:endParaRPr lang="de-DE" altLang="de-DE">
              <a:solidFill>
                <a:srgbClr val="89898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a:extLst>
              <a:ext uri="{FF2B5EF4-FFF2-40B4-BE49-F238E27FC236}">
                <a16:creationId xmlns:a16="http://schemas.microsoft.com/office/drawing/2014/main" id="{69E26242-2F1B-4496-A819-8BB1C8CF1E7C}"/>
              </a:ext>
            </a:extLst>
          </p:cNvPr>
          <p:cNvSpPr>
            <a:spLocks noGrp="1" noChangeArrowheads="1"/>
          </p:cNvSpPr>
          <p:nvPr>
            <p:ph type="title"/>
          </p:nvPr>
        </p:nvSpPr>
        <p:spPr/>
        <p:txBody>
          <a:bodyPr/>
          <a:lstStyle/>
          <a:p>
            <a:r>
              <a:rPr lang="de-DE" altLang="de-DE"/>
              <a:t>Research-Based Learning and Heterogeneity</a:t>
            </a:r>
          </a:p>
        </p:txBody>
      </p:sp>
      <p:sp>
        <p:nvSpPr>
          <p:cNvPr id="52227" name="Inhaltsplatzhalter 2">
            <a:extLst>
              <a:ext uri="{FF2B5EF4-FFF2-40B4-BE49-F238E27FC236}">
                <a16:creationId xmlns:a16="http://schemas.microsoft.com/office/drawing/2014/main" id="{B820E755-9124-4CC1-9021-00A62B3F20BD}"/>
              </a:ext>
            </a:extLst>
          </p:cNvPr>
          <p:cNvSpPr>
            <a:spLocks noGrp="1" noChangeArrowheads="1"/>
          </p:cNvSpPr>
          <p:nvPr>
            <p:ph idx="1"/>
          </p:nvPr>
        </p:nvSpPr>
        <p:spPr/>
        <p:txBody>
          <a:bodyPr/>
          <a:lstStyle/>
          <a:p>
            <a:r>
              <a:rPr lang="en-US" altLang="de-DE"/>
              <a:t>The Research-Based Learning approach offers the opportunity to address the heterogeneity of students and to professionalise them with regard to their later professional activities.</a:t>
            </a:r>
            <a:endParaRPr lang="de-DE" altLang="de-DE"/>
          </a:p>
          <a:p>
            <a:r>
              <a:rPr lang="en-US" altLang="de-DE"/>
              <a:t>Different interests of the students can be taken into account by giving them freedom of action and design in the processing of tasks and the presentation of the results of their work.</a:t>
            </a:r>
          </a:p>
          <a:p>
            <a:r>
              <a:rPr lang="en-US" altLang="de-DE"/>
              <a:t>In addition, they can participate in the structuring and content design of the teaching-learning processes. In this way, their self-efficacy beliefs are taken into account. </a:t>
            </a:r>
            <a:endParaRPr lang="de-DE" altLang="de-DE"/>
          </a:p>
        </p:txBody>
      </p:sp>
      <p:sp>
        <p:nvSpPr>
          <p:cNvPr id="4" name="Fußzeilenplatzhalter 3">
            <a:extLst>
              <a:ext uri="{FF2B5EF4-FFF2-40B4-BE49-F238E27FC236}">
                <a16:creationId xmlns:a16="http://schemas.microsoft.com/office/drawing/2014/main" id="{C9166112-12A0-4189-9726-1E92531E3FD6}"/>
              </a:ext>
            </a:extLst>
          </p:cNvPr>
          <p:cNvSpPr>
            <a:spLocks noGrp="1"/>
          </p:cNvSpPr>
          <p:nvPr>
            <p:ph type="ftr" sz="quarter" idx="11"/>
          </p:nvPr>
        </p:nvSpPr>
        <p:spPr/>
        <p:txBody>
          <a:bodyPr/>
          <a:lstStyle/>
          <a:p>
            <a:pPr>
              <a:defRPr/>
            </a:pPr>
            <a:r>
              <a:rPr lang="en-US" altLang="de-DE"/>
              <a:t>Fashion DIET</a:t>
            </a:r>
            <a:endParaRPr lang="de-DE" altLang="de-DE"/>
          </a:p>
        </p:txBody>
      </p:sp>
      <p:sp>
        <p:nvSpPr>
          <p:cNvPr id="52229" name="Foliennummernplatzhalter 4">
            <a:extLst>
              <a:ext uri="{FF2B5EF4-FFF2-40B4-BE49-F238E27FC236}">
                <a16:creationId xmlns:a16="http://schemas.microsoft.com/office/drawing/2014/main" id="{BE3F95D2-9A39-48CE-ADA1-4C53A9DF114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F52EC1E-E943-4F74-A037-3B8983702BB1}" type="slidenum">
              <a:rPr lang="de-DE" altLang="de-DE" smtClean="0">
                <a:solidFill>
                  <a:srgbClr val="898989"/>
                </a:solidFill>
              </a:rPr>
              <a:pPr/>
              <a:t>21</a:t>
            </a:fld>
            <a:endParaRPr lang="de-DE" altLang="de-DE">
              <a:solidFill>
                <a:srgbClr val="89898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5075717-15BD-4C9E-9B74-4B3B2C0F042F}"/>
              </a:ext>
            </a:extLst>
          </p:cNvPr>
          <p:cNvSpPr/>
          <p:nvPr/>
        </p:nvSpPr>
        <p:spPr>
          <a:xfrm>
            <a:off x="827088" y="3867150"/>
            <a:ext cx="7561262" cy="5048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3251" name="Titel 1">
            <a:extLst>
              <a:ext uri="{FF2B5EF4-FFF2-40B4-BE49-F238E27FC236}">
                <a16:creationId xmlns:a16="http://schemas.microsoft.com/office/drawing/2014/main" id="{B7971071-3F4F-4101-998E-511069293A05}"/>
              </a:ext>
            </a:extLst>
          </p:cNvPr>
          <p:cNvSpPr>
            <a:spLocks noGrp="1" noChangeArrowheads="1"/>
          </p:cNvSpPr>
          <p:nvPr>
            <p:ph type="title"/>
          </p:nvPr>
        </p:nvSpPr>
        <p:spPr/>
        <p:txBody>
          <a:bodyPr/>
          <a:lstStyle/>
          <a:p>
            <a:r>
              <a:rPr lang="de-DE" altLang="de-DE"/>
              <a:t>Making Research-Based Learning Diversity-Oriented</a:t>
            </a:r>
          </a:p>
        </p:txBody>
      </p:sp>
      <p:sp>
        <p:nvSpPr>
          <p:cNvPr id="45059" name="Inhaltsplatzhalter 2">
            <a:extLst>
              <a:ext uri="{FF2B5EF4-FFF2-40B4-BE49-F238E27FC236}">
                <a16:creationId xmlns:a16="http://schemas.microsoft.com/office/drawing/2014/main" id="{1AED870F-2951-4A78-9A92-93E02DB8AFA7}"/>
              </a:ext>
            </a:extLst>
          </p:cNvPr>
          <p:cNvSpPr>
            <a:spLocks noGrp="1" noChangeArrowheads="1"/>
          </p:cNvSpPr>
          <p:nvPr>
            <p:ph idx="1"/>
          </p:nvPr>
        </p:nvSpPr>
        <p:spPr>
          <a:extLst/>
        </p:spPr>
        <p:txBody>
          <a:bodyPr/>
          <a:lstStyle/>
          <a:p>
            <a:pPr>
              <a:defRPr/>
            </a:pPr>
            <a:r>
              <a:rPr lang="en-US" altLang="de-DE" sz="1800" dirty="0"/>
              <a:t>Understanding heterogeneity as a resource and not an obstacle for</a:t>
            </a:r>
          </a:p>
          <a:p>
            <a:pPr lvl="1">
              <a:defRPr/>
            </a:pPr>
            <a:r>
              <a:rPr lang="en-US" altLang="de-DE" dirty="0"/>
              <a:t>a variety of perspectives and</a:t>
            </a:r>
          </a:p>
          <a:p>
            <a:pPr lvl="1">
              <a:defRPr/>
            </a:pPr>
            <a:r>
              <a:rPr lang="en-US" altLang="de-DE" dirty="0"/>
              <a:t>self-knowledge about one’s own positioning</a:t>
            </a:r>
          </a:p>
          <a:p>
            <a:pPr>
              <a:defRPr/>
            </a:pPr>
            <a:r>
              <a:rPr lang="en-US" altLang="de-DE" sz="1800" dirty="0"/>
              <a:t>Getting to know the significance of one’s own biography as a researcher, guided by methods</a:t>
            </a:r>
          </a:p>
          <a:p>
            <a:pPr>
              <a:defRPr/>
            </a:pPr>
            <a:r>
              <a:rPr lang="en-US" altLang="de-DE" sz="1800" dirty="0"/>
              <a:t>Getting to know and applying scientific methods and perspectives</a:t>
            </a:r>
          </a:p>
          <a:p>
            <a:pPr>
              <a:defRPr/>
            </a:pPr>
            <a:r>
              <a:rPr lang="en-US" altLang="de-DE" sz="1800" dirty="0"/>
              <a:t>Experiencing one’s own positioning as a researcher by going through research processes, because …</a:t>
            </a:r>
          </a:p>
          <a:p>
            <a:pPr>
              <a:defRPr/>
            </a:pPr>
            <a:r>
              <a:rPr lang="en-US" altLang="de-DE" sz="1800" i="1" dirty="0"/>
              <a:t>Diversity not only provides a fruitful initial condition for research-based learning, but represents an important foundation for research-based learning. </a:t>
            </a:r>
            <a:br>
              <a:rPr lang="en-US" altLang="de-DE" sz="1800" i="1" dirty="0">
                <a:highlight>
                  <a:srgbClr val="FFFF00"/>
                </a:highlight>
              </a:rPr>
            </a:br>
            <a:r>
              <a:rPr lang="en-US" altLang="de-DE" sz="1800" dirty="0"/>
              <a:t>(Satilmis, 2019, p. 49) </a:t>
            </a:r>
            <a:endParaRPr lang="de-DE" altLang="de-DE" sz="1800" dirty="0"/>
          </a:p>
        </p:txBody>
      </p:sp>
      <p:sp>
        <p:nvSpPr>
          <p:cNvPr id="4" name="Fußzeilenplatzhalter 3">
            <a:extLst>
              <a:ext uri="{FF2B5EF4-FFF2-40B4-BE49-F238E27FC236}">
                <a16:creationId xmlns:a16="http://schemas.microsoft.com/office/drawing/2014/main" id="{19CC3195-8F42-4459-A9D4-87AE59C2959B}"/>
              </a:ext>
            </a:extLst>
          </p:cNvPr>
          <p:cNvSpPr>
            <a:spLocks noGrp="1"/>
          </p:cNvSpPr>
          <p:nvPr>
            <p:ph type="ftr" sz="quarter" idx="11"/>
          </p:nvPr>
        </p:nvSpPr>
        <p:spPr/>
        <p:txBody>
          <a:bodyPr/>
          <a:lstStyle/>
          <a:p>
            <a:pPr>
              <a:defRPr/>
            </a:pPr>
            <a:r>
              <a:rPr lang="en-US" altLang="de-DE"/>
              <a:t>Fashion DIET</a:t>
            </a:r>
            <a:endParaRPr lang="de-DE" altLang="de-DE"/>
          </a:p>
        </p:txBody>
      </p:sp>
      <p:sp>
        <p:nvSpPr>
          <p:cNvPr id="53254" name="Foliennummernplatzhalter 4">
            <a:extLst>
              <a:ext uri="{FF2B5EF4-FFF2-40B4-BE49-F238E27FC236}">
                <a16:creationId xmlns:a16="http://schemas.microsoft.com/office/drawing/2014/main" id="{51541068-6A74-4907-9A2A-71133AE6273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EFD18E7-AC5A-403C-A2A3-1D36563E9E18}" type="slidenum">
              <a:rPr lang="de-DE" altLang="de-DE" smtClean="0">
                <a:solidFill>
                  <a:srgbClr val="898989"/>
                </a:solidFill>
              </a:rPr>
              <a:pPr/>
              <a:t>22</a:t>
            </a:fld>
            <a:endParaRPr lang="de-DE" altLang="de-DE">
              <a:solidFill>
                <a:srgbClr val="89898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Grafik 12">
            <a:extLst>
              <a:ext uri="{FF2B5EF4-FFF2-40B4-BE49-F238E27FC236}">
                <a16:creationId xmlns:a16="http://schemas.microsoft.com/office/drawing/2014/main" id="{53AB3451-E22F-4FEE-A924-A6C071EF0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963" y="1708150"/>
            <a:ext cx="3459162"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itel 1">
            <a:extLst>
              <a:ext uri="{FF2B5EF4-FFF2-40B4-BE49-F238E27FC236}">
                <a16:creationId xmlns:a16="http://schemas.microsoft.com/office/drawing/2014/main" id="{5BF7DE96-68D8-425E-BC06-B9C7BCDA30F9}"/>
              </a:ext>
            </a:extLst>
          </p:cNvPr>
          <p:cNvSpPr>
            <a:spLocks noGrp="1" noChangeArrowheads="1"/>
          </p:cNvSpPr>
          <p:nvPr>
            <p:ph type="title"/>
          </p:nvPr>
        </p:nvSpPr>
        <p:spPr/>
        <p:txBody>
          <a:bodyPr/>
          <a:lstStyle/>
          <a:p>
            <a:r>
              <a:rPr lang="en-US" altLang="de-DE"/>
              <a:t>Special Features of Research-Based Learning</a:t>
            </a:r>
            <a:endParaRPr lang="de-DE" altLang="de-DE"/>
          </a:p>
        </p:txBody>
      </p:sp>
      <p:sp>
        <p:nvSpPr>
          <p:cNvPr id="55300" name="Inhaltsplatzhalter 2">
            <a:extLst>
              <a:ext uri="{FF2B5EF4-FFF2-40B4-BE49-F238E27FC236}">
                <a16:creationId xmlns:a16="http://schemas.microsoft.com/office/drawing/2014/main" id="{97099F94-0D9F-46EC-B06F-69D90B489F65}"/>
              </a:ext>
            </a:extLst>
          </p:cNvPr>
          <p:cNvSpPr>
            <a:spLocks noGrp="1" noChangeArrowheads="1"/>
          </p:cNvSpPr>
          <p:nvPr>
            <p:ph idx="1"/>
          </p:nvPr>
        </p:nvSpPr>
        <p:spPr>
          <a:xfrm>
            <a:off x="628650" y="1370013"/>
            <a:ext cx="5022850" cy="3262312"/>
          </a:xfrm>
        </p:spPr>
        <p:txBody>
          <a:bodyPr/>
          <a:lstStyle/>
          <a:p>
            <a:r>
              <a:rPr lang="en-US" altLang="de-DE" sz="2000"/>
              <a:t>Research-based, research-oriented, inquiry learning (Huber, 2014) is more than just a "didactic trick".</a:t>
            </a:r>
          </a:p>
          <a:p>
            <a:r>
              <a:rPr lang="en-US" altLang="de-DE" sz="2000"/>
              <a:t>Learners should either develop a question or problem themselves or allow themselves to be persuaded to do so by the teacher.</a:t>
            </a:r>
          </a:p>
          <a:p>
            <a:r>
              <a:rPr lang="en-US" altLang="de-DE" sz="2000"/>
              <a:t>Research-based learning should be directed towards gaining new insights and not only be subjectively meaningful for the learners. (Huber, 2009, p. 32)</a:t>
            </a:r>
            <a:endParaRPr lang="de-DE" altLang="de-DE"/>
          </a:p>
        </p:txBody>
      </p:sp>
      <p:sp>
        <p:nvSpPr>
          <p:cNvPr id="4" name="Fußzeilenplatzhalter 3">
            <a:extLst>
              <a:ext uri="{FF2B5EF4-FFF2-40B4-BE49-F238E27FC236}">
                <a16:creationId xmlns:a16="http://schemas.microsoft.com/office/drawing/2014/main" id="{8E28A4EB-FB89-4066-A73C-29759ADBF364}"/>
              </a:ext>
            </a:extLst>
          </p:cNvPr>
          <p:cNvSpPr>
            <a:spLocks noGrp="1"/>
          </p:cNvSpPr>
          <p:nvPr>
            <p:ph type="ftr" sz="quarter" idx="11"/>
          </p:nvPr>
        </p:nvSpPr>
        <p:spPr/>
        <p:txBody>
          <a:bodyPr/>
          <a:lstStyle/>
          <a:p>
            <a:pPr>
              <a:defRPr/>
            </a:pPr>
            <a:r>
              <a:rPr lang="en-US" altLang="de-DE"/>
              <a:t>Fashion DIET</a:t>
            </a:r>
            <a:endParaRPr lang="de-DE" altLang="de-DE"/>
          </a:p>
        </p:txBody>
      </p:sp>
      <p:sp>
        <p:nvSpPr>
          <p:cNvPr id="55302" name="Foliennummernplatzhalter 4">
            <a:extLst>
              <a:ext uri="{FF2B5EF4-FFF2-40B4-BE49-F238E27FC236}">
                <a16:creationId xmlns:a16="http://schemas.microsoft.com/office/drawing/2014/main" id="{3DC702F5-1038-45DB-AFFE-8BCDA30ACD4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346267E-A926-48E6-ADE9-2B3BE7EAFCB4}" type="slidenum">
              <a:rPr lang="de-DE" altLang="de-DE" smtClean="0">
                <a:solidFill>
                  <a:srgbClr val="898989"/>
                </a:solidFill>
              </a:rPr>
              <a:pPr/>
              <a:t>23</a:t>
            </a:fld>
            <a:endParaRPr lang="de-DE" altLang="de-DE">
              <a:solidFill>
                <a:srgbClr val="898989"/>
              </a:solidFill>
            </a:endParaRPr>
          </a:p>
        </p:txBody>
      </p:sp>
      <p:sp>
        <p:nvSpPr>
          <p:cNvPr id="55303" name="Textfeld 1">
            <a:extLst>
              <a:ext uri="{FF2B5EF4-FFF2-40B4-BE49-F238E27FC236}">
                <a16:creationId xmlns:a16="http://schemas.microsoft.com/office/drawing/2014/main" id="{6D109103-92FE-4D95-8FCF-1E2FEDC0D26E}"/>
              </a:ext>
            </a:extLst>
          </p:cNvPr>
          <p:cNvSpPr txBox="1">
            <a:spLocks noChangeArrowheads="1"/>
          </p:cNvSpPr>
          <p:nvPr/>
        </p:nvSpPr>
        <p:spPr bwMode="auto">
          <a:xfrm>
            <a:off x="5651500" y="4084638"/>
            <a:ext cx="3349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CC BY-NC-ND Unknown author, Creative Commons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a:extLst>
              <a:ext uri="{FF2B5EF4-FFF2-40B4-BE49-F238E27FC236}">
                <a16:creationId xmlns:a16="http://schemas.microsoft.com/office/drawing/2014/main" id="{11925E66-E4E5-4A6E-BA1C-417A3533F166}"/>
              </a:ext>
            </a:extLst>
          </p:cNvPr>
          <p:cNvSpPr>
            <a:spLocks noGrp="1" noChangeArrowheads="1"/>
          </p:cNvSpPr>
          <p:nvPr>
            <p:ph type="title"/>
          </p:nvPr>
        </p:nvSpPr>
        <p:spPr/>
        <p:txBody>
          <a:bodyPr/>
          <a:lstStyle/>
          <a:p>
            <a:r>
              <a:rPr lang="de-DE" altLang="de-DE"/>
              <a:t>Scaffolding in Research-Based Learning</a:t>
            </a:r>
          </a:p>
        </p:txBody>
      </p:sp>
      <p:sp>
        <p:nvSpPr>
          <p:cNvPr id="51203" name="Inhaltsplatzhalter 2">
            <a:extLst>
              <a:ext uri="{FF2B5EF4-FFF2-40B4-BE49-F238E27FC236}">
                <a16:creationId xmlns:a16="http://schemas.microsoft.com/office/drawing/2014/main" id="{12B98797-B714-4487-A235-9F38A8A2E89A}"/>
              </a:ext>
            </a:extLst>
          </p:cNvPr>
          <p:cNvSpPr>
            <a:spLocks noGrp="1" noChangeArrowheads="1"/>
          </p:cNvSpPr>
          <p:nvPr>
            <p:ph idx="1"/>
          </p:nvPr>
        </p:nvSpPr>
        <p:spPr>
          <a:xfrm>
            <a:off x="628650" y="1203325"/>
            <a:ext cx="7886700" cy="3262313"/>
          </a:xfrm>
        </p:spPr>
        <p:txBody>
          <a:bodyPr/>
          <a:lstStyle/>
          <a:p>
            <a:pPr>
              <a:defRPr/>
            </a:pPr>
            <a:r>
              <a:rPr lang="en-US" altLang="de-DE" dirty="0"/>
              <a:t>Cognitive, emotional and social experiences are gained during the research process.</a:t>
            </a:r>
          </a:p>
          <a:p>
            <a:pPr>
              <a:defRPr/>
            </a:pPr>
            <a:r>
              <a:rPr lang="en-US" altLang="de-DE" dirty="0"/>
              <a:t>Starting from the initial interest for the object of research, the research process leads through ups and downs, allows uncertainties and experiences of success to be experienced (Huber, 2009, p. 12).</a:t>
            </a:r>
          </a:p>
          <a:p>
            <a:pPr>
              <a:defRPr/>
            </a:pPr>
            <a:r>
              <a:rPr lang="en-US" altLang="de-DE" dirty="0"/>
              <a:t>The learners’ independence plays a major role. Accordingly, teachers primarily have an assisting and advising function. If necessary, they give suggestions but also instructions and assistance.</a:t>
            </a:r>
          </a:p>
          <a:p>
            <a:pPr>
              <a:defRPr/>
            </a:pPr>
            <a:r>
              <a:rPr lang="en-US" altLang="de-DE" dirty="0"/>
              <a:t>Through various forms of support (scaffolding), a variation in student autonomy is possible.</a:t>
            </a:r>
          </a:p>
          <a:p>
            <a:pPr marL="0" indent="0">
              <a:buFont typeface="Arial" panose="020B0604020202020204" pitchFamily="34" charset="0"/>
              <a:buNone/>
              <a:defRPr/>
            </a:pPr>
            <a:endParaRPr lang="de-DE" altLang="de-DE" dirty="0"/>
          </a:p>
        </p:txBody>
      </p:sp>
      <p:sp>
        <p:nvSpPr>
          <p:cNvPr id="4" name="Fußzeilenplatzhalter 3">
            <a:extLst>
              <a:ext uri="{FF2B5EF4-FFF2-40B4-BE49-F238E27FC236}">
                <a16:creationId xmlns:a16="http://schemas.microsoft.com/office/drawing/2014/main" id="{845E4530-56E9-4BB8-A9F7-7EB60CC93E24}"/>
              </a:ext>
            </a:extLst>
          </p:cNvPr>
          <p:cNvSpPr>
            <a:spLocks noGrp="1"/>
          </p:cNvSpPr>
          <p:nvPr>
            <p:ph type="ftr" sz="quarter" idx="11"/>
          </p:nvPr>
        </p:nvSpPr>
        <p:spPr/>
        <p:txBody>
          <a:bodyPr/>
          <a:lstStyle/>
          <a:p>
            <a:pPr>
              <a:defRPr/>
            </a:pPr>
            <a:r>
              <a:rPr lang="en-US" altLang="de-DE"/>
              <a:t>Fashion DIET</a:t>
            </a:r>
            <a:endParaRPr lang="de-DE" altLang="de-DE"/>
          </a:p>
        </p:txBody>
      </p:sp>
      <p:sp>
        <p:nvSpPr>
          <p:cNvPr id="57349" name="Foliennummernplatzhalter 4">
            <a:extLst>
              <a:ext uri="{FF2B5EF4-FFF2-40B4-BE49-F238E27FC236}">
                <a16:creationId xmlns:a16="http://schemas.microsoft.com/office/drawing/2014/main" id="{0C4E981E-B1AB-47C0-AF5C-499B58510FD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C3ECF75-64CD-4320-AD7E-A506DCE62BF0}" type="slidenum">
              <a:rPr lang="de-DE" altLang="de-DE" smtClean="0">
                <a:solidFill>
                  <a:srgbClr val="898989"/>
                </a:solidFill>
              </a:rPr>
              <a:pPr/>
              <a:t>24</a:t>
            </a:fld>
            <a:endParaRPr lang="de-DE" altLang="de-DE">
              <a:solidFill>
                <a:srgbClr val="89898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a:extLst>
              <a:ext uri="{FF2B5EF4-FFF2-40B4-BE49-F238E27FC236}">
                <a16:creationId xmlns:a16="http://schemas.microsoft.com/office/drawing/2014/main" id="{F8C6F7E2-9B2C-4024-8F16-2C67417215F3}"/>
              </a:ext>
            </a:extLst>
          </p:cNvPr>
          <p:cNvSpPr>
            <a:spLocks noGrp="1" noChangeArrowheads="1"/>
          </p:cNvSpPr>
          <p:nvPr>
            <p:ph type="title"/>
          </p:nvPr>
        </p:nvSpPr>
        <p:spPr/>
        <p:txBody>
          <a:bodyPr/>
          <a:lstStyle/>
          <a:p>
            <a:r>
              <a:rPr lang="de-DE" altLang="de-DE"/>
              <a:t>Development of Scaffolding</a:t>
            </a:r>
          </a:p>
        </p:txBody>
      </p:sp>
      <p:sp>
        <p:nvSpPr>
          <p:cNvPr id="58371" name="Inhaltsplatzhalter 2">
            <a:extLst>
              <a:ext uri="{FF2B5EF4-FFF2-40B4-BE49-F238E27FC236}">
                <a16:creationId xmlns:a16="http://schemas.microsoft.com/office/drawing/2014/main" id="{36853BF7-0603-4DDB-8355-D989F5C2A539}"/>
              </a:ext>
            </a:extLst>
          </p:cNvPr>
          <p:cNvSpPr>
            <a:spLocks noGrp="1" noChangeArrowheads="1"/>
          </p:cNvSpPr>
          <p:nvPr>
            <p:ph idx="1"/>
          </p:nvPr>
        </p:nvSpPr>
        <p:spPr/>
        <p:txBody>
          <a:bodyPr/>
          <a:lstStyle/>
          <a:p>
            <a:r>
              <a:rPr lang="en-US" altLang="de-DE"/>
              <a:t>Scaffolding is the temporary support of learners in teaching-learning processes. As the learners’ competences increase, scaffolding is further reduced.</a:t>
            </a:r>
          </a:p>
          <a:p>
            <a:r>
              <a:rPr lang="en-US" altLang="de-DE"/>
              <a:t>The concept goes back to the sociocultural theory of the Russian psychologist Lev Vygotskij (1978). Wood, Brunner and Ross (1976) used the metaphor of scaffolding to describe instructional practices in early education and mother-child interaction (maternal scaffolding).</a:t>
            </a:r>
          </a:p>
          <a:p>
            <a:r>
              <a:rPr lang="en-US" altLang="de-DE"/>
              <a:t>Today, the linguistic and technical support of learners in solving tasks that they are not yet able to do on their own is referred to as scaffolding. </a:t>
            </a:r>
            <a:endParaRPr lang="de-DE" altLang="de-DE"/>
          </a:p>
        </p:txBody>
      </p:sp>
      <p:sp>
        <p:nvSpPr>
          <p:cNvPr id="4" name="Fußzeilenplatzhalter 3">
            <a:extLst>
              <a:ext uri="{FF2B5EF4-FFF2-40B4-BE49-F238E27FC236}">
                <a16:creationId xmlns:a16="http://schemas.microsoft.com/office/drawing/2014/main" id="{AD347FE8-D886-42D9-B142-A98EED9241EC}"/>
              </a:ext>
            </a:extLst>
          </p:cNvPr>
          <p:cNvSpPr>
            <a:spLocks noGrp="1"/>
          </p:cNvSpPr>
          <p:nvPr>
            <p:ph type="ftr" sz="quarter" idx="11"/>
          </p:nvPr>
        </p:nvSpPr>
        <p:spPr/>
        <p:txBody>
          <a:bodyPr/>
          <a:lstStyle/>
          <a:p>
            <a:pPr>
              <a:defRPr/>
            </a:pPr>
            <a:r>
              <a:rPr lang="en-US" altLang="de-DE"/>
              <a:t>Fashion DIET</a:t>
            </a:r>
            <a:endParaRPr lang="de-DE" altLang="de-DE"/>
          </a:p>
        </p:txBody>
      </p:sp>
      <p:sp>
        <p:nvSpPr>
          <p:cNvPr id="58373" name="Foliennummernplatzhalter 4">
            <a:extLst>
              <a:ext uri="{FF2B5EF4-FFF2-40B4-BE49-F238E27FC236}">
                <a16:creationId xmlns:a16="http://schemas.microsoft.com/office/drawing/2014/main" id="{F473F72E-10CD-4238-BDA4-215DCFA209E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729C153-8481-43C1-88A6-BD9A659EA040}" type="slidenum">
              <a:rPr lang="de-DE" altLang="de-DE" smtClean="0">
                <a:solidFill>
                  <a:srgbClr val="898989"/>
                </a:solidFill>
              </a:rPr>
              <a:pPr/>
              <a:t>25</a:t>
            </a:fld>
            <a:endParaRPr lang="de-DE" altLang="de-DE">
              <a:solidFill>
                <a:srgbClr val="89898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a:extLst>
              <a:ext uri="{FF2B5EF4-FFF2-40B4-BE49-F238E27FC236}">
                <a16:creationId xmlns:a16="http://schemas.microsoft.com/office/drawing/2014/main" id="{DD6FDAA5-4534-4C2A-8F03-8C78964EC756}"/>
              </a:ext>
            </a:extLst>
          </p:cNvPr>
          <p:cNvSpPr>
            <a:spLocks noGrp="1" noChangeArrowheads="1"/>
          </p:cNvSpPr>
          <p:nvPr>
            <p:ph type="title"/>
          </p:nvPr>
        </p:nvSpPr>
        <p:spPr/>
        <p:txBody>
          <a:bodyPr/>
          <a:lstStyle/>
          <a:p>
            <a:r>
              <a:rPr lang="en-US" altLang="de-DE"/>
              <a:t>Scaffolding in the Language-Subject Context</a:t>
            </a:r>
            <a:endParaRPr lang="de-DE" altLang="de-DE"/>
          </a:p>
        </p:txBody>
      </p:sp>
      <p:sp>
        <p:nvSpPr>
          <p:cNvPr id="60419" name="Inhaltsplatzhalter 2">
            <a:extLst>
              <a:ext uri="{FF2B5EF4-FFF2-40B4-BE49-F238E27FC236}">
                <a16:creationId xmlns:a16="http://schemas.microsoft.com/office/drawing/2014/main" id="{A1B7417F-3189-4D2D-8107-2C474BA6C479}"/>
              </a:ext>
            </a:extLst>
          </p:cNvPr>
          <p:cNvSpPr>
            <a:spLocks noGrp="1" noChangeArrowheads="1"/>
          </p:cNvSpPr>
          <p:nvPr>
            <p:ph idx="1"/>
          </p:nvPr>
        </p:nvSpPr>
        <p:spPr/>
        <p:txBody>
          <a:bodyPr/>
          <a:lstStyle/>
          <a:p>
            <a:r>
              <a:rPr lang="en-US" altLang="de-DE"/>
              <a:t>Scaffolding is particularly important in the integration of language and subject learning for a targeted, systematic way of promoting the acquisition of subject literacy (Gibbons, 2015; Kniffka, 2019).</a:t>
            </a:r>
          </a:p>
          <a:p>
            <a:r>
              <a:rPr lang="en-US" altLang="de-DE"/>
              <a:t>Learners are supported in acquiring new conceptual subject knowledge, developing skills, strategies and subject-specific ways of working. This is achieved when language and subject content are taught in an integrated way.</a:t>
            </a:r>
          </a:p>
          <a:p>
            <a:r>
              <a:rPr lang="en-US" altLang="de-DE"/>
              <a:t>The aim is to acquire knowledge increasingly independently and to verbalise newly acquired content adequately (Meyer &amp; Coyle, 2017). </a:t>
            </a:r>
            <a:endParaRPr lang="de-DE" altLang="de-DE"/>
          </a:p>
        </p:txBody>
      </p:sp>
      <p:sp>
        <p:nvSpPr>
          <p:cNvPr id="4" name="Fußzeilenplatzhalter 3">
            <a:extLst>
              <a:ext uri="{FF2B5EF4-FFF2-40B4-BE49-F238E27FC236}">
                <a16:creationId xmlns:a16="http://schemas.microsoft.com/office/drawing/2014/main" id="{7194CC05-23F5-4104-B4BF-F913ED298481}"/>
              </a:ext>
            </a:extLst>
          </p:cNvPr>
          <p:cNvSpPr>
            <a:spLocks noGrp="1"/>
          </p:cNvSpPr>
          <p:nvPr>
            <p:ph type="ftr" sz="quarter" idx="11"/>
          </p:nvPr>
        </p:nvSpPr>
        <p:spPr/>
        <p:txBody>
          <a:bodyPr/>
          <a:lstStyle/>
          <a:p>
            <a:pPr>
              <a:defRPr/>
            </a:pPr>
            <a:r>
              <a:rPr lang="en-US" altLang="de-DE"/>
              <a:t>Fashion DIET</a:t>
            </a:r>
            <a:endParaRPr lang="de-DE" altLang="de-DE"/>
          </a:p>
        </p:txBody>
      </p:sp>
      <p:sp>
        <p:nvSpPr>
          <p:cNvPr id="60421" name="Foliennummernplatzhalter 4">
            <a:extLst>
              <a:ext uri="{FF2B5EF4-FFF2-40B4-BE49-F238E27FC236}">
                <a16:creationId xmlns:a16="http://schemas.microsoft.com/office/drawing/2014/main" id="{69B5F040-89A5-4CB8-B44B-9D15050C94F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A34285E-BCDC-495C-B65C-0442C34C058C}" type="slidenum">
              <a:rPr lang="de-DE" altLang="de-DE" smtClean="0">
                <a:solidFill>
                  <a:srgbClr val="898989"/>
                </a:solidFill>
              </a:rPr>
              <a:pPr/>
              <a:t>26</a:t>
            </a:fld>
            <a:endParaRPr lang="de-DE" altLang="de-DE">
              <a:solidFill>
                <a:srgbClr val="89898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a:extLst>
              <a:ext uri="{FF2B5EF4-FFF2-40B4-BE49-F238E27FC236}">
                <a16:creationId xmlns:a16="http://schemas.microsoft.com/office/drawing/2014/main" id="{1601CB48-FE67-4088-8CFD-DFB39BEDA60D}"/>
              </a:ext>
            </a:extLst>
          </p:cNvPr>
          <p:cNvSpPr>
            <a:spLocks noGrp="1" noChangeArrowheads="1"/>
          </p:cNvSpPr>
          <p:nvPr>
            <p:ph type="title"/>
          </p:nvPr>
        </p:nvSpPr>
        <p:spPr/>
        <p:txBody>
          <a:bodyPr/>
          <a:lstStyle/>
          <a:p>
            <a:r>
              <a:rPr lang="de-DE" altLang="de-DE"/>
              <a:t>Design-Based Research</a:t>
            </a:r>
          </a:p>
        </p:txBody>
      </p:sp>
      <p:sp>
        <p:nvSpPr>
          <p:cNvPr id="56323" name="Inhaltsplatzhalter 2">
            <a:extLst>
              <a:ext uri="{FF2B5EF4-FFF2-40B4-BE49-F238E27FC236}">
                <a16:creationId xmlns:a16="http://schemas.microsoft.com/office/drawing/2014/main" id="{85D81D64-CB35-47E4-A9F1-26540EAA7D08}"/>
              </a:ext>
            </a:extLst>
          </p:cNvPr>
          <p:cNvSpPr>
            <a:spLocks noGrp="1" noChangeArrowheads="1"/>
          </p:cNvSpPr>
          <p:nvPr>
            <p:ph idx="1"/>
          </p:nvPr>
        </p:nvSpPr>
        <p:spPr/>
        <p:txBody>
          <a:bodyPr/>
          <a:lstStyle/>
          <a:p>
            <a:pPr marL="0" indent="0">
              <a:buFont typeface="Arial" panose="020B0604020202020204" pitchFamily="34" charset="0"/>
              <a:buNone/>
              <a:defRPr/>
            </a:pPr>
            <a:r>
              <a:rPr lang="en-US" altLang="de-DE" dirty="0"/>
              <a:t>Design-based research, also called design research, belongs to development research.</a:t>
            </a:r>
          </a:p>
          <a:p>
            <a:pPr marL="0" indent="0">
              <a:buFont typeface="Arial" panose="020B0604020202020204" pitchFamily="34" charset="0"/>
              <a:buNone/>
              <a:defRPr/>
            </a:pPr>
            <a:r>
              <a:rPr lang="en-US" altLang="de-DE" dirty="0"/>
              <a:t>The research approach addresses the following questions:</a:t>
            </a:r>
          </a:p>
          <a:p>
            <a:pPr>
              <a:defRPr/>
            </a:pPr>
            <a:r>
              <a:rPr lang="en-US" altLang="de-DE" dirty="0"/>
              <a:t>How can development approaches be designed and what do they achieve?</a:t>
            </a:r>
          </a:p>
          <a:p>
            <a:pPr>
              <a:defRPr/>
            </a:pPr>
            <a:r>
              <a:rPr lang="en-US" altLang="de-DE" dirty="0"/>
              <a:t>What theoretical backgrounds are relevant, such as design principles, learning paths and learning objects? </a:t>
            </a:r>
          </a:p>
          <a:p>
            <a:pPr>
              <a:defRPr/>
            </a:pPr>
            <a:r>
              <a:rPr lang="en-US" altLang="de-DE" dirty="0"/>
              <a:t>The aim is to include empirical research into learning levels and learning processes and to design learning environments based on theoretical and empirical findings. </a:t>
            </a:r>
            <a:endParaRPr lang="de-DE" altLang="de-DE" dirty="0"/>
          </a:p>
        </p:txBody>
      </p:sp>
      <p:sp>
        <p:nvSpPr>
          <p:cNvPr id="4" name="Fußzeilenplatzhalter 3">
            <a:extLst>
              <a:ext uri="{FF2B5EF4-FFF2-40B4-BE49-F238E27FC236}">
                <a16:creationId xmlns:a16="http://schemas.microsoft.com/office/drawing/2014/main" id="{BA27CE7E-EFBF-4F4E-90E2-07AB0CBC4624}"/>
              </a:ext>
            </a:extLst>
          </p:cNvPr>
          <p:cNvSpPr>
            <a:spLocks noGrp="1"/>
          </p:cNvSpPr>
          <p:nvPr>
            <p:ph type="ftr" sz="quarter" idx="11"/>
          </p:nvPr>
        </p:nvSpPr>
        <p:spPr/>
        <p:txBody>
          <a:bodyPr/>
          <a:lstStyle/>
          <a:p>
            <a:pPr>
              <a:defRPr/>
            </a:pPr>
            <a:r>
              <a:rPr lang="en-US" altLang="de-DE"/>
              <a:t>Fashion DIET</a:t>
            </a:r>
            <a:endParaRPr lang="de-DE" altLang="de-DE"/>
          </a:p>
        </p:txBody>
      </p:sp>
      <p:sp>
        <p:nvSpPr>
          <p:cNvPr id="62469" name="Foliennummernplatzhalter 4">
            <a:extLst>
              <a:ext uri="{FF2B5EF4-FFF2-40B4-BE49-F238E27FC236}">
                <a16:creationId xmlns:a16="http://schemas.microsoft.com/office/drawing/2014/main" id="{B77AD54D-2CC3-464A-87EB-4DD01A55022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1E99F11-FE1A-40DD-BD67-B90D61266FCC}" type="slidenum">
              <a:rPr lang="de-DE" altLang="de-DE" smtClean="0">
                <a:solidFill>
                  <a:srgbClr val="898989"/>
                </a:solidFill>
              </a:rPr>
              <a:pPr/>
              <a:t>27</a:t>
            </a:fld>
            <a:endParaRPr lang="de-DE" altLang="de-DE">
              <a:solidFill>
                <a:srgbClr val="89898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a:extLst>
              <a:ext uri="{FF2B5EF4-FFF2-40B4-BE49-F238E27FC236}">
                <a16:creationId xmlns:a16="http://schemas.microsoft.com/office/drawing/2014/main" id="{C279DB66-DD10-4ADC-8E9E-81317D21C84F}"/>
              </a:ext>
            </a:extLst>
          </p:cNvPr>
          <p:cNvSpPr>
            <a:spLocks noGrp="1" noChangeArrowheads="1"/>
          </p:cNvSpPr>
          <p:nvPr>
            <p:ph type="title"/>
          </p:nvPr>
        </p:nvSpPr>
        <p:spPr/>
        <p:txBody>
          <a:bodyPr/>
          <a:lstStyle/>
          <a:p>
            <a:r>
              <a:rPr lang="de-DE" altLang="de-DE"/>
              <a:t>Processes of Design-Based Research</a:t>
            </a:r>
          </a:p>
        </p:txBody>
      </p:sp>
      <p:sp>
        <p:nvSpPr>
          <p:cNvPr id="3" name="Inhaltsplatzhalter 2">
            <a:extLst>
              <a:ext uri="{FF2B5EF4-FFF2-40B4-BE49-F238E27FC236}">
                <a16:creationId xmlns:a16="http://schemas.microsoft.com/office/drawing/2014/main" id="{C5994BC8-3D0F-402E-81ED-31E55EDC1FBD}"/>
              </a:ext>
            </a:extLst>
          </p:cNvPr>
          <p:cNvSpPr>
            <a:spLocks noGrp="1"/>
          </p:cNvSpPr>
          <p:nvPr>
            <p:ph idx="1"/>
          </p:nvPr>
        </p:nvSpPr>
        <p:spPr/>
        <p:txBody>
          <a:bodyPr/>
          <a:lstStyle/>
          <a:p>
            <a:pPr marL="0" indent="0">
              <a:buFont typeface="Arial" panose="020B0604020202020204" pitchFamily="34" charset="0"/>
              <a:buNone/>
              <a:defRPr/>
            </a:pPr>
            <a:r>
              <a:rPr lang="en-US" dirty="0"/>
              <a:t>Development and research in </a:t>
            </a:r>
          </a:p>
          <a:p>
            <a:pPr marL="0" indent="0">
              <a:buFont typeface="Arial" panose="020B0604020202020204" pitchFamily="34" charset="0"/>
              <a:buNone/>
              <a:defRPr/>
            </a:pPr>
            <a:r>
              <a:rPr lang="en-US" dirty="0"/>
              <a:t>continuous cycles:</a:t>
            </a:r>
          </a:p>
          <a:p>
            <a:pPr>
              <a:defRPr/>
            </a:pPr>
            <a:r>
              <a:rPr lang="de-DE" dirty="0"/>
              <a:t>Research</a:t>
            </a:r>
          </a:p>
          <a:p>
            <a:pPr>
              <a:defRPr/>
            </a:pPr>
            <a:r>
              <a:rPr lang="de-DE" dirty="0"/>
              <a:t>Design</a:t>
            </a:r>
          </a:p>
          <a:p>
            <a:pPr>
              <a:defRPr/>
            </a:pPr>
            <a:r>
              <a:rPr lang="de-DE" dirty="0"/>
              <a:t>Implementation</a:t>
            </a:r>
          </a:p>
          <a:p>
            <a:pPr>
              <a:defRPr/>
            </a:pPr>
            <a:r>
              <a:rPr lang="de-DE" dirty="0"/>
              <a:t>Analysis </a:t>
            </a:r>
          </a:p>
          <a:p>
            <a:pPr>
              <a:defRPr/>
            </a:pPr>
            <a:r>
              <a:rPr lang="de-DE" dirty="0"/>
              <a:t>Re-Design</a:t>
            </a:r>
          </a:p>
        </p:txBody>
      </p:sp>
      <p:sp>
        <p:nvSpPr>
          <p:cNvPr id="4" name="Fußzeilenplatzhalter 3">
            <a:extLst>
              <a:ext uri="{FF2B5EF4-FFF2-40B4-BE49-F238E27FC236}">
                <a16:creationId xmlns:a16="http://schemas.microsoft.com/office/drawing/2014/main" id="{51B770F9-1381-4C8B-AC87-7D4DCFD89FEB}"/>
              </a:ext>
            </a:extLst>
          </p:cNvPr>
          <p:cNvSpPr>
            <a:spLocks noGrp="1"/>
          </p:cNvSpPr>
          <p:nvPr>
            <p:ph type="ftr" sz="quarter" idx="11"/>
          </p:nvPr>
        </p:nvSpPr>
        <p:spPr/>
        <p:txBody>
          <a:bodyPr/>
          <a:lstStyle/>
          <a:p>
            <a:pPr>
              <a:defRPr/>
            </a:pPr>
            <a:r>
              <a:rPr lang="en-US" altLang="de-DE"/>
              <a:t>Fashion DIET</a:t>
            </a:r>
            <a:endParaRPr lang="de-DE" altLang="de-DE"/>
          </a:p>
        </p:txBody>
      </p:sp>
      <p:sp>
        <p:nvSpPr>
          <p:cNvPr id="63493" name="Foliennummernplatzhalter 4">
            <a:extLst>
              <a:ext uri="{FF2B5EF4-FFF2-40B4-BE49-F238E27FC236}">
                <a16:creationId xmlns:a16="http://schemas.microsoft.com/office/drawing/2014/main" id="{31A30623-D9BC-47AF-8D58-BCB5021D460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1CA072F-DB57-45E5-9BA5-6BCCDBE4FE31}" type="slidenum">
              <a:rPr lang="de-DE" altLang="de-DE" smtClean="0">
                <a:solidFill>
                  <a:srgbClr val="898989"/>
                </a:solidFill>
              </a:rPr>
              <a:pPr/>
              <a:t>28</a:t>
            </a:fld>
            <a:endParaRPr lang="de-DE" altLang="de-DE">
              <a:solidFill>
                <a:srgbClr val="898989"/>
              </a:solidFill>
            </a:endParaRPr>
          </a:p>
        </p:txBody>
      </p:sp>
      <p:graphicFrame>
        <p:nvGraphicFramePr>
          <p:cNvPr id="19" name="Diagramm 18">
            <a:extLst>
              <a:ext uri="{FF2B5EF4-FFF2-40B4-BE49-F238E27FC236}">
                <a16:creationId xmlns:a16="http://schemas.microsoft.com/office/drawing/2014/main" id="{F061706D-678A-4271-B849-300E7676F543}"/>
              </a:ext>
            </a:extLst>
          </p:cNvPr>
          <p:cNvGraphicFramePr/>
          <p:nvPr/>
        </p:nvGraphicFramePr>
        <p:xfrm>
          <a:off x="4139952" y="1370013"/>
          <a:ext cx="4536504"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Pfeil: nach rechts gekrümmt 19">
            <a:extLst>
              <a:ext uri="{FF2B5EF4-FFF2-40B4-BE49-F238E27FC236}">
                <a16:creationId xmlns:a16="http://schemas.microsoft.com/office/drawing/2014/main" id="{D79230B0-34ED-4810-8ED9-E00A77738F38}"/>
              </a:ext>
            </a:extLst>
          </p:cNvPr>
          <p:cNvSpPr/>
          <p:nvPr/>
        </p:nvSpPr>
        <p:spPr>
          <a:xfrm rot="5400000" flipV="1">
            <a:off x="5854700" y="-15874"/>
            <a:ext cx="1216025" cy="38163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21" name="Pfeil: nach rechts gekrümmt 20">
            <a:extLst>
              <a:ext uri="{FF2B5EF4-FFF2-40B4-BE49-F238E27FC236}">
                <a16:creationId xmlns:a16="http://schemas.microsoft.com/office/drawing/2014/main" id="{C058FC87-DAE6-4C5A-A425-15E1B3AA714F}"/>
              </a:ext>
            </a:extLst>
          </p:cNvPr>
          <p:cNvSpPr/>
          <p:nvPr/>
        </p:nvSpPr>
        <p:spPr>
          <a:xfrm rot="16200000" flipV="1">
            <a:off x="5726906" y="2135982"/>
            <a:ext cx="1217613" cy="38163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63497" name="Textfeld 12">
            <a:extLst>
              <a:ext uri="{FF2B5EF4-FFF2-40B4-BE49-F238E27FC236}">
                <a16:creationId xmlns:a16="http://schemas.microsoft.com/office/drawing/2014/main" id="{8BCF6A0C-138A-462D-8297-4BECEBB9AD1B}"/>
              </a:ext>
            </a:extLst>
          </p:cNvPr>
          <p:cNvSpPr txBox="1">
            <a:spLocks noChangeArrowheads="1"/>
          </p:cNvSpPr>
          <p:nvPr/>
        </p:nvSpPr>
        <p:spPr bwMode="auto">
          <a:xfrm>
            <a:off x="4068763" y="4503738"/>
            <a:ext cx="16192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CC BY Grundmeier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a:extLst>
              <a:ext uri="{FF2B5EF4-FFF2-40B4-BE49-F238E27FC236}">
                <a16:creationId xmlns:a16="http://schemas.microsoft.com/office/drawing/2014/main" id="{2BB49773-8258-4B5A-9F54-E67154E7ED2C}"/>
              </a:ext>
            </a:extLst>
          </p:cNvPr>
          <p:cNvSpPr>
            <a:spLocks noGrp="1" noChangeArrowheads="1"/>
          </p:cNvSpPr>
          <p:nvPr>
            <p:ph type="title"/>
          </p:nvPr>
        </p:nvSpPr>
        <p:spPr/>
        <p:txBody>
          <a:bodyPr/>
          <a:lstStyle/>
          <a:p>
            <a:r>
              <a:rPr lang="de-DE" altLang="de-DE"/>
              <a:t>Design-Based Research (DBR) Approach</a:t>
            </a:r>
          </a:p>
        </p:txBody>
      </p:sp>
      <p:sp>
        <p:nvSpPr>
          <p:cNvPr id="65539" name="Inhaltsplatzhalter 2">
            <a:extLst>
              <a:ext uri="{FF2B5EF4-FFF2-40B4-BE49-F238E27FC236}">
                <a16:creationId xmlns:a16="http://schemas.microsoft.com/office/drawing/2014/main" id="{D860A532-07B8-4A46-8F44-76372952ACA6}"/>
              </a:ext>
            </a:extLst>
          </p:cNvPr>
          <p:cNvSpPr>
            <a:spLocks noGrp="1" noChangeArrowheads="1"/>
          </p:cNvSpPr>
          <p:nvPr>
            <p:ph idx="1"/>
          </p:nvPr>
        </p:nvSpPr>
        <p:spPr>
          <a:xfrm>
            <a:off x="628650" y="1131888"/>
            <a:ext cx="7886700" cy="3262312"/>
          </a:xfrm>
        </p:spPr>
        <p:txBody>
          <a:bodyPr/>
          <a:lstStyle/>
          <a:p>
            <a:r>
              <a:rPr lang="en-US" altLang="de-DE" sz="1800"/>
              <a:t>Design-based research, like Design Thinking, is characterised by an iterative cycle of design, execution, analysis, implementation and redesign (DBRC, 2003).</a:t>
            </a:r>
          </a:p>
          <a:p>
            <a:r>
              <a:rPr lang="en-US" altLang="de-DE" sz="1800"/>
              <a:t>Results from pilot studies flow into the next cycle of enquiry (Cobb et al., 2003, p. 10). </a:t>
            </a:r>
          </a:p>
          <a:p>
            <a:r>
              <a:rPr lang="en-US" altLang="de-DE" sz="1800"/>
              <a:t>DBR arose from the need for a research approach that investigates learning phenomena in real-life situations rather than in laboratories.</a:t>
            </a:r>
          </a:p>
          <a:p>
            <a:r>
              <a:rPr lang="en-US" altLang="de-DE" sz="1800"/>
              <a:t>DBR goes beyond narrow measurement criteria and focuses on the design of learning processes. The approach thus fills a gap in teaching-learning research that has received little attention to date (Reinmann, 2005).</a:t>
            </a:r>
          </a:p>
          <a:p>
            <a:r>
              <a:rPr lang="en-US" altLang="de-DE" sz="1800"/>
              <a:t>DBR supports collaboration between participants and researchers throughout the process (Cobb et al., 2003) and offers the opportunity to share expertise across disciplinary boundaries (DBRC, 2003).</a:t>
            </a:r>
            <a:endParaRPr lang="de-DE" altLang="de-DE" sz="1800"/>
          </a:p>
        </p:txBody>
      </p:sp>
      <p:sp>
        <p:nvSpPr>
          <p:cNvPr id="4" name="Fußzeilenplatzhalter 3">
            <a:extLst>
              <a:ext uri="{FF2B5EF4-FFF2-40B4-BE49-F238E27FC236}">
                <a16:creationId xmlns:a16="http://schemas.microsoft.com/office/drawing/2014/main" id="{C2625DE2-8612-410C-B3A2-9F85220E068D}"/>
              </a:ext>
            </a:extLst>
          </p:cNvPr>
          <p:cNvSpPr>
            <a:spLocks noGrp="1"/>
          </p:cNvSpPr>
          <p:nvPr>
            <p:ph type="ftr" sz="quarter" idx="11"/>
          </p:nvPr>
        </p:nvSpPr>
        <p:spPr/>
        <p:txBody>
          <a:bodyPr/>
          <a:lstStyle/>
          <a:p>
            <a:pPr>
              <a:defRPr/>
            </a:pPr>
            <a:r>
              <a:rPr lang="en-US" altLang="de-DE"/>
              <a:t>Fashion DIET</a:t>
            </a:r>
            <a:endParaRPr lang="de-DE" altLang="de-DE"/>
          </a:p>
        </p:txBody>
      </p:sp>
      <p:sp>
        <p:nvSpPr>
          <p:cNvPr id="65541" name="Foliennummernplatzhalter 4">
            <a:extLst>
              <a:ext uri="{FF2B5EF4-FFF2-40B4-BE49-F238E27FC236}">
                <a16:creationId xmlns:a16="http://schemas.microsoft.com/office/drawing/2014/main" id="{A35D9083-7231-4665-95E9-C72211A3D75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527EECF-408A-4BEA-857C-9FF332F15C8B}" type="slidenum">
              <a:rPr lang="de-DE" altLang="de-DE" smtClean="0">
                <a:solidFill>
                  <a:srgbClr val="898989"/>
                </a:solidFill>
              </a:rPr>
              <a:pPr/>
              <a:t>29</a:t>
            </a:fld>
            <a:endParaRPr lang="de-DE" altLang="de-DE">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FD09EA40-6963-4548-84FD-FC66C28782C9}"/>
              </a:ext>
            </a:extLst>
          </p:cNvPr>
          <p:cNvSpPr>
            <a:spLocks noGrp="1" noChangeArrowheads="1"/>
          </p:cNvSpPr>
          <p:nvPr>
            <p:ph type="title"/>
          </p:nvPr>
        </p:nvSpPr>
        <p:spPr/>
        <p:txBody>
          <a:bodyPr/>
          <a:lstStyle/>
          <a:p>
            <a:pPr eaLnBrk="1" hangingPunct="1"/>
            <a:r>
              <a:rPr lang="en-US" altLang="de-DE"/>
              <a:t>Why should we professionalise our higher education didactics?</a:t>
            </a:r>
            <a:endParaRPr lang="de-DE" altLang="de-DE"/>
          </a:p>
        </p:txBody>
      </p:sp>
      <p:sp>
        <p:nvSpPr>
          <p:cNvPr id="16387" name="Inhaltsplatzhalter 2">
            <a:extLst>
              <a:ext uri="{FF2B5EF4-FFF2-40B4-BE49-F238E27FC236}">
                <a16:creationId xmlns:a16="http://schemas.microsoft.com/office/drawing/2014/main" id="{F754A9DE-C2AD-4E60-A4F5-567DDAF029AE}"/>
              </a:ext>
            </a:extLst>
          </p:cNvPr>
          <p:cNvSpPr>
            <a:spLocks noGrp="1" noChangeArrowheads="1"/>
          </p:cNvSpPr>
          <p:nvPr>
            <p:ph idx="1"/>
          </p:nvPr>
        </p:nvSpPr>
        <p:spPr>
          <a:xfrm>
            <a:off x="628650" y="1470025"/>
            <a:ext cx="7886700" cy="3262313"/>
          </a:xfrm>
        </p:spPr>
        <p:txBody>
          <a:bodyPr/>
          <a:lstStyle/>
          <a:p>
            <a:pPr eaLnBrk="1" hangingPunct="1"/>
            <a:r>
              <a:rPr lang="en-US" altLang="de-DE" sz="1600"/>
              <a:t>It is not enough to simply be able to follow implicit rule knowledge without comprehension. Educators must be able to reconstruct and reflexively evaluate how they act in order to be able to construct their actions over and over again (Helsper, 2002, p. 69).</a:t>
            </a:r>
          </a:p>
          <a:p>
            <a:pPr eaLnBrk="1" hangingPunct="1"/>
            <a:r>
              <a:rPr lang="en-US" altLang="de-DE" sz="1600"/>
              <a:t>Professionalisation is seen as (re)learning, or the formation of new patterns of interpretation (Gottuck et al., 2019, p. 12).</a:t>
            </a:r>
          </a:p>
          <a:p>
            <a:pPr eaLnBrk="1" hangingPunct="1"/>
            <a:r>
              <a:rPr lang="en-US" altLang="de-DE" sz="1600"/>
              <a:t>The aim is to transform implicit knowledge into explicit knowledge (Helsper, 2002) and vice versa.</a:t>
            </a:r>
          </a:p>
          <a:p>
            <a:pPr eaLnBrk="1" hangingPunct="1"/>
            <a:r>
              <a:rPr lang="en-US" altLang="de-DE" sz="1600"/>
              <a:t>The aim is to practise new ways of seeing things and new ways of acting:</a:t>
            </a:r>
          </a:p>
          <a:p>
            <a:pPr lvl="1" eaLnBrk="1" hangingPunct="1"/>
            <a:r>
              <a:rPr lang="de-DE" altLang="de-DE" sz="1600"/>
              <a:t>self-reflection and self-observation </a:t>
            </a:r>
          </a:p>
          <a:p>
            <a:pPr lvl="1" eaLnBrk="1" hangingPunct="1"/>
            <a:r>
              <a:rPr lang="en-US" altLang="de-DE" sz="1600"/>
              <a:t>gender competence and ethnographic competence</a:t>
            </a:r>
            <a:endParaRPr lang="de-DE" altLang="de-DE" sz="1600"/>
          </a:p>
          <a:p>
            <a:r>
              <a:rPr lang="en-US" altLang="de-DE" sz="1600"/>
              <a:t>The aim is to sharpen the "pedagogical view" (Schmidt, Schulz &amp; Graßhoff, 2016) as a connection between perception, interpretation, understanding and designs for action.</a:t>
            </a:r>
            <a:endParaRPr lang="de-DE" altLang="de-DE" sz="1600"/>
          </a:p>
        </p:txBody>
      </p:sp>
      <p:sp>
        <p:nvSpPr>
          <p:cNvPr id="4" name="Fußzeilenplatzhalter 3">
            <a:extLst>
              <a:ext uri="{FF2B5EF4-FFF2-40B4-BE49-F238E27FC236}">
                <a16:creationId xmlns:a16="http://schemas.microsoft.com/office/drawing/2014/main" id="{1E0885C6-8B83-44B2-AA7F-18B92BC202CA}"/>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6389" name="Foliennummernplatzhalter 4">
            <a:extLst>
              <a:ext uri="{FF2B5EF4-FFF2-40B4-BE49-F238E27FC236}">
                <a16:creationId xmlns:a16="http://schemas.microsoft.com/office/drawing/2014/main" id="{464B6927-7405-4DC8-B7BA-C7677EF14FC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88476E8-BED5-459C-B747-9086AA778157}" type="slidenum">
              <a:rPr lang="de-DE" altLang="de-DE" smtClean="0">
                <a:solidFill>
                  <a:srgbClr val="898989"/>
                </a:solidFill>
              </a:rPr>
              <a:pPr/>
              <a:t>3</a:t>
            </a:fld>
            <a:endParaRPr lang="de-DE" altLang="de-DE">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C70F14AF-CB7E-4D99-A471-BBAF637FC158}"/>
              </a:ext>
            </a:extLst>
          </p:cNvPr>
          <p:cNvSpPr>
            <a:spLocks noGrp="1" noChangeArrowheads="1"/>
          </p:cNvSpPr>
          <p:nvPr>
            <p:ph type="title"/>
          </p:nvPr>
        </p:nvSpPr>
        <p:spPr/>
        <p:txBody>
          <a:bodyPr/>
          <a:lstStyle/>
          <a:p>
            <a:r>
              <a:rPr lang="en-US" altLang="de-DE"/>
              <a:t>From Development Process to Product and from Research Process to Product</a:t>
            </a:r>
            <a:endParaRPr lang="de-DE" altLang="de-DE"/>
          </a:p>
        </p:txBody>
      </p:sp>
      <p:sp>
        <p:nvSpPr>
          <p:cNvPr id="4" name="Fußzeilenplatzhalter 3">
            <a:extLst>
              <a:ext uri="{FF2B5EF4-FFF2-40B4-BE49-F238E27FC236}">
                <a16:creationId xmlns:a16="http://schemas.microsoft.com/office/drawing/2014/main" id="{AF42AE3E-21FF-423F-B309-E99C44927F8F}"/>
              </a:ext>
            </a:extLst>
          </p:cNvPr>
          <p:cNvSpPr>
            <a:spLocks noGrp="1"/>
          </p:cNvSpPr>
          <p:nvPr>
            <p:ph type="ftr" sz="quarter" idx="11"/>
          </p:nvPr>
        </p:nvSpPr>
        <p:spPr/>
        <p:txBody>
          <a:bodyPr/>
          <a:lstStyle/>
          <a:p>
            <a:pPr>
              <a:defRPr/>
            </a:pPr>
            <a:r>
              <a:rPr lang="en-US" altLang="de-DE"/>
              <a:t>Fashion DIET</a:t>
            </a:r>
            <a:endParaRPr lang="de-DE" altLang="de-DE"/>
          </a:p>
        </p:txBody>
      </p:sp>
      <p:sp>
        <p:nvSpPr>
          <p:cNvPr id="67588" name="Foliennummernplatzhalter 4">
            <a:extLst>
              <a:ext uri="{FF2B5EF4-FFF2-40B4-BE49-F238E27FC236}">
                <a16:creationId xmlns:a16="http://schemas.microsoft.com/office/drawing/2014/main" id="{52CBCD33-A1FF-4414-8308-E9B3C9442AD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71B9A5F-A67F-4B65-B8EB-2E0854B63BA2}" type="slidenum">
              <a:rPr lang="de-DE" altLang="de-DE" smtClean="0">
                <a:solidFill>
                  <a:srgbClr val="898989"/>
                </a:solidFill>
              </a:rPr>
              <a:pPr/>
              <a:t>30</a:t>
            </a:fld>
            <a:endParaRPr lang="de-DE" altLang="de-DE">
              <a:solidFill>
                <a:srgbClr val="898989"/>
              </a:solidFill>
            </a:endParaRPr>
          </a:p>
        </p:txBody>
      </p:sp>
      <p:graphicFrame>
        <p:nvGraphicFramePr>
          <p:cNvPr id="7" name="Diagramm 6">
            <a:extLst>
              <a:ext uri="{FF2B5EF4-FFF2-40B4-BE49-F238E27FC236}">
                <a16:creationId xmlns:a16="http://schemas.microsoft.com/office/drawing/2014/main" id="{FF82B36B-85B3-420A-9F5D-5C6B474C7178}"/>
              </a:ext>
            </a:extLst>
          </p:cNvPr>
          <p:cNvGraphicFramePr/>
          <p:nvPr/>
        </p:nvGraphicFramePr>
        <p:xfrm>
          <a:off x="1331640" y="1534715"/>
          <a:ext cx="5552740" cy="2981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feil: gestreift nach rechts 8">
            <a:extLst>
              <a:ext uri="{FF2B5EF4-FFF2-40B4-BE49-F238E27FC236}">
                <a16:creationId xmlns:a16="http://schemas.microsoft.com/office/drawing/2014/main" id="{991D811A-DDE0-4F64-A878-3261A7CBB536}"/>
              </a:ext>
            </a:extLst>
          </p:cNvPr>
          <p:cNvSpPr/>
          <p:nvPr/>
        </p:nvSpPr>
        <p:spPr>
          <a:xfrm>
            <a:off x="1908175" y="4476750"/>
            <a:ext cx="4464050" cy="2746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Pfeil: gestreift nach rechts 9">
            <a:extLst>
              <a:ext uri="{FF2B5EF4-FFF2-40B4-BE49-F238E27FC236}">
                <a16:creationId xmlns:a16="http://schemas.microsoft.com/office/drawing/2014/main" id="{277BD965-770F-410F-AD1A-CD641BF391DD}"/>
              </a:ext>
            </a:extLst>
          </p:cNvPr>
          <p:cNvSpPr/>
          <p:nvPr/>
        </p:nvSpPr>
        <p:spPr>
          <a:xfrm>
            <a:off x="1911350" y="1236663"/>
            <a:ext cx="4316413" cy="2746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7592" name="Textfeld 11">
            <a:extLst>
              <a:ext uri="{FF2B5EF4-FFF2-40B4-BE49-F238E27FC236}">
                <a16:creationId xmlns:a16="http://schemas.microsoft.com/office/drawing/2014/main" id="{6C9996CE-30DD-49C4-A558-6BBA4B17A486}"/>
              </a:ext>
            </a:extLst>
          </p:cNvPr>
          <p:cNvSpPr txBox="1">
            <a:spLocks noChangeArrowheads="1"/>
          </p:cNvSpPr>
          <p:nvPr/>
        </p:nvSpPr>
        <p:spPr bwMode="auto">
          <a:xfrm>
            <a:off x="6372225" y="1250950"/>
            <a:ext cx="2057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100" b="1">
                <a:solidFill>
                  <a:srgbClr val="002060"/>
                </a:solidFill>
              </a:rPr>
              <a:t>Development Product</a:t>
            </a:r>
          </a:p>
          <a:p>
            <a:endParaRPr lang="en-US" altLang="de-DE" sz="1100">
              <a:solidFill>
                <a:srgbClr val="002060"/>
              </a:solidFill>
            </a:endParaRPr>
          </a:p>
          <a:p>
            <a:r>
              <a:rPr lang="en-US" altLang="de-DE" sz="1100">
                <a:solidFill>
                  <a:srgbClr val="002060"/>
                </a:solidFill>
              </a:rPr>
              <a:t>Specified and structured</a:t>
            </a:r>
          </a:p>
          <a:p>
            <a:r>
              <a:rPr lang="en-US" altLang="de-DE" sz="1100">
                <a:solidFill>
                  <a:srgbClr val="002060"/>
                </a:solidFill>
              </a:rPr>
              <a:t>learning objects</a:t>
            </a:r>
          </a:p>
          <a:p>
            <a:endParaRPr lang="de-DE" altLang="de-DE" sz="1100">
              <a:solidFill>
                <a:srgbClr val="002060"/>
              </a:solidFill>
            </a:endParaRPr>
          </a:p>
          <a:p>
            <a:r>
              <a:rPr lang="de-DE" altLang="de-DE" sz="1100">
                <a:solidFill>
                  <a:srgbClr val="002060"/>
                </a:solidFill>
              </a:rPr>
              <a:t>Design principles</a:t>
            </a:r>
          </a:p>
          <a:p>
            <a:endParaRPr lang="de-DE" altLang="de-DE" sz="1100">
              <a:solidFill>
                <a:srgbClr val="002060"/>
              </a:solidFill>
            </a:endParaRPr>
          </a:p>
          <a:p>
            <a:r>
              <a:rPr lang="de-DE" altLang="de-DE" sz="1100">
                <a:solidFill>
                  <a:srgbClr val="002060"/>
                </a:solidFill>
              </a:rPr>
              <a:t>Teaching-learning arrangements</a:t>
            </a:r>
          </a:p>
        </p:txBody>
      </p:sp>
      <p:sp>
        <p:nvSpPr>
          <p:cNvPr id="67593" name="Textfeld 12">
            <a:extLst>
              <a:ext uri="{FF2B5EF4-FFF2-40B4-BE49-F238E27FC236}">
                <a16:creationId xmlns:a16="http://schemas.microsoft.com/office/drawing/2014/main" id="{34D5BD74-8AFE-4507-9915-A31EB66791DC}"/>
              </a:ext>
            </a:extLst>
          </p:cNvPr>
          <p:cNvSpPr txBox="1">
            <a:spLocks noChangeArrowheads="1"/>
          </p:cNvSpPr>
          <p:nvPr/>
        </p:nvSpPr>
        <p:spPr bwMode="auto">
          <a:xfrm>
            <a:off x="107950" y="1214438"/>
            <a:ext cx="19431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100" b="1">
                <a:solidFill>
                  <a:srgbClr val="002060"/>
                </a:solidFill>
              </a:rPr>
              <a:t>Development Process</a:t>
            </a:r>
          </a:p>
        </p:txBody>
      </p:sp>
      <p:sp>
        <p:nvSpPr>
          <p:cNvPr id="67594" name="Textfeld 13">
            <a:extLst>
              <a:ext uri="{FF2B5EF4-FFF2-40B4-BE49-F238E27FC236}">
                <a16:creationId xmlns:a16="http://schemas.microsoft.com/office/drawing/2014/main" id="{6F69E461-7B0D-460D-896A-ADE9FBC36D10}"/>
              </a:ext>
            </a:extLst>
          </p:cNvPr>
          <p:cNvSpPr txBox="1">
            <a:spLocks noChangeArrowheads="1"/>
          </p:cNvSpPr>
          <p:nvPr/>
        </p:nvSpPr>
        <p:spPr bwMode="auto">
          <a:xfrm>
            <a:off x="179388" y="4483100"/>
            <a:ext cx="17287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100" b="1">
                <a:solidFill>
                  <a:srgbClr val="002060"/>
                </a:solidFill>
              </a:rPr>
              <a:t>Research Process</a:t>
            </a:r>
          </a:p>
        </p:txBody>
      </p:sp>
      <p:sp>
        <p:nvSpPr>
          <p:cNvPr id="67595" name="Textfeld 14">
            <a:extLst>
              <a:ext uri="{FF2B5EF4-FFF2-40B4-BE49-F238E27FC236}">
                <a16:creationId xmlns:a16="http://schemas.microsoft.com/office/drawing/2014/main" id="{D8C47048-6102-4352-81D4-8BBC91DDC951}"/>
              </a:ext>
            </a:extLst>
          </p:cNvPr>
          <p:cNvSpPr txBox="1">
            <a:spLocks noChangeArrowheads="1"/>
          </p:cNvSpPr>
          <p:nvPr/>
        </p:nvSpPr>
        <p:spPr bwMode="auto">
          <a:xfrm>
            <a:off x="6372225" y="3148013"/>
            <a:ext cx="26638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de-DE" sz="1100">
                <a:solidFill>
                  <a:srgbClr val="002060"/>
                </a:solidFill>
              </a:rPr>
              <a:t>Contributions to local theories of subject specific teaching and learning processes on modes of action and conditions of individual design elements</a:t>
            </a:r>
            <a:br>
              <a:rPr lang="en-US" altLang="de-DE" sz="1100">
                <a:solidFill>
                  <a:srgbClr val="002060"/>
                </a:solidFill>
              </a:rPr>
            </a:br>
            <a:endParaRPr lang="de-DE" altLang="de-DE" sz="1100">
              <a:solidFill>
                <a:srgbClr val="002060"/>
              </a:solidFill>
            </a:endParaRPr>
          </a:p>
          <a:p>
            <a:endParaRPr lang="de-DE" altLang="de-DE" sz="1100">
              <a:solidFill>
                <a:srgbClr val="002060"/>
              </a:solidFill>
            </a:endParaRPr>
          </a:p>
          <a:p>
            <a:endParaRPr lang="de-DE" altLang="de-DE" sz="1100" b="1">
              <a:solidFill>
                <a:srgbClr val="002060"/>
              </a:solidFill>
            </a:endParaRPr>
          </a:p>
          <a:p>
            <a:r>
              <a:rPr lang="de-DE" altLang="de-DE" sz="1100" b="1">
                <a:solidFill>
                  <a:srgbClr val="002060"/>
                </a:solidFill>
              </a:rPr>
              <a:t>Research Product</a:t>
            </a:r>
          </a:p>
        </p:txBody>
      </p:sp>
      <p:cxnSp>
        <p:nvCxnSpPr>
          <p:cNvPr id="17" name="Gerader Verbinder 16">
            <a:extLst>
              <a:ext uri="{FF2B5EF4-FFF2-40B4-BE49-F238E27FC236}">
                <a16:creationId xmlns:a16="http://schemas.microsoft.com/office/drawing/2014/main" id="{7A3B0AB8-1F4C-4510-8278-3E4470A72C58}"/>
              </a:ext>
            </a:extLst>
          </p:cNvPr>
          <p:cNvCxnSpPr/>
          <p:nvPr/>
        </p:nvCxnSpPr>
        <p:spPr>
          <a:xfrm>
            <a:off x="395288" y="3076575"/>
            <a:ext cx="83693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67597" name="Rechteck 1">
            <a:extLst>
              <a:ext uri="{FF2B5EF4-FFF2-40B4-BE49-F238E27FC236}">
                <a16:creationId xmlns:a16="http://schemas.microsoft.com/office/drawing/2014/main" id="{6F759D85-41C5-426B-8820-9A01ABF8F997}"/>
              </a:ext>
            </a:extLst>
          </p:cNvPr>
          <p:cNvSpPr>
            <a:spLocks noChangeArrowheads="1"/>
          </p:cNvSpPr>
          <p:nvPr/>
        </p:nvSpPr>
        <p:spPr bwMode="auto">
          <a:xfrm>
            <a:off x="179388" y="4013200"/>
            <a:ext cx="22066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100"/>
              <a:t>Modified from Prediger et al., 2012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Inhaltsplatzhalter 2">
            <a:extLst>
              <a:ext uri="{FF2B5EF4-FFF2-40B4-BE49-F238E27FC236}">
                <a16:creationId xmlns:a16="http://schemas.microsoft.com/office/drawing/2014/main" id="{FD9C2EC0-517C-4CB1-9105-92B11AB67D8E}"/>
              </a:ext>
            </a:extLst>
          </p:cNvPr>
          <p:cNvSpPr>
            <a:spLocks noGrp="1" noChangeArrowheads="1"/>
          </p:cNvSpPr>
          <p:nvPr>
            <p:ph idx="1"/>
          </p:nvPr>
        </p:nvSpPr>
        <p:spPr/>
        <p:txBody>
          <a:bodyPr/>
          <a:lstStyle/>
          <a:p>
            <a:r>
              <a:rPr lang="de-DE" altLang="de-DE"/>
              <a:t>AuRELIA: </a:t>
            </a:r>
            <a:r>
              <a:rPr lang="de-DE" altLang="de-DE" i="1"/>
              <a:t>Authentic Reflective Exploratory Learning and Interaction Arrangement</a:t>
            </a:r>
          </a:p>
          <a:p>
            <a:r>
              <a:rPr lang="en-US" altLang="de-DE"/>
              <a:t>The concept is understood as a constructivist model and is oriented towards principles of self-determined, trust-based, structured and individualised learning</a:t>
            </a:r>
            <a:r>
              <a:rPr lang="de-DE" altLang="de-DE"/>
              <a:t>. </a:t>
            </a:r>
          </a:p>
        </p:txBody>
      </p:sp>
      <p:graphicFrame>
        <p:nvGraphicFramePr>
          <p:cNvPr id="6" name="Diagramm 5">
            <a:extLst>
              <a:ext uri="{FF2B5EF4-FFF2-40B4-BE49-F238E27FC236}">
                <a16:creationId xmlns:a16="http://schemas.microsoft.com/office/drawing/2014/main" id="{911EA14A-862C-4C52-A471-3A013E5B6B0F}"/>
              </a:ext>
            </a:extLst>
          </p:cNvPr>
          <p:cNvGraphicFramePr/>
          <p:nvPr/>
        </p:nvGraphicFramePr>
        <p:xfrm>
          <a:off x="628650" y="2599830"/>
          <a:ext cx="7620000" cy="2464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9636" name="Titel 1">
            <a:extLst>
              <a:ext uri="{FF2B5EF4-FFF2-40B4-BE49-F238E27FC236}">
                <a16:creationId xmlns:a16="http://schemas.microsoft.com/office/drawing/2014/main" id="{2036FD86-9520-46CB-BE67-461CD1265095}"/>
              </a:ext>
            </a:extLst>
          </p:cNvPr>
          <p:cNvSpPr>
            <a:spLocks noGrp="1" noChangeArrowheads="1"/>
          </p:cNvSpPr>
          <p:nvPr>
            <p:ph type="title"/>
          </p:nvPr>
        </p:nvSpPr>
        <p:spPr/>
        <p:txBody>
          <a:bodyPr/>
          <a:lstStyle/>
          <a:p>
            <a:r>
              <a:rPr lang="en-US" altLang="de-DE"/>
              <a:t>Research-Based Learning based on the AuRELIA Concept</a:t>
            </a:r>
            <a:endParaRPr lang="de-DE" altLang="de-DE"/>
          </a:p>
        </p:txBody>
      </p:sp>
      <p:sp>
        <p:nvSpPr>
          <p:cNvPr id="4" name="Fußzeilenplatzhalter 3">
            <a:extLst>
              <a:ext uri="{FF2B5EF4-FFF2-40B4-BE49-F238E27FC236}">
                <a16:creationId xmlns:a16="http://schemas.microsoft.com/office/drawing/2014/main" id="{979B0E06-4414-4AE4-9F95-839268E8621B}"/>
              </a:ext>
            </a:extLst>
          </p:cNvPr>
          <p:cNvSpPr>
            <a:spLocks noGrp="1"/>
          </p:cNvSpPr>
          <p:nvPr>
            <p:ph type="ftr" sz="quarter" idx="11"/>
          </p:nvPr>
        </p:nvSpPr>
        <p:spPr/>
        <p:txBody>
          <a:bodyPr/>
          <a:lstStyle/>
          <a:p>
            <a:pPr>
              <a:defRPr/>
            </a:pPr>
            <a:r>
              <a:rPr lang="en-US" altLang="de-DE"/>
              <a:t>Fashion DIET</a:t>
            </a:r>
            <a:endParaRPr lang="de-DE" altLang="de-DE"/>
          </a:p>
        </p:txBody>
      </p:sp>
      <p:sp>
        <p:nvSpPr>
          <p:cNvPr id="69638" name="Foliennummernplatzhalter 4">
            <a:extLst>
              <a:ext uri="{FF2B5EF4-FFF2-40B4-BE49-F238E27FC236}">
                <a16:creationId xmlns:a16="http://schemas.microsoft.com/office/drawing/2014/main" id="{EE90CE60-1D93-46D7-A476-FE51CF15C4F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5ACF463-C8B5-4EFB-A53D-97ECA2B6ACE3}" type="slidenum">
              <a:rPr lang="de-DE" altLang="de-DE" smtClean="0">
                <a:solidFill>
                  <a:srgbClr val="898989"/>
                </a:solidFill>
              </a:rPr>
              <a:pPr/>
              <a:t>31</a:t>
            </a:fld>
            <a:endParaRPr lang="de-DE" altLang="de-DE">
              <a:solidFill>
                <a:srgbClr val="898989"/>
              </a:solidFill>
            </a:endParaRPr>
          </a:p>
        </p:txBody>
      </p:sp>
      <p:sp>
        <p:nvSpPr>
          <p:cNvPr id="69639" name="Textfeld 6">
            <a:extLst>
              <a:ext uri="{FF2B5EF4-FFF2-40B4-BE49-F238E27FC236}">
                <a16:creationId xmlns:a16="http://schemas.microsoft.com/office/drawing/2014/main" id="{E7B83C02-751A-4D2B-B254-FDAB06F76BD8}"/>
              </a:ext>
            </a:extLst>
          </p:cNvPr>
          <p:cNvSpPr txBox="1">
            <a:spLocks noChangeArrowheads="1"/>
          </p:cNvSpPr>
          <p:nvPr/>
        </p:nvSpPr>
        <p:spPr bwMode="auto">
          <a:xfrm>
            <a:off x="1114425" y="4498975"/>
            <a:ext cx="2736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Modified from Reitinger, 2012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prechblase: rechteckig mit abgerundeten Ecken 27">
            <a:extLst>
              <a:ext uri="{FF2B5EF4-FFF2-40B4-BE49-F238E27FC236}">
                <a16:creationId xmlns:a16="http://schemas.microsoft.com/office/drawing/2014/main" id="{05717F22-0F46-4354-A4C8-39759883F143}"/>
              </a:ext>
            </a:extLst>
          </p:cNvPr>
          <p:cNvSpPr/>
          <p:nvPr/>
        </p:nvSpPr>
        <p:spPr>
          <a:xfrm>
            <a:off x="468313" y="1455738"/>
            <a:ext cx="2232025" cy="1177925"/>
          </a:xfrm>
          <a:prstGeom prst="wedgeRoundRectCallout">
            <a:avLst>
              <a:gd name="adj1" fmla="val -42168"/>
              <a:gd name="adj2" fmla="val 1765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Perception &amp; Emergence of Interest</a:t>
            </a:r>
          </a:p>
        </p:txBody>
      </p:sp>
      <p:sp>
        <p:nvSpPr>
          <p:cNvPr id="71683" name="Titel 1">
            <a:extLst>
              <a:ext uri="{FF2B5EF4-FFF2-40B4-BE49-F238E27FC236}">
                <a16:creationId xmlns:a16="http://schemas.microsoft.com/office/drawing/2014/main" id="{84E0A8C0-3841-4611-AAAD-B2280325275F}"/>
              </a:ext>
            </a:extLst>
          </p:cNvPr>
          <p:cNvSpPr>
            <a:spLocks noGrp="1" noChangeArrowheads="1"/>
          </p:cNvSpPr>
          <p:nvPr>
            <p:ph type="title"/>
          </p:nvPr>
        </p:nvSpPr>
        <p:spPr/>
        <p:txBody>
          <a:bodyPr/>
          <a:lstStyle/>
          <a:p>
            <a:r>
              <a:rPr lang="de-DE" altLang="de-DE"/>
              <a:t>AuRELIA – Emergence Phase</a:t>
            </a:r>
          </a:p>
        </p:txBody>
      </p:sp>
      <p:sp>
        <p:nvSpPr>
          <p:cNvPr id="4" name="Fußzeilenplatzhalter 3">
            <a:extLst>
              <a:ext uri="{FF2B5EF4-FFF2-40B4-BE49-F238E27FC236}">
                <a16:creationId xmlns:a16="http://schemas.microsoft.com/office/drawing/2014/main" id="{86657B63-D8C9-4D8D-9B0D-94CAC490BAE5}"/>
              </a:ext>
            </a:extLst>
          </p:cNvPr>
          <p:cNvSpPr>
            <a:spLocks noGrp="1"/>
          </p:cNvSpPr>
          <p:nvPr>
            <p:ph type="ftr" sz="quarter" idx="11"/>
          </p:nvPr>
        </p:nvSpPr>
        <p:spPr/>
        <p:txBody>
          <a:bodyPr/>
          <a:lstStyle/>
          <a:p>
            <a:pPr>
              <a:defRPr/>
            </a:pPr>
            <a:r>
              <a:rPr lang="en-US" altLang="de-DE"/>
              <a:t>Fashion DIET</a:t>
            </a:r>
            <a:endParaRPr lang="de-DE" altLang="de-DE"/>
          </a:p>
        </p:txBody>
      </p:sp>
      <p:sp>
        <p:nvSpPr>
          <p:cNvPr id="71685" name="Foliennummernplatzhalter 4">
            <a:extLst>
              <a:ext uri="{FF2B5EF4-FFF2-40B4-BE49-F238E27FC236}">
                <a16:creationId xmlns:a16="http://schemas.microsoft.com/office/drawing/2014/main" id="{79FE949F-4C67-43AA-8406-39F13B979AA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B6AB67A-76F6-40AB-8325-4A837E5A982B}" type="slidenum">
              <a:rPr lang="de-DE" altLang="de-DE" smtClean="0">
                <a:solidFill>
                  <a:srgbClr val="898989"/>
                </a:solidFill>
              </a:rPr>
              <a:pPr/>
              <a:t>32</a:t>
            </a:fld>
            <a:endParaRPr lang="de-DE" altLang="de-DE">
              <a:solidFill>
                <a:srgbClr val="898989"/>
              </a:solidFill>
            </a:endParaRPr>
          </a:p>
        </p:txBody>
      </p:sp>
      <p:cxnSp>
        <p:nvCxnSpPr>
          <p:cNvPr id="15" name="Gerade Verbindung mit Pfeil 14">
            <a:extLst>
              <a:ext uri="{FF2B5EF4-FFF2-40B4-BE49-F238E27FC236}">
                <a16:creationId xmlns:a16="http://schemas.microsoft.com/office/drawing/2014/main" id="{994819CB-85E6-4D2C-8BBE-E5C22DF35550}"/>
              </a:ext>
            </a:extLst>
          </p:cNvPr>
          <p:cNvCxnSpPr>
            <a:cxnSpLocks/>
          </p:cNvCxnSpPr>
          <p:nvPr/>
        </p:nvCxnSpPr>
        <p:spPr>
          <a:xfrm flipV="1">
            <a:off x="250825" y="1779588"/>
            <a:ext cx="8424863" cy="2254250"/>
          </a:xfrm>
          <a:prstGeom prst="straightConnector1">
            <a:avLst/>
          </a:prstGeom>
          <a:ln w="111125" cmpd="tri">
            <a:prstDash val="solid"/>
            <a:tailEnd type="triangle"/>
          </a:ln>
        </p:spPr>
        <p:style>
          <a:lnRef idx="3">
            <a:schemeClr val="accent1"/>
          </a:lnRef>
          <a:fillRef idx="0">
            <a:schemeClr val="accent1"/>
          </a:fillRef>
          <a:effectRef idx="2">
            <a:schemeClr val="accent1"/>
          </a:effectRef>
          <a:fontRef idx="minor">
            <a:schemeClr val="tx1"/>
          </a:fontRef>
        </p:style>
      </p:cxnSp>
      <p:sp>
        <p:nvSpPr>
          <p:cNvPr id="16" name="Rechteck: abgerundete Ecken 15">
            <a:extLst>
              <a:ext uri="{FF2B5EF4-FFF2-40B4-BE49-F238E27FC236}">
                <a16:creationId xmlns:a16="http://schemas.microsoft.com/office/drawing/2014/main" id="{CB6CE20D-1735-4F8A-B7FE-7C10E22428D7}"/>
              </a:ext>
            </a:extLst>
          </p:cNvPr>
          <p:cNvSpPr/>
          <p:nvPr/>
        </p:nvSpPr>
        <p:spPr>
          <a:xfrm>
            <a:off x="250825" y="4221163"/>
            <a:ext cx="1512888"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1. Emergence</a:t>
            </a:r>
          </a:p>
        </p:txBody>
      </p:sp>
      <p:sp>
        <p:nvSpPr>
          <p:cNvPr id="18" name="Rechteck: abgerundete Ecken 17">
            <a:extLst>
              <a:ext uri="{FF2B5EF4-FFF2-40B4-BE49-F238E27FC236}">
                <a16:creationId xmlns:a16="http://schemas.microsoft.com/office/drawing/2014/main" id="{243F8576-8148-4DE3-92E7-17391B05C0B3}"/>
              </a:ext>
            </a:extLst>
          </p:cNvPr>
          <p:cNvSpPr/>
          <p:nvPr/>
        </p:nvSpPr>
        <p:spPr>
          <a:xfrm>
            <a:off x="900113" y="3038475"/>
            <a:ext cx="1584325"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2. Assumption</a:t>
            </a:r>
          </a:p>
        </p:txBody>
      </p:sp>
      <p:sp>
        <p:nvSpPr>
          <p:cNvPr id="19" name="Rechteck: abgerundete Ecken 18">
            <a:extLst>
              <a:ext uri="{FF2B5EF4-FFF2-40B4-BE49-F238E27FC236}">
                <a16:creationId xmlns:a16="http://schemas.microsoft.com/office/drawing/2014/main" id="{8C6BF4EE-F32C-448A-8AA8-FD484A6DC257}"/>
              </a:ext>
            </a:extLst>
          </p:cNvPr>
          <p:cNvSpPr/>
          <p:nvPr/>
        </p:nvSpPr>
        <p:spPr>
          <a:xfrm>
            <a:off x="2484438" y="3579813"/>
            <a:ext cx="1511300"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3. Concept</a:t>
            </a:r>
          </a:p>
        </p:txBody>
      </p:sp>
      <p:sp>
        <p:nvSpPr>
          <p:cNvPr id="20" name="Rechteck: abgerundete Ecken 19">
            <a:extLst>
              <a:ext uri="{FF2B5EF4-FFF2-40B4-BE49-F238E27FC236}">
                <a16:creationId xmlns:a16="http://schemas.microsoft.com/office/drawing/2014/main" id="{62E64049-D967-4ABB-B917-E4750FA09F00}"/>
              </a:ext>
            </a:extLst>
          </p:cNvPr>
          <p:cNvSpPr/>
          <p:nvPr/>
        </p:nvSpPr>
        <p:spPr>
          <a:xfrm>
            <a:off x="3276600" y="2311400"/>
            <a:ext cx="1800225" cy="32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4. Examination</a:t>
            </a:r>
          </a:p>
        </p:txBody>
      </p:sp>
      <p:sp>
        <p:nvSpPr>
          <p:cNvPr id="21" name="Rechteck: abgerundete Ecken 20">
            <a:extLst>
              <a:ext uri="{FF2B5EF4-FFF2-40B4-BE49-F238E27FC236}">
                <a16:creationId xmlns:a16="http://schemas.microsoft.com/office/drawing/2014/main" id="{A06CB825-15C0-47D4-B8D6-5FDAAFFC7F97}"/>
              </a:ext>
            </a:extLst>
          </p:cNvPr>
          <p:cNvSpPr/>
          <p:nvPr/>
        </p:nvSpPr>
        <p:spPr>
          <a:xfrm>
            <a:off x="5126038" y="2932113"/>
            <a:ext cx="1677987" cy="322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5. Discovery</a:t>
            </a:r>
          </a:p>
        </p:txBody>
      </p:sp>
      <p:sp>
        <p:nvSpPr>
          <p:cNvPr id="22" name="Rechteck: abgerundete Ecken 21">
            <a:extLst>
              <a:ext uri="{FF2B5EF4-FFF2-40B4-BE49-F238E27FC236}">
                <a16:creationId xmlns:a16="http://schemas.microsoft.com/office/drawing/2014/main" id="{26F4B6CC-3104-443C-A341-2752962E0D9A}"/>
              </a:ext>
            </a:extLst>
          </p:cNvPr>
          <p:cNvSpPr/>
          <p:nvPr/>
        </p:nvSpPr>
        <p:spPr>
          <a:xfrm>
            <a:off x="7459663" y="2249488"/>
            <a:ext cx="1295400"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7. Transfer</a:t>
            </a:r>
          </a:p>
        </p:txBody>
      </p:sp>
      <p:sp>
        <p:nvSpPr>
          <p:cNvPr id="24" name="Rechteck: abgerundete Ecken 23">
            <a:extLst>
              <a:ext uri="{FF2B5EF4-FFF2-40B4-BE49-F238E27FC236}">
                <a16:creationId xmlns:a16="http://schemas.microsoft.com/office/drawing/2014/main" id="{D9A00EDB-D4B1-4DD2-B16F-E35A1A136BA5}"/>
              </a:ext>
            </a:extLst>
          </p:cNvPr>
          <p:cNvSpPr/>
          <p:nvPr/>
        </p:nvSpPr>
        <p:spPr>
          <a:xfrm>
            <a:off x="5651500" y="1677988"/>
            <a:ext cx="1873250"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6. Critical Phase</a:t>
            </a:r>
          </a:p>
        </p:txBody>
      </p:sp>
      <p:sp>
        <p:nvSpPr>
          <p:cNvPr id="71694" name="Rechteck 1">
            <a:extLst>
              <a:ext uri="{FF2B5EF4-FFF2-40B4-BE49-F238E27FC236}">
                <a16:creationId xmlns:a16="http://schemas.microsoft.com/office/drawing/2014/main" id="{F226786C-85DB-412C-8B18-5187C80E26EF}"/>
              </a:ext>
            </a:extLst>
          </p:cNvPr>
          <p:cNvSpPr>
            <a:spLocks noChangeArrowheads="1"/>
          </p:cNvSpPr>
          <p:nvPr/>
        </p:nvSpPr>
        <p:spPr bwMode="auto">
          <a:xfrm>
            <a:off x="4716463" y="36210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de-DE"/>
              <a:t>Aim: To generate emergence through open, application-oriented questions.</a:t>
            </a:r>
            <a:endParaRPr lang="de-DE" altLang="de-DE"/>
          </a:p>
        </p:txBody>
      </p:sp>
      <p:sp>
        <p:nvSpPr>
          <p:cNvPr id="71695" name="Textfeld 1">
            <a:extLst>
              <a:ext uri="{FF2B5EF4-FFF2-40B4-BE49-F238E27FC236}">
                <a16:creationId xmlns:a16="http://schemas.microsoft.com/office/drawing/2014/main" id="{3C8B648F-D163-4685-9B5A-E225371609E3}"/>
              </a:ext>
            </a:extLst>
          </p:cNvPr>
          <p:cNvSpPr txBox="1">
            <a:spLocks noChangeArrowheads="1"/>
          </p:cNvSpPr>
          <p:nvPr/>
        </p:nvSpPr>
        <p:spPr bwMode="auto">
          <a:xfrm>
            <a:off x="4103688" y="4221163"/>
            <a:ext cx="180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400"/>
              <a:t>Modified from Reitinger, 2012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a:extLst>
              <a:ext uri="{FF2B5EF4-FFF2-40B4-BE49-F238E27FC236}">
                <a16:creationId xmlns:a16="http://schemas.microsoft.com/office/drawing/2014/main" id="{B103128F-3F69-4D54-8174-6CF1C06513A8}"/>
              </a:ext>
            </a:extLst>
          </p:cNvPr>
          <p:cNvSpPr>
            <a:spLocks noGrp="1" noChangeArrowheads="1"/>
          </p:cNvSpPr>
          <p:nvPr>
            <p:ph type="title"/>
          </p:nvPr>
        </p:nvSpPr>
        <p:spPr/>
        <p:txBody>
          <a:bodyPr/>
          <a:lstStyle/>
          <a:p>
            <a:r>
              <a:rPr lang="de-DE" altLang="de-DE"/>
              <a:t>Emergence – a Definition</a:t>
            </a:r>
          </a:p>
        </p:txBody>
      </p:sp>
      <p:sp>
        <p:nvSpPr>
          <p:cNvPr id="73731" name="Inhaltsplatzhalter 2">
            <a:extLst>
              <a:ext uri="{FF2B5EF4-FFF2-40B4-BE49-F238E27FC236}">
                <a16:creationId xmlns:a16="http://schemas.microsoft.com/office/drawing/2014/main" id="{916665A5-1921-4DF5-B62D-476B2F2D70F4}"/>
              </a:ext>
            </a:extLst>
          </p:cNvPr>
          <p:cNvSpPr>
            <a:spLocks noGrp="1" noChangeArrowheads="1"/>
          </p:cNvSpPr>
          <p:nvPr>
            <p:ph idx="1"/>
          </p:nvPr>
        </p:nvSpPr>
        <p:spPr>
          <a:xfrm>
            <a:off x="628650" y="1370013"/>
            <a:ext cx="6432550" cy="3262312"/>
          </a:xfrm>
        </p:spPr>
        <p:txBody>
          <a:bodyPr/>
          <a:lstStyle/>
          <a:p>
            <a:r>
              <a:rPr lang="en-US" altLang="de-DE"/>
              <a:t>A term of recent English philosophy according to which higher levels of being emerge from lower ones through newly arising qualities.</a:t>
            </a:r>
          </a:p>
          <a:p>
            <a:r>
              <a:rPr lang="en-US" altLang="de-DE"/>
              <a:t>Emergence (Latin "emergere" for to emerge, to rise,</a:t>
            </a:r>
            <a:br>
              <a:rPr lang="en-US" altLang="de-DE"/>
            </a:br>
            <a:r>
              <a:rPr lang="en-US" altLang="de-DE"/>
              <a:t>to come to light) refers to the formation of new</a:t>
            </a:r>
            <a:br>
              <a:rPr lang="en-US" altLang="de-DE"/>
            </a:br>
            <a:r>
              <a:rPr lang="en-US" altLang="de-DE"/>
              <a:t>properties or structures of a system, such as water,</a:t>
            </a:r>
            <a:br>
              <a:rPr lang="en-US" altLang="de-DE"/>
            </a:br>
            <a:r>
              <a:rPr lang="en-US" altLang="de-DE"/>
              <a:t>as a result of the interaction of its elements.</a:t>
            </a:r>
          </a:p>
          <a:p>
            <a:r>
              <a:rPr lang="en-US" altLang="de-DE"/>
              <a:t>Together, they produce more different properties</a:t>
            </a:r>
            <a:br>
              <a:rPr lang="en-US" altLang="de-DE"/>
            </a:br>
            <a:r>
              <a:rPr lang="en-US" altLang="de-DE"/>
              <a:t>than individual molecules. </a:t>
            </a:r>
            <a:endParaRPr lang="de-DE" altLang="de-DE"/>
          </a:p>
        </p:txBody>
      </p:sp>
      <p:sp>
        <p:nvSpPr>
          <p:cNvPr id="4" name="Fußzeilenplatzhalter 3">
            <a:extLst>
              <a:ext uri="{FF2B5EF4-FFF2-40B4-BE49-F238E27FC236}">
                <a16:creationId xmlns:a16="http://schemas.microsoft.com/office/drawing/2014/main" id="{9C047B50-FE33-438F-BF68-6A5315892CE0}"/>
              </a:ext>
            </a:extLst>
          </p:cNvPr>
          <p:cNvSpPr>
            <a:spLocks noGrp="1"/>
          </p:cNvSpPr>
          <p:nvPr>
            <p:ph type="ftr" sz="quarter" idx="11"/>
          </p:nvPr>
        </p:nvSpPr>
        <p:spPr/>
        <p:txBody>
          <a:bodyPr/>
          <a:lstStyle/>
          <a:p>
            <a:pPr>
              <a:defRPr/>
            </a:pPr>
            <a:r>
              <a:rPr lang="en-US" altLang="de-DE"/>
              <a:t>Fashion DIET</a:t>
            </a:r>
            <a:endParaRPr lang="de-DE" altLang="de-DE"/>
          </a:p>
        </p:txBody>
      </p:sp>
      <p:sp>
        <p:nvSpPr>
          <p:cNvPr id="73733" name="Foliennummernplatzhalter 4">
            <a:extLst>
              <a:ext uri="{FF2B5EF4-FFF2-40B4-BE49-F238E27FC236}">
                <a16:creationId xmlns:a16="http://schemas.microsoft.com/office/drawing/2014/main" id="{2BECBE65-50F9-4A7E-8B3F-D0949C38412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3274C84-DF48-4FF8-8A2A-1B2786A1AC67}" type="slidenum">
              <a:rPr lang="de-DE" altLang="de-DE" smtClean="0">
                <a:solidFill>
                  <a:srgbClr val="898989"/>
                </a:solidFill>
              </a:rPr>
              <a:pPr/>
              <a:t>33</a:t>
            </a:fld>
            <a:endParaRPr lang="de-DE" altLang="de-DE">
              <a:solidFill>
                <a:srgbClr val="898989"/>
              </a:solidFill>
            </a:endParaRPr>
          </a:p>
        </p:txBody>
      </p:sp>
      <p:sp>
        <p:nvSpPr>
          <p:cNvPr id="73734" name="Textfeld 1">
            <a:extLst>
              <a:ext uri="{FF2B5EF4-FFF2-40B4-BE49-F238E27FC236}">
                <a16:creationId xmlns:a16="http://schemas.microsoft.com/office/drawing/2014/main" id="{1AC3ED56-7DB0-43B5-B8D5-75F3BA1F752D}"/>
              </a:ext>
            </a:extLst>
          </p:cNvPr>
          <p:cNvSpPr txBox="1">
            <a:spLocks noChangeArrowheads="1"/>
          </p:cNvSpPr>
          <p:nvPr/>
        </p:nvSpPr>
        <p:spPr bwMode="auto">
          <a:xfrm>
            <a:off x="6565900" y="3871913"/>
            <a:ext cx="2609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CC BY-SA Unknown author, Creative Commons</a:t>
            </a:r>
          </a:p>
        </p:txBody>
      </p:sp>
      <p:pic>
        <p:nvPicPr>
          <p:cNvPr id="3" name="Grafik 2">
            <a:extLst>
              <a:ext uri="{FF2B5EF4-FFF2-40B4-BE49-F238E27FC236}">
                <a16:creationId xmlns:a16="http://schemas.microsoft.com/office/drawing/2014/main" id="{1124F735-798A-4726-B7F5-4680AFCA1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289" y="2056146"/>
            <a:ext cx="2744712" cy="1831061"/>
          </a:xfrm>
          <a:prstGeom prst="rect">
            <a:avLst/>
          </a:prstGeom>
          <a:effectLst>
            <a:softEdge rad="1016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a:extLst>
              <a:ext uri="{FF2B5EF4-FFF2-40B4-BE49-F238E27FC236}">
                <a16:creationId xmlns:a16="http://schemas.microsoft.com/office/drawing/2014/main" id="{A47E1FB5-9864-43C5-B501-8378F9895899}"/>
              </a:ext>
            </a:extLst>
          </p:cNvPr>
          <p:cNvSpPr>
            <a:spLocks noGrp="1" noChangeArrowheads="1"/>
          </p:cNvSpPr>
          <p:nvPr>
            <p:ph type="title"/>
          </p:nvPr>
        </p:nvSpPr>
        <p:spPr/>
        <p:txBody>
          <a:bodyPr/>
          <a:lstStyle/>
          <a:p>
            <a:r>
              <a:rPr lang="en-US" altLang="de-DE"/>
              <a:t>Initiation of Research Questions and Documentation</a:t>
            </a:r>
            <a:endParaRPr lang="de-DE" altLang="de-DE"/>
          </a:p>
        </p:txBody>
      </p:sp>
      <p:sp>
        <p:nvSpPr>
          <p:cNvPr id="75779" name="Inhaltsplatzhalter 2">
            <a:extLst>
              <a:ext uri="{FF2B5EF4-FFF2-40B4-BE49-F238E27FC236}">
                <a16:creationId xmlns:a16="http://schemas.microsoft.com/office/drawing/2014/main" id="{0AB12685-C547-4B48-9504-2C6A46B5D9FF}"/>
              </a:ext>
            </a:extLst>
          </p:cNvPr>
          <p:cNvSpPr>
            <a:spLocks noGrp="1" noChangeArrowheads="1"/>
          </p:cNvSpPr>
          <p:nvPr>
            <p:ph idx="1"/>
          </p:nvPr>
        </p:nvSpPr>
        <p:spPr/>
        <p:txBody>
          <a:bodyPr/>
          <a:lstStyle/>
          <a:p>
            <a:r>
              <a:rPr lang="en-US" altLang="de-DE"/>
              <a:t>How can students initiate research questions in the context of fashion, clothing and textiles?</a:t>
            </a:r>
          </a:p>
          <a:p>
            <a:r>
              <a:rPr lang="en-US" altLang="de-DE"/>
              <a:t>Media support for questions and problems, e.g.</a:t>
            </a:r>
          </a:p>
          <a:p>
            <a:pPr lvl="1"/>
            <a:r>
              <a:rPr lang="de-DE" altLang="de-DE"/>
              <a:t>press reports, photos</a:t>
            </a:r>
          </a:p>
          <a:p>
            <a:pPr lvl="1"/>
            <a:r>
              <a:rPr lang="de-DE" altLang="de-DE"/>
              <a:t>films, video documentaries</a:t>
            </a:r>
          </a:p>
          <a:p>
            <a:r>
              <a:rPr lang="de-DE" altLang="de-DE"/>
              <a:t>Social Media</a:t>
            </a:r>
          </a:p>
          <a:p>
            <a:r>
              <a:rPr lang="en-US" altLang="de-DE"/>
              <a:t>The open learning process can be facilitated by a given structure, such as a “research plan” to document the research.</a:t>
            </a:r>
            <a:endParaRPr lang="de-DE" altLang="de-DE"/>
          </a:p>
          <a:p>
            <a:endParaRPr lang="de-DE" altLang="de-DE"/>
          </a:p>
        </p:txBody>
      </p:sp>
      <p:sp>
        <p:nvSpPr>
          <p:cNvPr id="4" name="Fußzeilenplatzhalter 3">
            <a:extLst>
              <a:ext uri="{FF2B5EF4-FFF2-40B4-BE49-F238E27FC236}">
                <a16:creationId xmlns:a16="http://schemas.microsoft.com/office/drawing/2014/main" id="{C5219FA8-18D2-4E9D-B306-1E492FCCA92A}"/>
              </a:ext>
            </a:extLst>
          </p:cNvPr>
          <p:cNvSpPr>
            <a:spLocks noGrp="1"/>
          </p:cNvSpPr>
          <p:nvPr>
            <p:ph type="ftr" sz="quarter" idx="11"/>
          </p:nvPr>
        </p:nvSpPr>
        <p:spPr/>
        <p:txBody>
          <a:bodyPr/>
          <a:lstStyle/>
          <a:p>
            <a:pPr>
              <a:defRPr/>
            </a:pPr>
            <a:r>
              <a:rPr lang="en-US" altLang="de-DE"/>
              <a:t>Fashion DIET</a:t>
            </a:r>
            <a:endParaRPr lang="de-DE" altLang="de-DE"/>
          </a:p>
        </p:txBody>
      </p:sp>
      <p:sp>
        <p:nvSpPr>
          <p:cNvPr id="75781" name="Foliennummernplatzhalter 4">
            <a:extLst>
              <a:ext uri="{FF2B5EF4-FFF2-40B4-BE49-F238E27FC236}">
                <a16:creationId xmlns:a16="http://schemas.microsoft.com/office/drawing/2014/main" id="{88E3E195-4F5B-4A7F-BD5C-18781B8DEB4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6AB6F37-9C08-41B3-9FB4-9B0B0C206F40}" type="slidenum">
              <a:rPr lang="de-DE" altLang="de-DE" smtClean="0">
                <a:solidFill>
                  <a:srgbClr val="898989"/>
                </a:solidFill>
              </a:rPr>
              <a:pPr/>
              <a:t>34</a:t>
            </a:fld>
            <a:endParaRPr lang="de-DE" altLang="de-DE">
              <a:solidFill>
                <a:srgbClr val="89898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a:extLst>
              <a:ext uri="{FF2B5EF4-FFF2-40B4-BE49-F238E27FC236}">
                <a16:creationId xmlns:a16="http://schemas.microsoft.com/office/drawing/2014/main" id="{5374633D-4482-40FA-8ADA-9C20A2C6A67A}"/>
              </a:ext>
            </a:extLst>
          </p:cNvPr>
          <p:cNvSpPr>
            <a:spLocks noGrp="1" noChangeArrowheads="1"/>
          </p:cNvSpPr>
          <p:nvPr>
            <p:ph type="title"/>
          </p:nvPr>
        </p:nvSpPr>
        <p:spPr/>
        <p:txBody>
          <a:bodyPr/>
          <a:lstStyle/>
          <a:p>
            <a:r>
              <a:rPr lang="de-DE" altLang="de-DE"/>
              <a:t>AuRELIA - Forming Hypotheses</a:t>
            </a:r>
          </a:p>
        </p:txBody>
      </p:sp>
      <p:sp>
        <p:nvSpPr>
          <p:cNvPr id="4" name="Fußzeilenplatzhalter 3">
            <a:extLst>
              <a:ext uri="{FF2B5EF4-FFF2-40B4-BE49-F238E27FC236}">
                <a16:creationId xmlns:a16="http://schemas.microsoft.com/office/drawing/2014/main" id="{817F71FE-315D-4AB0-882C-C9E0431821F3}"/>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77828" name="Foliennummernplatzhalter 4">
            <a:extLst>
              <a:ext uri="{FF2B5EF4-FFF2-40B4-BE49-F238E27FC236}">
                <a16:creationId xmlns:a16="http://schemas.microsoft.com/office/drawing/2014/main" id="{30BE8B43-F50F-4B1B-BB07-A93C99F8FC7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572D91F-E16A-4AD3-9CE9-621723D21BA2}" type="slidenum">
              <a:rPr lang="de-DE" altLang="de-DE" smtClean="0">
                <a:solidFill>
                  <a:srgbClr val="898989"/>
                </a:solidFill>
              </a:rPr>
              <a:pPr/>
              <a:t>35</a:t>
            </a:fld>
            <a:endParaRPr lang="de-DE" altLang="de-DE">
              <a:solidFill>
                <a:srgbClr val="898989"/>
              </a:solidFill>
            </a:endParaRPr>
          </a:p>
        </p:txBody>
      </p:sp>
      <p:cxnSp>
        <p:nvCxnSpPr>
          <p:cNvPr id="15" name="Gerade Verbindung mit Pfeil 14">
            <a:extLst>
              <a:ext uri="{FF2B5EF4-FFF2-40B4-BE49-F238E27FC236}">
                <a16:creationId xmlns:a16="http://schemas.microsoft.com/office/drawing/2014/main" id="{D77A2BEE-8B7C-48CF-A16A-B6A91902C02E}"/>
              </a:ext>
            </a:extLst>
          </p:cNvPr>
          <p:cNvCxnSpPr>
            <a:cxnSpLocks/>
          </p:cNvCxnSpPr>
          <p:nvPr/>
        </p:nvCxnSpPr>
        <p:spPr>
          <a:xfrm flipV="1">
            <a:off x="250825" y="1779588"/>
            <a:ext cx="8424863" cy="2254250"/>
          </a:xfrm>
          <a:prstGeom prst="straightConnector1">
            <a:avLst/>
          </a:prstGeom>
          <a:ln w="111125" cmpd="tri">
            <a:prstDash val="solid"/>
            <a:tailEnd type="triangle"/>
          </a:ln>
        </p:spPr>
        <p:style>
          <a:lnRef idx="3">
            <a:schemeClr val="accent1"/>
          </a:lnRef>
          <a:fillRef idx="0">
            <a:schemeClr val="accent1"/>
          </a:fillRef>
          <a:effectRef idx="2">
            <a:schemeClr val="accent1"/>
          </a:effectRef>
          <a:fontRef idx="minor">
            <a:schemeClr val="tx1"/>
          </a:fontRef>
        </p:style>
      </p:cxnSp>
      <p:sp>
        <p:nvSpPr>
          <p:cNvPr id="16" name="Rechteck: abgerundete Ecken 15">
            <a:extLst>
              <a:ext uri="{FF2B5EF4-FFF2-40B4-BE49-F238E27FC236}">
                <a16:creationId xmlns:a16="http://schemas.microsoft.com/office/drawing/2014/main" id="{44F965D4-3A29-459C-A2A4-0E7A6D70F5FD}"/>
              </a:ext>
            </a:extLst>
          </p:cNvPr>
          <p:cNvSpPr/>
          <p:nvPr/>
        </p:nvSpPr>
        <p:spPr>
          <a:xfrm>
            <a:off x="250825" y="4221163"/>
            <a:ext cx="1512888"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1. Emergence</a:t>
            </a:r>
          </a:p>
        </p:txBody>
      </p:sp>
      <p:sp>
        <p:nvSpPr>
          <p:cNvPr id="18" name="Rechteck: abgerundete Ecken 17">
            <a:extLst>
              <a:ext uri="{FF2B5EF4-FFF2-40B4-BE49-F238E27FC236}">
                <a16:creationId xmlns:a16="http://schemas.microsoft.com/office/drawing/2014/main" id="{B3291BE9-A1CC-4F4E-9B61-BCD1C587BBFD}"/>
              </a:ext>
            </a:extLst>
          </p:cNvPr>
          <p:cNvSpPr/>
          <p:nvPr/>
        </p:nvSpPr>
        <p:spPr>
          <a:xfrm>
            <a:off x="900113" y="3038475"/>
            <a:ext cx="1584325"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2. Assumption</a:t>
            </a:r>
          </a:p>
        </p:txBody>
      </p:sp>
      <p:sp>
        <p:nvSpPr>
          <p:cNvPr id="19" name="Rechteck: abgerundete Ecken 18">
            <a:extLst>
              <a:ext uri="{FF2B5EF4-FFF2-40B4-BE49-F238E27FC236}">
                <a16:creationId xmlns:a16="http://schemas.microsoft.com/office/drawing/2014/main" id="{0F39AAC9-C76F-4519-AAB9-1C2863B9E291}"/>
              </a:ext>
            </a:extLst>
          </p:cNvPr>
          <p:cNvSpPr/>
          <p:nvPr/>
        </p:nvSpPr>
        <p:spPr>
          <a:xfrm>
            <a:off x="2484438" y="3579813"/>
            <a:ext cx="1511300"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3. Concept</a:t>
            </a:r>
          </a:p>
        </p:txBody>
      </p:sp>
      <p:sp>
        <p:nvSpPr>
          <p:cNvPr id="20" name="Rechteck: abgerundete Ecken 19">
            <a:extLst>
              <a:ext uri="{FF2B5EF4-FFF2-40B4-BE49-F238E27FC236}">
                <a16:creationId xmlns:a16="http://schemas.microsoft.com/office/drawing/2014/main" id="{2A24136E-C1F2-463E-93C0-D8F1BF4C0FF1}"/>
              </a:ext>
            </a:extLst>
          </p:cNvPr>
          <p:cNvSpPr/>
          <p:nvPr/>
        </p:nvSpPr>
        <p:spPr>
          <a:xfrm>
            <a:off x="3276600" y="2311400"/>
            <a:ext cx="1800225" cy="32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4. Examination</a:t>
            </a:r>
          </a:p>
        </p:txBody>
      </p:sp>
      <p:sp>
        <p:nvSpPr>
          <p:cNvPr id="21" name="Rechteck: abgerundete Ecken 20">
            <a:extLst>
              <a:ext uri="{FF2B5EF4-FFF2-40B4-BE49-F238E27FC236}">
                <a16:creationId xmlns:a16="http://schemas.microsoft.com/office/drawing/2014/main" id="{83909223-E855-4519-B850-F85920893BEC}"/>
              </a:ext>
            </a:extLst>
          </p:cNvPr>
          <p:cNvSpPr/>
          <p:nvPr/>
        </p:nvSpPr>
        <p:spPr>
          <a:xfrm>
            <a:off x="5126038" y="2932113"/>
            <a:ext cx="1677987" cy="322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5. Discovery</a:t>
            </a:r>
          </a:p>
        </p:txBody>
      </p:sp>
      <p:sp>
        <p:nvSpPr>
          <p:cNvPr id="22" name="Rechteck: abgerundete Ecken 21">
            <a:extLst>
              <a:ext uri="{FF2B5EF4-FFF2-40B4-BE49-F238E27FC236}">
                <a16:creationId xmlns:a16="http://schemas.microsoft.com/office/drawing/2014/main" id="{29F9404B-4200-4446-B94D-CB9EA9006D80}"/>
              </a:ext>
            </a:extLst>
          </p:cNvPr>
          <p:cNvSpPr/>
          <p:nvPr/>
        </p:nvSpPr>
        <p:spPr>
          <a:xfrm>
            <a:off x="7459663" y="2249488"/>
            <a:ext cx="1295400"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7. Transfer</a:t>
            </a:r>
          </a:p>
        </p:txBody>
      </p:sp>
      <p:sp>
        <p:nvSpPr>
          <p:cNvPr id="24" name="Rechteck: abgerundete Ecken 23">
            <a:extLst>
              <a:ext uri="{FF2B5EF4-FFF2-40B4-BE49-F238E27FC236}">
                <a16:creationId xmlns:a16="http://schemas.microsoft.com/office/drawing/2014/main" id="{2C8B2E40-4E94-4F18-A14B-A33093D16CBD}"/>
              </a:ext>
            </a:extLst>
          </p:cNvPr>
          <p:cNvSpPr/>
          <p:nvPr/>
        </p:nvSpPr>
        <p:spPr>
          <a:xfrm>
            <a:off x="5651500" y="1677988"/>
            <a:ext cx="1873250"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6. Critical Phase</a:t>
            </a:r>
          </a:p>
        </p:txBody>
      </p:sp>
      <p:sp>
        <p:nvSpPr>
          <p:cNvPr id="6" name="Sprechblase: rechteckig mit abgerundeten Ecken 5">
            <a:extLst>
              <a:ext uri="{FF2B5EF4-FFF2-40B4-BE49-F238E27FC236}">
                <a16:creationId xmlns:a16="http://schemas.microsoft.com/office/drawing/2014/main" id="{E09724BF-E6F2-4D89-A9B7-2B2F9DDF2875}"/>
              </a:ext>
            </a:extLst>
          </p:cNvPr>
          <p:cNvSpPr/>
          <p:nvPr/>
        </p:nvSpPr>
        <p:spPr>
          <a:xfrm>
            <a:off x="1042988" y="1109663"/>
            <a:ext cx="2154237" cy="1258887"/>
          </a:xfrm>
          <a:prstGeom prst="wedgeRoundRectCallout">
            <a:avLst>
              <a:gd name="adj1" fmla="val -38246"/>
              <a:gd name="adj2" fmla="val 995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Linking to Prior Knowledge, Forming Hypotheses</a:t>
            </a:r>
            <a:endParaRPr lang="de-DE" dirty="0"/>
          </a:p>
        </p:txBody>
      </p:sp>
      <p:sp>
        <p:nvSpPr>
          <p:cNvPr id="77838" name="Rechteck 6">
            <a:extLst>
              <a:ext uri="{FF2B5EF4-FFF2-40B4-BE49-F238E27FC236}">
                <a16:creationId xmlns:a16="http://schemas.microsoft.com/office/drawing/2014/main" id="{751C4086-EEFE-4021-BCBE-23D72A8F20B6}"/>
              </a:ext>
            </a:extLst>
          </p:cNvPr>
          <p:cNvSpPr>
            <a:spLocks noChangeArrowheads="1"/>
          </p:cNvSpPr>
          <p:nvPr/>
        </p:nvSpPr>
        <p:spPr bwMode="auto">
          <a:xfrm>
            <a:off x="4095750" y="3573463"/>
            <a:ext cx="49863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de-DE">
                <a:solidFill>
                  <a:srgbClr val="535353"/>
                </a:solidFill>
                <a:latin typeface="GillSans-Light"/>
              </a:rPr>
              <a:t>Learners make a connection between the question found in the emergence phase and the existing knowledge. They formulate and consider possible outcomes.</a:t>
            </a:r>
          </a:p>
          <a:p>
            <a:endParaRPr lang="en-US" altLang="de-DE">
              <a:solidFill>
                <a:srgbClr val="535353"/>
              </a:solidFill>
              <a:latin typeface="GillSans-Light"/>
            </a:endParaRPr>
          </a:p>
        </p:txBody>
      </p:sp>
      <p:sp>
        <p:nvSpPr>
          <p:cNvPr id="77839" name="Textfeld 1">
            <a:extLst>
              <a:ext uri="{FF2B5EF4-FFF2-40B4-BE49-F238E27FC236}">
                <a16:creationId xmlns:a16="http://schemas.microsoft.com/office/drawing/2014/main" id="{76E16A1B-EE07-4EC2-994F-341D94859693}"/>
              </a:ext>
            </a:extLst>
          </p:cNvPr>
          <p:cNvSpPr txBox="1">
            <a:spLocks noChangeArrowheads="1"/>
          </p:cNvSpPr>
          <p:nvPr/>
        </p:nvSpPr>
        <p:spPr bwMode="auto">
          <a:xfrm>
            <a:off x="2632075" y="4197350"/>
            <a:ext cx="180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400"/>
              <a:t>Modified from Reitinger, 2012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1">
            <a:extLst>
              <a:ext uri="{FF2B5EF4-FFF2-40B4-BE49-F238E27FC236}">
                <a16:creationId xmlns:a16="http://schemas.microsoft.com/office/drawing/2014/main" id="{2CC34278-83B4-4A40-ABA5-84F7D9E49CA7}"/>
              </a:ext>
            </a:extLst>
          </p:cNvPr>
          <p:cNvSpPr>
            <a:spLocks noGrp="1" noChangeArrowheads="1"/>
          </p:cNvSpPr>
          <p:nvPr>
            <p:ph type="title"/>
          </p:nvPr>
        </p:nvSpPr>
        <p:spPr/>
        <p:txBody>
          <a:bodyPr/>
          <a:lstStyle/>
          <a:p>
            <a:r>
              <a:rPr lang="de-DE" altLang="de-DE"/>
              <a:t>AuRELIA – Planning Phase</a:t>
            </a:r>
          </a:p>
        </p:txBody>
      </p:sp>
      <p:sp>
        <p:nvSpPr>
          <p:cNvPr id="4" name="Fußzeilenplatzhalter 3">
            <a:extLst>
              <a:ext uri="{FF2B5EF4-FFF2-40B4-BE49-F238E27FC236}">
                <a16:creationId xmlns:a16="http://schemas.microsoft.com/office/drawing/2014/main" id="{F9BC3D11-F532-43BA-A3E8-3FDF85BAE069}"/>
              </a:ext>
            </a:extLst>
          </p:cNvPr>
          <p:cNvSpPr>
            <a:spLocks noGrp="1"/>
          </p:cNvSpPr>
          <p:nvPr>
            <p:ph type="ftr" sz="quarter" idx="11"/>
          </p:nvPr>
        </p:nvSpPr>
        <p:spPr/>
        <p:txBody>
          <a:bodyPr/>
          <a:lstStyle/>
          <a:p>
            <a:pPr>
              <a:defRPr/>
            </a:pPr>
            <a:r>
              <a:rPr lang="en-US" altLang="de-DE"/>
              <a:t>Fashion DIET</a:t>
            </a:r>
            <a:endParaRPr lang="de-DE" altLang="de-DE"/>
          </a:p>
        </p:txBody>
      </p:sp>
      <p:sp>
        <p:nvSpPr>
          <p:cNvPr id="79876" name="Foliennummernplatzhalter 4">
            <a:extLst>
              <a:ext uri="{FF2B5EF4-FFF2-40B4-BE49-F238E27FC236}">
                <a16:creationId xmlns:a16="http://schemas.microsoft.com/office/drawing/2014/main" id="{DFF80103-BEA0-42CC-805F-91BC52AF891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EAE1E1C-D771-49C7-B524-496773E91E7A}" type="slidenum">
              <a:rPr lang="de-DE" altLang="de-DE" smtClean="0">
                <a:solidFill>
                  <a:srgbClr val="898989"/>
                </a:solidFill>
              </a:rPr>
              <a:pPr/>
              <a:t>36</a:t>
            </a:fld>
            <a:endParaRPr lang="de-DE" altLang="de-DE">
              <a:solidFill>
                <a:srgbClr val="898989"/>
              </a:solidFill>
            </a:endParaRPr>
          </a:p>
        </p:txBody>
      </p:sp>
      <p:cxnSp>
        <p:nvCxnSpPr>
          <p:cNvPr id="15" name="Gerade Verbindung mit Pfeil 14">
            <a:extLst>
              <a:ext uri="{FF2B5EF4-FFF2-40B4-BE49-F238E27FC236}">
                <a16:creationId xmlns:a16="http://schemas.microsoft.com/office/drawing/2014/main" id="{714F3786-C994-4A4F-9368-119A42F9A348}"/>
              </a:ext>
            </a:extLst>
          </p:cNvPr>
          <p:cNvCxnSpPr>
            <a:cxnSpLocks/>
          </p:cNvCxnSpPr>
          <p:nvPr/>
        </p:nvCxnSpPr>
        <p:spPr>
          <a:xfrm flipV="1">
            <a:off x="250825" y="1779588"/>
            <a:ext cx="8424863" cy="2254250"/>
          </a:xfrm>
          <a:prstGeom prst="straightConnector1">
            <a:avLst/>
          </a:prstGeom>
          <a:ln w="111125" cmpd="tri">
            <a:prstDash val="solid"/>
            <a:tailEnd type="triangle"/>
          </a:ln>
        </p:spPr>
        <p:style>
          <a:lnRef idx="3">
            <a:schemeClr val="accent1"/>
          </a:lnRef>
          <a:fillRef idx="0">
            <a:schemeClr val="accent1"/>
          </a:fillRef>
          <a:effectRef idx="2">
            <a:schemeClr val="accent1"/>
          </a:effectRef>
          <a:fontRef idx="minor">
            <a:schemeClr val="tx1"/>
          </a:fontRef>
        </p:style>
      </p:cxnSp>
      <p:sp>
        <p:nvSpPr>
          <p:cNvPr id="16" name="Rechteck: abgerundete Ecken 15">
            <a:extLst>
              <a:ext uri="{FF2B5EF4-FFF2-40B4-BE49-F238E27FC236}">
                <a16:creationId xmlns:a16="http://schemas.microsoft.com/office/drawing/2014/main" id="{586F05A6-1E12-412F-A50B-E055C2D63099}"/>
              </a:ext>
            </a:extLst>
          </p:cNvPr>
          <p:cNvSpPr/>
          <p:nvPr/>
        </p:nvSpPr>
        <p:spPr>
          <a:xfrm>
            <a:off x="250825" y="4221163"/>
            <a:ext cx="1512888"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1. Emergence</a:t>
            </a:r>
          </a:p>
        </p:txBody>
      </p:sp>
      <p:sp>
        <p:nvSpPr>
          <p:cNvPr id="18" name="Rechteck: abgerundete Ecken 17">
            <a:extLst>
              <a:ext uri="{FF2B5EF4-FFF2-40B4-BE49-F238E27FC236}">
                <a16:creationId xmlns:a16="http://schemas.microsoft.com/office/drawing/2014/main" id="{85E8C1D3-C120-40F4-9A2F-8D0FA1E775E2}"/>
              </a:ext>
            </a:extLst>
          </p:cNvPr>
          <p:cNvSpPr/>
          <p:nvPr/>
        </p:nvSpPr>
        <p:spPr>
          <a:xfrm>
            <a:off x="900113" y="3038475"/>
            <a:ext cx="1584325"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2. Assumption</a:t>
            </a:r>
          </a:p>
        </p:txBody>
      </p:sp>
      <p:sp>
        <p:nvSpPr>
          <p:cNvPr id="19" name="Rechteck: abgerundete Ecken 18">
            <a:extLst>
              <a:ext uri="{FF2B5EF4-FFF2-40B4-BE49-F238E27FC236}">
                <a16:creationId xmlns:a16="http://schemas.microsoft.com/office/drawing/2014/main" id="{4FACA19C-0081-4B69-9100-689EAC0D7919}"/>
              </a:ext>
            </a:extLst>
          </p:cNvPr>
          <p:cNvSpPr/>
          <p:nvPr/>
        </p:nvSpPr>
        <p:spPr>
          <a:xfrm>
            <a:off x="2484438" y="3579813"/>
            <a:ext cx="1511300"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3. Concept</a:t>
            </a:r>
          </a:p>
        </p:txBody>
      </p:sp>
      <p:sp>
        <p:nvSpPr>
          <p:cNvPr id="20" name="Rechteck: abgerundete Ecken 19">
            <a:extLst>
              <a:ext uri="{FF2B5EF4-FFF2-40B4-BE49-F238E27FC236}">
                <a16:creationId xmlns:a16="http://schemas.microsoft.com/office/drawing/2014/main" id="{04FDE0BC-3400-42DC-8408-9F844F55D7AF}"/>
              </a:ext>
            </a:extLst>
          </p:cNvPr>
          <p:cNvSpPr/>
          <p:nvPr/>
        </p:nvSpPr>
        <p:spPr>
          <a:xfrm>
            <a:off x="3276600" y="2311400"/>
            <a:ext cx="1800225" cy="32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4. Examination</a:t>
            </a:r>
          </a:p>
        </p:txBody>
      </p:sp>
      <p:sp>
        <p:nvSpPr>
          <p:cNvPr id="21" name="Rechteck: abgerundete Ecken 20">
            <a:extLst>
              <a:ext uri="{FF2B5EF4-FFF2-40B4-BE49-F238E27FC236}">
                <a16:creationId xmlns:a16="http://schemas.microsoft.com/office/drawing/2014/main" id="{577B94C0-C54D-41D8-B09B-8B1F8CA87E43}"/>
              </a:ext>
            </a:extLst>
          </p:cNvPr>
          <p:cNvSpPr/>
          <p:nvPr/>
        </p:nvSpPr>
        <p:spPr>
          <a:xfrm>
            <a:off x="5126038" y="2932113"/>
            <a:ext cx="1677987" cy="322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5. Discovery</a:t>
            </a:r>
          </a:p>
        </p:txBody>
      </p:sp>
      <p:sp>
        <p:nvSpPr>
          <p:cNvPr id="22" name="Rechteck: abgerundete Ecken 21">
            <a:extLst>
              <a:ext uri="{FF2B5EF4-FFF2-40B4-BE49-F238E27FC236}">
                <a16:creationId xmlns:a16="http://schemas.microsoft.com/office/drawing/2014/main" id="{47675DA0-0319-4077-8C43-99E1624153F7}"/>
              </a:ext>
            </a:extLst>
          </p:cNvPr>
          <p:cNvSpPr/>
          <p:nvPr/>
        </p:nvSpPr>
        <p:spPr>
          <a:xfrm>
            <a:off x="7459663" y="2249488"/>
            <a:ext cx="1295400"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7. Transfer</a:t>
            </a:r>
          </a:p>
        </p:txBody>
      </p:sp>
      <p:sp>
        <p:nvSpPr>
          <p:cNvPr id="24" name="Rechteck: abgerundete Ecken 23">
            <a:extLst>
              <a:ext uri="{FF2B5EF4-FFF2-40B4-BE49-F238E27FC236}">
                <a16:creationId xmlns:a16="http://schemas.microsoft.com/office/drawing/2014/main" id="{D01BD87C-9669-4477-9639-B0B6912DB49D}"/>
              </a:ext>
            </a:extLst>
          </p:cNvPr>
          <p:cNvSpPr/>
          <p:nvPr/>
        </p:nvSpPr>
        <p:spPr>
          <a:xfrm>
            <a:off x="5651500" y="1677988"/>
            <a:ext cx="1873250"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6. Critical Phase</a:t>
            </a:r>
          </a:p>
        </p:txBody>
      </p:sp>
      <p:sp>
        <p:nvSpPr>
          <p:cNvPr id="3" name="Sprechblase: rechteckig mit abgerundeten Ecken 2">
            <a:extLst>
              <a:ext uri="{FF2B5EF4-FFF2-40B4-BE49-F238E27FC236}">
                <a16:creationId xmlns:a16="http://schemas.microsoft.com/office/drawing/2014/main" id="{DABE4DB7-223C-4F4F-8882-DD54799417ED}"/>
              </a:ext>
            </a:extLst>
          </p:cNvPr>
          <p:cNvSpPr/>
          <p:nvPr/>
        </p:nvSpPr>
        <p:spPr>
          <a:xfrm>
            <a:off x="2411413" y="1125538"/>
            <a:ext cx="1979612" cy="819150"/>
          </a:xfrm>
          <a:prstGeom prst="wedgeRoundRectCallout">
            <a:avLst>
              <a:gd name="adj1" fmla="val 46802"/>
              <a:gd name="adj2" fmla="val 919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Conducting the Examinations</a:t>
            </a:r>
          </a:p>
        </p:txBody>
      </p:sp>
      <p:sp>
        <p:nvSpPr>
          <p:cNvPr id="79886" name="Rechteck 5">
            <a:extLst>
              <a:ext uri="{FF2B5EF4-FFF2-40B4-BE49-F238E27FC236}">
                <a16:creationId xmlns:a16="http://schemas.microsoft.com/office/drawing/2014/main" id="{CC8F3E36-E77F-4F93-9FDB-CE3A597385E0}"/>
              </a:ext>
            </a:extLst>
          </p:cNvPr>
          <p:cNvSpPr>
            <a:spLocks noChangeArrowheads="1"/>
          </p:cNvSpPr>
          <p:nvPr/>
        </p:nvSpPr>
        <p:spPr bwMode="auto">
          <a:xfrm>
            <a:off x="5853113" y="3736975"/>
            <a:ext cx="32908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de-DE">
                <a:solidFill>
                  <a:srgbClr val="535353"/>
                </a:solidFill>
                <a:latin typeface="GillSans-Light"/>
              </a:rPr>
              <a:t>Supporting the process</a:t>
            </a:r>
          </a:p>
          <a:p>
            <a:r>
              <a:rPr lang="en-US" altLang="de-DE">
                <a:solidFill>
                  <a:srgbClr val="535353"/>
                </a:solidFill>
                <a:latin typeface="GillSans-Light"/>
              </a:rPr>
              <a:t>through a work plan or</a:t>
            </a:r>
          </a:p>
          <a:p>
            <a:r>
              <a:rPr lang="en-US" altLang="de-DE">
                <a:solidFill>
                  <a:srgbClr val="535353"/>
                </a:solidFill>
                <a:latin typeface="GillSans-Light"/>
              </a:rPr>
              <a:t>through guiding questions</a:t>
            </a:r>
            <a:endParaRPr lang="de-DE" altLang="de-DE"/>
          </a:p>
        </p:txBody>
      </p:sp>
      <p:sp>
        <p:nvSpPr>
          <p:cNvPr id="79887" name="Textfeld 1">
            <a:extLst>
              <a:ext uri="{FF2B5EF4-FFF2-40B4-BE49-F238E27FC236}">
                <a16:creationId xmlns:a16="http://schemas.microsoft.com/office/drawing/2014/main" id="{21E99782-8B93-484D-A26E-C0DE4A2D7F42}"/>
              </a:ext>
            </a:extLst>
          </p:cNvPr>
          <p:cNvSpPr txBox="1">
            <a:spLocks noChangeArrowheads="1"/>
          </p:cNvSpPr>
          <p:nvPr/>
        </p:nvSpPr>
        <p:spPr bwMode="auto">
          <a:xfrm>
            <a:off x="4075113" y="4086225"/>
            <a:ext cx="18002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400"/>
              <a:t>Modified from Reitinger, 2012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1">
            <a:extLst>
              <a:ext uri="{FF2B5EF4-FFF2-40B4-BE49-F238E27FC236}">
                <a16:creationId xmlns:a16="http://schemas.microsoft.com/office/drawing/2014/main" id="{4D07AF5B-9323-4A73-AF0D-60F52D37BF35}"/>
              </a:ext>
            </a:extLst>
          </p:cNvPr>
          <p:cNvSpPr>
            <a:spLocks noGrp="1" noChangeArrowheads="1"/>
          </p:cNvSpPr>
          <p:nvPr>
            <p:ph type="title"/>
          </p:nvPr>
        </p:nvSpPr>
        <p:spPr/>
        <p:txBody>
          <a:bodyPr/>
          <a:lstStyle/>
          <a:p>
            <a:r>
              <a:rPr lang="en-US" altLang="de-DE"/>
              <a:t>Example of the Structure of a Research Plan </a:t>
            </a:r>
            <a:endParaRPr lang="de-DE" altLang="de-DE"/>
          </a:p>
        </p:txBody>
      </p:sp>
      <p:sp>
        <p:nvSpPr>
          <p:cNvPr id="4" name="Fußzeilenplatzhalter 3">
            <a:extLst>
              <a:ext uri="{FF2B5EF4-FFF2-40B4-BE49-F238E27FC236}">
                <a16:creationId xmlns:a16="http://schemas.microsoft.com/office/drawing/2014/main" id="{2C6986F6-A47C-43FE-B206-2C67361A4494}"/>
              </a:ext>
            </a:extLst>
          </p:cNvPr>
          <p:cNvSpPr>
            <a:spLocks noGrp="1"/>
          </p:cNvSpPr>
          <p:nvPr>
            <p:ph type="ftr" sz="quarter" idx="11"/>
          </p:nvPr>
        </p:nvSpPr>
        <p:spPr/>
        <p:txBody>
          <a:bodyPr/>
          <a:lstStyle/>
          <a:p>
            <a:pPr>
              <a:defRPr/>
            </a:pPr>
            <a:r>
              <a:rPr lang="en-US" altLang="de-DE"/>
              <a:t>Fashion DIET</a:t>
            </a:r>
            <a:endParaRPr lang="de-DE" altLang="de-DE"/>
          </a:p>
        </p:txBody>
      </p:sp>
      <p:sp>
        <p:nvSpPr>
          <p:cNvPr id="80900" name="Foliennummernplatzhalter 4">
            <a:extLst>
              <a:ext uri="{FF2B5EF4-FFF2-40B4-BE49-F238E27FC236}">
                <a16:creationId xmlns:a16="http://schemas.microsoft.com/office/drawing/2014/main" id="{B1FB08F6-E544-439B-9376-263F42E355C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FD5DF85-B46B-4331-866B-E931BD547E04}" type="slidenum">
              <a:rPr lang="de-DE" altLang="de-DE" smtClean="0">
                <a:solidFill>
                  <a:srgbClr val="898989"/>
                </a:solidFill>
              </a:rPr>
              <a:pPr/>
              <a:t>37</a:t>
            </a:fld>
            <a:endParaRPr lang="de-DE" altLang="de-DE">
              <a:solidFill>
                <a:srgbClr val="898989"/>
              </a:solidFill>
            </a:endParaRPr>
          </a:p>
        </p:txBody>
      </p:sp>
      <p:sp>
        <p:nvSpPr>
          <p:cNvPr id="63493" name="Textfeld 6">
            <a:extLst>
              <a:ext uri="{FF2B5EF4-FFF2-40B4-BE49-F238E27FC236}">
                <a16:creationId xmlns:a16="http://schemas.microsoft.com/office/drawing/2014/main" id="{2E2DD87F-01E8-4C41-8503-A7272E5125A6}"/>
              </a:ext>
            </a:extLst>
          </p:cNvPr>
          <p:cNvSpPr txBox="1">
            <a:spLocks noChangeArrowheads="1"/>
          </p:cNvSpPr>
          <p:nvPr/>
        </p:nvSpPr>
        <p:spPr bwMode="auto">
          <a:xfrm>
            <a:off x="827088" y="1419225"/>
            <a:ext cx="7993062" cy="3416300"/>
          </a:xfrm>
          <a:prstGeom prst="rect">
            <a:avLst/>
          </a:prstGeom>
          <a:noFill/>
          <a:ln>
            <a:noFill/>
          </a:ln>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r>
              <a:rPr lang="en-US" altLang="de-DE" dirty="0"/>
              <a:t>Research-based learning in context: </a:t>
            </a:r>
            <a:r>
              <a:rPr lang="en-US" altLang="de-DE" i="1" dirty="0"/>
              <a:t>fashion, clothing and textiles</a:t>
            </a:r>
          </a:p>
          <a:p>
            <a:pPr>
              <a:defRPr/>
            </a:pPr>
            <a:endParaRPr lang="de-DE" altLang="de-DE" dirty="0"/>
          </a:p>
          <a:p>
            <a:pPr>
              <a:defRPr/>
            </a:pPr>
            <a:r>
              <a:rPr lang="en-US" altLang="de-DE" dirty="0"/>
              <a:t>Demonstration through a picture (photo, illustration, drawing).</a:t>
            </a:r>
          </a:p>
          <a:p>
            <a:pPr>
              <a:defRPr/>
            </a:pPr>
            <a:endParaRPr lang="de-DE" altLang="de-DE" dirty="0"/>
          </a:p>
          <a:p>
            <a:pPr>
              <a:defRPr/>
            </a:pPr>
            <a:r>
              <a:rPr lang="de-DE" altLang="de-DE" dirty="0"/>
              <a:t>Details: </a:t>
            </a:r>
          </a:p>
          <a:p>
            <a:pPr marL="285750" indent="-285750">
              <a:buFont typeface="Arial" panose="020B0604020202020204" pitchFamily="34" charset="0"/>
              <a:buChar char="•"/>
              <a:defRPr/>
            </a:pPr>
            <a:r>
              <a:rPr lang="de-DE" altLang="de-DE" dirty="0"/>
              <a:t>Team members</a:t>
            </a:r>
          </a:p>
          <a:p>
            <a:pPr marL="285750" indent="-285750">
              <a:buFont typeface="Arial" panose="020B0604020202020204" pitchFamily="34" charset="0"/>
              <a:buChar char="•"/>
              <a:defRPr/>
            </a:pPr>
            <a:r>
              <a:rPr lang="de-DE" altLang="de-DE" dirty="0"/>
              <a:t>Research interest</a:t>
            </a:r>
          </a:p>
          <a:p>
            <a:pPr marL="285750" indent="-285750">
              <a:buFont typeface="Arial" panose="020B0604020202020204" pitchFamily="34" charset="0"/>
              <a:buChar char="•"/>
              <a:defRPr/>
            </a:pPr>
            <a:r>
              <a:rPr lang="de-DE" altLang="de-DE" dirty="0"/>
              <a:t>Hypothesis</a:t>
            </a:r>
          </a:p>
          <a:p>
            <a:pPr marL="285750" indent="-285750">
              <a:buFont typeface="Arial" panose="020B0604020202020204" pitchFamily="34" charset="0"/>
              <a:buChar char="•"/>
              <a:defRPr/>
            </a:pPr>
            <a:r>
              <a:rPr lang="en-US" altLang="de-DE" dirty="0"/>
              <a:t>Concept for the research process</a:t>
            </a:r>
          </a:p>
          <a:p>
            <a:pPr marL="285750" indent="-285750">
              <a:buFont typeface="Arial" panose="020B0604020202020204" pitchFamily="34" charset="0"/>
              <a:buChar char="•"/>
              <a:defRPr/>
            </a:pPr>
            <a:r>
              <a:rPr lang="de-DE" altLang="de-DE" dirty="0"/>
              <a:t>Documentation of the process</a:t>
            </a:r>
          </a:p>
          <a:p>
            <a:pPr marL="285750" indent="-285750">
              <a:buFont typeface="Arial" panose="020B0604020202020204" pitchFamily="34" charset="0"/>
              <a:buChar char="•"/>
              <a:defRPr/>
            </a:pPr>
            <a:r>
              <a:rPr lang="de-DE" altLang="de-DE" dirty="0"/>
              <a:t>Results</a:t>
            </a:r>
          </a:p>
          <a:p>
            <a:pPr marL="285750" indent="-285750">
              <a:buFont typeface="Arial" panose="020B0604020202020204" pitchFamily="34" charset="0"/>
              <a:buChar char="•"/>
              <a:defRPr/>
            </a:pPr>
            <a:r>
              <a:rPr lang="de-DE" altLang="de-DE" dirty="0"/>
              <a:t>Supporting material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el 1">
            <a:extLst>
              <a:ext uri="{FF2B5EF4-FFF2-40B4-BE49-F238E27FC236}">
                <a16:creationId xmlns:a16="http://schemas.microsoft.com/office/drawing/2014/main" id="{71C86A31-ABB6-4F5B-987D-7527B11EE08D}"/>
              </a:ext>
            </a:extLst>
          </p:cNvPr>
          <p:cNvSpPr>
            <a:spLocks noGrp="1" noChangeArrowheads="1"/>
          </p:cNvSpPr>
          <p:nvPr>
            <p:ph type="title"/>
          </p:nvPr>
        </p:nvSpPr>
        <p:spPr/>
        <p:txBody>
          <a:bodyPr/>
          <a:lstStyle/>
          <a:p>
            <a:r>
              <a:rPr lang="de-DE" altLang="de-DE"/>
              <a:t>AuRELIA – Discovery Phase</a:t>
            </a:r>
          </a:p>
        </p:txBody>
      </p:sp>
      <p:sp>
        <p:nvSpPr>
          <p:cNvPr id="4" name="Fußzeilenplatzhalter 3">
            <a:extLst>
              <a:ext uri="{FF2B5EF4-FFF2-40B4-BE49-F238E27FC236}">
                <a16:creationId xmlns:a16="http://schemas.microsoft.com/office/drawing/2014/main" id="{10779496-000C-4496-82B3-4F00CEB73A2A}"/>
              </a:ext>
            </a:extLst>
          </p:cNvPr>
          <p:cNvSpPr>
            <a:spLocks noGrp="1"/>
          </p:cNvSpPr>
          <p:nvPr>
            <p:ph type="ftr" sz="quarter" idx="11"/>
          </p:nvPr>
        </p:nvSpPr>
        <p:spPr/>
        <p:txBody>
          <a:bodyPr/>
          <a:lstStyle/>
          <a:p>
            <a:pPr>
              <a:defRPr/>
            </a:pPr>
            <a:r>
              <a:rPr lang="en-US" altLang="de-DE"/>
              <a:t>Fashion DIET</a:t>
            </a:r>
            <a:endParaRPr lang="de-DE" altLang="de-DE"/>
          </a:p>
        </p:txBody>
      </p:sp>
      <p:sp>
        <p:nvSpPr>
          <p:cNvPr id="82948" name="Foliennummernplatzhalter 4">
            <a:extLst>
              <a:ext uri="{FF2B5EF4-FFF2-40B4-BE49-F238E27FC236}">
                <a16:creationId xmlns:a16="http://schemas.microsoft.com/office/drawing/2014/main" id="{4D0FB2FD-7DBC-47FD-BE5F-C7D53CB84D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FE0C3FB-10ED-4FA4-BC0D-E793884D4C7D}" type="slidenum">
              <a:rPr lang="de-DE" altLang="de-DE" smtClean="0">
                <a:solidFill>
                  <a:srgbClr val="898989"/>
                </a:solidFill>
              </a:rPr>
              <a:pPr/>
              <a:t>38</a:t>
            </a:fld>
            <a:endParaRPr lang="de-DE" altLang="de-DE">
              <a:solidFill>
                <a:srgbClr val="898989"/>
              </a:solidFill>
            </a:endParaRPr>
          </a:p>
        </p:txBody>
      </p:sp>
      <p:cxnSp>
        <p:nvCxnSpPr>
          <p:cNvPr id="15" name="Gerade Verbindung mit Pfeil 14">
            <a:extLst>
              <a:ext uri="{FF2B5EF4-FFF2-40B4-BE49-F238E27FC236}">
                <a16:creationId xmlns:a16="http://schemas.microsoft.com/office/drawing/2014/main" id="{0ADE952A-7445-497F-B0F3-E6EA7BFADBE3}"/>
              </a:ext>
            </a:extLst>
          </p:cNvPr>
          <p:cNvCxnSpPr>
            <a:cxnSpLocks/>
          </p:cNvCxnSpPr>
          <p:nvPr/>
        </p:nvCxnSpPr>
        <p:spPr>
          <a:xfrm flipV="1">
            <a:off x="250825" y="1779588"/>
            <a:ext cx="8424863" cy="2254250"/>
          </a:xfrm>
          <a:prstGeom prst="straightConnector1">
            <a:avLst/>
          </a:prstGeom>
          <a:ln w="111125" cmpd="tri">
            <a:prstDash val="solid"/>
            <a:tailEnd type="triangle"/>
          </a:ln>
        </p:spPr>
        <p:style>
          <a:lnRef idx="3">
            <a:schemeClr val="accent1"/>
          </a:lnRef>
          <a:fillRef idx="0">
            <a:schemeClr val="accent1"/>
          </a:fillRef>
          <a:effectRef idx="2">
            <a:schemeClr val="accent1"/>
          </a:effectRef>
          <a:fontRef idx="minor">
            <a:schemeClr val="tx1"/>
          </a:fontRef>
        </p:style>
      </p:cxnSp>
      <p:sp>
        <p:nvSpPr>
          <p:cNvPr id="16" name="Rechteck: abgerundete Ecken 15">
            <a:extLst>
              <a:ext uri="{FF2B5EF4-FFF2-40B4-BE49-F238E27FC236}">
                <a16:creationId xmlns:a16="http://schemas.microsoft.com/office/drawing/2014/main" id="{83FD7EA3-134A-4E80-9457-E57A9DDC64B6}"/>
              </a:ext>
            </a:extLst>
          </p:cNvPr>
          <p:cNvSpPr/>
          <p:nvPr/>
        </p:nvSpPr>
        <p:spPr>
          <a:xfrm>
            <a:off x="250825" y="4221163"/>
            <a:ext cx="1512888"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1. Emergence</a:t>
            </a:r>
          </a:p>
        </p:txBody>
      </p:sp>
      <p:sp>
        <p:nvSpPr>
          <p:cNvPr id="18" name="Rechteck: abgerundete Ecken 17">
            <a:extLst>
              <a:ext uri="{FF2B5EF4-FFF2-40B4-BE49-F238E27FC236}">
                <a16:creationId xmlns:a16="http://schemas.microsoft.com/office/drawing/2014/main" id="{6BE6BF3F-BC50-4493-8FCB-D140C1C5BE08}"/>
              </a:ext>
            </a:extLst>
          </p:cNvPr>
          <p:cNvSpPr/>
          <p:nvPr/>
        </p:nvSpPr>
        <p:spPr>
          <a:xfrm>
            <a:off x="900113" y="3038475"/>
            <a:ext cx="1584325"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2. Assumption</a:t>
            </a:r>
          </a:p>
        </p:txBody>
      </p:sp>
      <p:sp>
        <p:nvSpPr>
          <p:cNvPr id="19" name="Rechteck: abgerundete Ecken 18">
            <a:extLst>
              <a:ext uri="{FF2B5EF4-FFF2-40B4-BE49-F238E27FC236}">
                <a16:creationId xmlns:a16="http://schemas.microsoft.com/office/drawing/2014/main" id="{D0767012-C9E4-4154-B316-BF096708D35C}"/>
              </a:ext>
            </a:extLst>
          </p:cNvPr>
          <p:cNvSpPr/>
          <p:nvPr/>
        </p:nvSpPr>
        <p:spPr>
          <a:xfrm>
            <a:off x="2484438" y="3579813"/>
            <a:ext cx="1511300"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3. Concept</a:t>
            </a:r>
          </a:p>
        </p:txBody>
      </p:sp>
      <p:sp>
        <p:nvSpPr>
          <p:cNvPr id="20" name="Rechteck: abgerundete Ecken 19">
            <a:extLst>
              <a:ext uri="{FF2B5EF4-FFF2-40B4-BE49-F238E27FC236}">
                <a16:creationId xmlns:a16="http://schemas.microsoft.com/office/drawing/2014/main" id="{F8A50D8C-3298-4A8A-9664-8A389E90CC18}"/>
              </a:ext>
            </a:extLst>
          </p:cNvPr>
          <p:cNvSpPr/>
          <p:nvPr/>
        </p:nvSpPr>
        <p:spPr>
          <a:xfrm>
            <a:off x="3276600" y="2311400"/>
            <a:ext cx="1800225" cy="32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4. Examination</a:t>
            </a:r>
          </a:p>
        </p:txBody>
      </p:sp>
      <p:sp>
        <p:nvSpPr>
          <p:cNvPr id="21" name="Rechteck: abgerundete Ecken 20">
            <a:extLst>
              <a:ext uri="{FF2B5EF4-FFF2-40B4-BE49-F238E27FC236}">
                <a16:creationId xmlns:a16="http://schemas.microsoft.com/office/drawing/2014/main" id="{D254696C-1A44-4BDF-A9DC-B5F8E7FD4655}"/>
              </a:ext>
            </a:extLst>
          </p:cNvPr>
          <p:cNvSpPr/>
          <p:nvPr/>
        </p:nvSpPr>
        <p:spPr>
          <a:xfrm>
            <a:off x="5126038" y="2932113"/>
            <a:ext cx="1677987" cy="322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5. Discovery</a:t>
            </a:r>
          </a:p>
        </p:txBody>
      </p:sp>
      <p:sp>
        <p:nvSpPr>
          <p:cNvPr id="22" name="Rechteck: abgerundete Ecken 21">
            <a:extLst>
              <a:ext uri="{FF2B5EF4-FFF2-40B4-BE49-F238E27FC236}">
                <a16:creationId xmlns:a16="http://schemas.microsoft.com/office/drawing/2014/main" id="{4407D898-8368-4496-AD36-FC8131B39CB6}"/>
              </a:ext>
            </a:extLst>
          </p:cNvPr>
          <p:cNvSpPr/>
          <p:nvPr/>
        </p:nvSpPr>
        <p:spPr>
          <a:xfrm>
            <a:off x="7459663" y="2249488"/>
            <a:ext cx="1295400"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7. Transfer</a:t>
            </a:r>
          </a:p>
        </p:txBody>
      </p:sp>
      <p:sp>
        <p:nvSpPr>
          <p:cNvPr id="24" name="Rechteck: abgerundete Ecken 23">
            <a:extLst>
              <a:ext uri="{FF2B5EF4-FFF2-40B4-BE49-F238E27FC236}">
                <a16:creationId xmlns:a16="http://schemas.microsoft.com/office/drawing/2014/main" id="{6FE731AF-0288-4F85-BB5F-5F69C0A8790A}"/>
              </a:ext>
            </a:extLst>
          </p:cNvPr>
          <p:cNvSpPr/>
          <p:nvPr/>
        </p:nvSpPr>
        <p:spPr>
          <a:xfrm>
            <a:off x="5651500" y="1677988"/>
            <a:ext cx="1873250"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6. Critical Phase</a:t>
            </a:r>
          </a:p>
        </p:txBody>
      </p:sp>
      <p:sp>
        <p:nvSpPr>
          <p:cNvPr id="3" name="Sprechblase: rechteckig mit abgerundeten Ecken 2">
            <a:extLst>
              <a:ext uri="{FF2B5EF4-FFF2-40B4-BE49-F238E27FC236}">
                <a16:creationId xmlns:a16="http://schemas.microsoft.com/office/drawing/2014/main" id="{92E7F322-4FC1-4326-86F0-D0B3B2C1F534}"/>
              </a:ext>
            </a:extLst>
          </p:cNvPr>
          <p:cNvSpPr/>
          <p:nvPr/>
        </p:nvSpPr>
        <p:spPr>
          <a:xfrm>
            <a:off x="5822950" y="3448050"/>
            <a:ext cx="3086100" cy="1152525"/>
          </a:xfrm>
          <a:prstGeom prst="wedgeRoundRectCallout">
            <a:avLst>
              <a:gd name="adj1" fmla="val -51522"/>
              <a:gd name="adj2" fmla="val -672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Documentation of the data and findings obtained with verification of the hypotheses</a:t>
            </a:r>
            <a:endParaRPr lang="de-DE" dirty="0"/>
          </a:p>
        </p:txBody>
      </p:sp>
      <p:sp>
        <p:nvSpPr>
          <p:cNvPr id="82958" name="Textfeld 1">
            <a:extLst>
              <a:ext uri="{FF2B5EF4-FFF2-40B4-BE49-F238E27FC236}">
                <a16:creationId xmlns:a16="http://schemas.microsoft.com/office/drawing/2014/main" id="{8C90B6AF-B073-4716-811F-7580CDB9A16E}"/>
              </a:ext>
            </a:extLst>
          </p:cNvPr>
          <p:cNvSpPr txBox="1">
            <a:spLocks noChangeArrowheads="1"/>
          </p:cNvSpPr>
          <p:nvPr/>
        </p:nvSpPr>
        <p:spPr bwMode="auto">
          <a:xfrm>
            <a:off x="4103688" y="4184650"/>
            <a:ext cx="18002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400"/>
              <a:t>Modified from Reitinger, 2012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el 1">
            <a:extLst>
              <a:ext uri="{FF2B5EF4-FFF2-40B4-BE49-F238E27FC236}">
                <a16:creationId xmlns:a16="http://schemas.microsoft.com/office/drawing/2014/main" id="{1742590C-3BE6-4C4A-A434-2413692991ED}"/>
              </a:ext>
            </a:extLst>
          </p:cNvPr>
          <p:cNvSpPr>
            <a:spLocks noGrp="1" noChangeArrowheads="1"/>
          </p:cNvSpPr>
          <p:nvPr>
            <p:ph type="title"/>
          </p:nvPr>
        </p:nvSpPr>
        <p:spPr/>
        <p:txBody>
          <a:bodyPr/>
          <a:lstStyle/>
          <a:p>
            <a:r>
              <a:rPr lang="de-DE" altLang="de-DE"/>
              <a:t>AuRELIA – Reflection Phase</a:t>
            </a:r>
          </a:p>
        </p:txBody>
      </p:sp>
      <p:sp>
        <p:nvSpPr>
          <p:cNvPr id="4" name="Fußzeilenplatzhalter 3">
            <a:extLst>
              <a:ext uri="{FF2B5EF4-FFF2-40B4-BE49-F238E27FC236}">
                <a16:creationId xmlns:a16="http://schemas.microsoft.com/office/drawing/2014/main" id="{C6F1BC85-65A1-45D2-A0E1-456018D952ED}"/>
              </a:ext>
            </a:extLst>
          </p:cNvPr>
          <p:cNvSpPr>
            <a:spLocks noGrp="1"/>
          </p:cNvSpPr>
          <p:nvPr>
            <p:ph type="ftr" sz="quarter" idx="11"/>
          </p:nvPr>
        </p:nvSpPr>
        <p:spPr/>
        <p:txBody>
          <a:bodyPr/>
          <a:lstStyle/>
          <a:p>
            <a:pPr>
              <a:defRPr/>
            </a:pPr>
            <a:r>
              <a:rPr lang="en-US" altLang="de-DE"/>
              <a:t>Fashion DIET</a:t>
            </a:r>
            <a:endParaRPr lang="de-DE" altLang="de-DE"/>
          </a:p>
        </p:txBody>
      </p:sp>
      <p:sp>
        <p:nvSpPr>
          <p:cNvPr id="83972" name="Foliennummernplatzhalter 4">
            <a:extLst>
              <a:ext uri="{FF2B5EF4-FFF2-40B4-BE49-F238E27FC236}">
                <a16:creationId xmlns:a16="http://schemas.microsoft.com/office/drawing/2014/main" id="{748E5223-B248-44E2-9D55-0ED87E31F8E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87505EA-A952-4FFC-B001-DED64AC9AB0B}" type="slidenum">
              <a:rPr lang="de-DE" altLang="de-DE" smtClean="0">
                <a:solidFill>
                  <a:srgbClr val="898989"/>
                </a:solidFill>
              </a:rPr>
              <a:pPr/>
              <a:t>39</a:t>
            </a:fld>
            <a:endParaRPr lang="de-DE" altLang="de-DE">
              <a:solidFill>
                <a:srgbClr val="898989"/>
              </a:solidFill>
            </a:endParaRPr>
          </a:p>
        </p:txBody>
      </p:sp>
      <p:cxnSp>
        <p:nvCxnSpPr>
          <p:cNvPr id="15" name="Gerade Verbindung mit Pfeil 14">
            <a:extLst>
              <a:ext uri="{FF2B5EF4-FFF2-40B4-BE49-F238E27FC236}">
                <a16:creationId xmlns:a16="http://schemas.microsoft.com/office/drawing/2014/main" id="{8386B72E-BA3E-4523-BB88-C73BEAB9634D}"/>
              </a:ext>
            </a:extLst>
          </p:cNvPr>
          <p:cNvCxnSpPr>
            <a:cxnSpLocks/>
          </p:cNvCxnSpPr>
          <p:nvPr/>
        </p:nvCxnSpPr>
        <p:spPr>
          <a:xfrm flipV="1">
            <a:off x="250825" y="1779588"/>
            <a:ext cx="8424863" cy="2254250"/>
          </a:xfrm>
          <a:prstGeom prst="straightConnector1">
            <a:avLst/>
          </a:prstGeom>
          <a:ln w="111125" cmpd="tri">
            <a:prstDash val="solid"/>
            <a:tailEnd type="triangle"/>
          </a:ln>
        </p:spPr>
        <p:style>
          <a:lnRef idx="3">
            <a:schemeClr val="accent1"/>
          </a:lnRef>
          <a:fillRef idx="0">
            <a:schemeClr val="accent1"/>
          </a:fillRef>
          <a:effectRef idx="2">
            <a:schemeClr val="accent1"/>
          </a:effectRef>
          <a:fontRef idx="minor">
            <a:schemeClr val="tx1"/>
          </a:fontRef>
        </p:style>
      </p:cxnSp>
      <p:sp>
        <p:nvSpPr>
          <p:cNvPr id="16" name="Rechteck: abgerundete Ecken 15">
            <a:extLst>
              <a:ext uri="{FF2B5EF4-FFF2-40B4-BE49-F238E27FC236}">
                <a16:creationId xmlns:a16="http://schemas.microsoft.com/office/drawing/2014/main" id="{95335CAB-8AA3-407D-BB00-F701842578CB}"/>
              </a:ext>
            </a:extLst>
          </p:cNvPr>
          <p:cNvSpPr/>
          <p:nvPr/>
        </p:nvSpPr>
        <p:spPr>
          <a:xfrm>
            <a:off x="250825" y="4221163"/>
            <a:ext cx="1512888"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1. Emergence</a:t>
            </a:r>
          </a:p>
        </p:txBody>
      </p:sp>
      <p:sp>
        <p:nvSpPr>
          <p:cNvPr id="18" name="Rechteck: abgerundete Ecken 17">
            <a:extLst>
              <a:ext uri="{FF2B5EF4-FFF2-40B4-BE49-F238E27FC236}">
                <a16:creationId xmlns:a16="http://schemas.microsoft.com/office/drawing/2014/main" id="{211F6371-96F3-415B-974F-619E0E40D659}"/>
              </a:ext>
            </a:extLst>
          </p:cNvPr>
          <p:cNvSpPr/>
          <p:nvPr/>
        </p:nvSpPr>
        <p:spPr>
          <a:xfrm>
            <a:off x="900113" y="3038475"/>
            <a:ext cx="1584325"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2. Assumption</a:t>
            </a:r>
          </a:p>
        </p:txBody>
      </p:sp>
      <p:sp>
        <p:nvSpPr>
          <p:cNvPr id="19" name="Rechteck: abgerundete Ecken 18">
            <a:extLst>
              <a:ext uri="{FF2B5EF4-FFF2-40B4-BE49-F238E27FC236}">
                <a16:creationId xmlns:a16="http://schemas.microsoft.com/office/drawing/2014/main" id="{48CFA2C6-F8A6-4435-B818-0C2A1AF40476}"/>
              </a:ext>
            </a:extLst>
          </p:cNvPr>
          <p:cNvSpPr/>
          <p:nvPr/>
        </p:nvSpPr>
        <p:spPr>
          <a:xfrm>
            <a:off x="2484438" y="3579813"/>
            <a:ext cx="1511300"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3. Concept</a:t>
            </a:r>
          </a:p>
        </p:txBody>
      </p:sp>
      <p:sp>
        <p:nvSpPr>
          <p:cNvPr id="20" name="Rechteck: abgerundete Ecken 19">
            <a:extLst>
              <a:ext uri="{FF2B5EF4-FFF2-40B4-BE49-F238E27FC236}">
                <a16:creationId xmlns:a16="http://schemas.microsoft.com/office/drawing/2014/main" id="{2A84AE8E-4350-41D7-96AF-00A0C0E7229F}"/>
              </a:ext>
            </a:extLst>
          </p:cNvPr>
          <p:cNvSpPr/>
          <p:nvPr/>
        </p:nvSpPr>
        <p:spPr>
          <a:xfrm>
            <a:off x="3276600" y="2311400"/>
            <a:ext cx="1800225" cy="32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4. Examination</a:t>
            </a:r>
          </a:p>
        </p:txBody>
      </p:sp>
      <p:sp>
        <p:nvSpPr>
          <p:cNvPr id="21" name="Rechteck: abgerundete Ecken 20">
            <a:extLst>
              <a:ext uri="{FF2B5EF4-FFF2-40B4-BE49-F238E27FC236}">
                <a16:creationId xmlns:a16="http://schemas.microsoft.com/office/drawing/2014/main" id="{44E4641D-48C8-461C-ACB7-352C7272D3F8}"/>
              </a:ext>
            </a:extLst>
          </p:cNvPr>
          <p:cNvSpPr/>
          <p:nvPr/>
        </p:nvSpPr>
        <p:spPr>
          <a:xfrm>
            <a:off x="5126038" y="2932113"/>
            <a:ext cx="1677987" cy="322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5. Discovery</a:t>
            </a:r>
          </a:p>
        </p:txBody>
      </p:sp>
      <p:sp>
        <p:nvSpPr>
          <p:cNvPr id="22" name="Rechteck: abgerundete Ecken 21">
            <a:extLst>
              <a:ext uri="{FF2B5EF4-FFF2-40B4-BE49-F238E27FC236}">
                <a16:creationId xmlns:a16="http://schemas.microsoft.com/office/drawing/2014/main" id="{22A1F303-AD56-471D-BB1D-7D8E4F276649}"/>
              </a:ext>
            </a:extLst>
          </p:cNvPr>
          <p:cNvSpPr/>
          <p:nvPr/>
        </p:nvSpPr>
        <p:spPr>
          <a:xfrm>
            <a:off x="7459663" y="2249488"/>
            <a:ext cx="1295400"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7. Transfer</a:t>
            </a:r>
          </a:p>
        </p:txBody>
      </p:sp>
      <p:sp>
        <p:nvSpPr>
          <p:cNvPr id="24" name="Rechteck: abgerundete Ecken 23">
            <a:extLst>
              <a:ext uri="{FF2B5EF4-FFF2-40B4-BE49-F238E27FC236}">
                <a16:creationId xmlns:a16="http://schemas.microsoft.com/office/drawing/2014/main" id="{9F284861-1B16-491F-894F-E3F5FA14566D}"/>
              </a:ext>
            </a:extLst>
          </p:cNvPr>
          <p:cNvSpPr/>
          <p:nvPr/>
        </p:nvSpPr>
        <p:spPr>
          <a:xfrm>
            <a:off x="5651500" y="1677988"/>
            <a:ext cx="1873250"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6. Critical Phase</a:t>
            </a:r>
          </a:p>
        </p:txBody>
      </p:sp>
      <p:sp>
        <p:nvSpPr>
          <p:cNvPr id="13" name="Sprechblase: rechteckig mit abgerundeten Ecken 12">
            <a:extLst>
              <a:ext uri="{FF2B5EF4-FFF2-40B4-BE49-F238E27FC236}">
                <a16:creationId xmlns:a16="http://schemas.microsoft.com/office/drawing/2014/main" id="{153D83FA-7A6F-436A-884D-B8C49DCCC0DD}"/>
              </a:ext>
            </a:extLst>
          </p:cNvPr>
          <p:cNvSpPr/>
          <p:nvPr/>
        </p:nvSpPr>
        <p:spPr>
          <a:xfrm>
            <a:off x="1300163" y="1038225"/>
            <a:ext cx="3703637" cy="869950"/>
          </a:xfrm>
          <a:prstGeom prst="wedgeRoundRectCallout">
            <a:avLst>
              <a:gd name="adj1" fmla="val 69188"/>
              <a:gd name="adj2" fmla="val 498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Reflection on the results, processes and personal meaningfulness</a:t>
            </a:r>
            <a:endParaRPr lang="de-DE" dirty="0"/>
          </a:p>
        </p:txBody>
      </p:sp>
      <p:sp>
        <p:nvSpPr>
          <p:cNvPr id="83982" name="Textfeld 1">
            <a:extLst>
              <a:ext uri="{FF2B5EF4-FFF2-40B4-BE49-F238E27FC236}">
                <a16:creationId xmlns:a16="http://schemas.microsoft.com/office/drawing/2014/main" id="{CBED262C-4114-46E4-9FA7-47907E404396}"/>
              </a:ext>
            </a:extLst>
          </p:cNvPr>
          <p:cNvSpPr txBox="1">
            <a:spLocks noChangeArrowheads="1"/>
          </p:cNvSpPr>
          <p:nvPr/>
        </p:nvSpPr>
        <p:spPr bwMode="auto">
          <a:xfrm>
            <a:off x="4103688" y="4184650"/>
            <a:ext cx="180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400"/>
              <a:t>Modified from Reitinger, 2012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a:extLst>
              <a:ext uri="{FF2B5EF4-FFF2-40B4-BE49-F238E27FC236}">
                <a16:creationId xmlns:a16="http://schemas.microsoft.com/office/drawing/2014/main" id="{C05A64B6-AB6E-4BF6-AC0C-F43D38D937EE}"/>
              </a:ext>
            </a:extLst>
          </p:cNvPr>
          <p:cNvSpPr/>
          <p:nvPr/>
        </p:nvSpPr>
        <p:spPr>
          <a:xfrm>
            <a:off x="5391150" y="1427163"/>
            <a:ext cx="1917700" cy="857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t>Self-</a:t>
            </a:r>
            <a:r>
              <a:rPr lang="de-DE" sz="1200" dirty="0" err="1"/>
              <a:t>Regulatory</a:t>
            </a:r>
            <a:r>
              <a:rPr lang="de-DE" sz="1200" dirty="0"/>
              <a:t> Skills</a:t>
            </a:r>
          </a:p>
        </p:txBody>
      </p:sp>
      <p:sp>
        <p:nvSpPr>
          <p:cNvPr id="18435" name="Titel 1">
            <a:extLst>
              <a:ext uri="{FF2B5EF4-FFF2-40B4-BE49-F238E27FC236}">
                <a16:creationId xmlns:a16="http://schemas.microsoft.com/office/drawing/2014/main" id="{3214C7A2-6C3E-4108-97F1-638A61EF0F9D}"/>
              </a:ext>
            </a:extLst>
          </p:cNvPr>
          <p:cNvSpPr>
            <a:spLocks noGrp="1" noChangeArrowheads="1"/>
          </p:cNvSpPr>
          <p:nvPr>
            <p:ph type="title"/>
          </p:nvPr>
        </p:nvSpPr>
        <p:spPr/>
        <p:txBody>
          <a:bodyPr/>
          <a:lstStyle/>
          <a:p>
            <a:r>
              <a:rPr lang="de-DE" altLang="de-DE"/>
              <a:t>Professional Competence of Lecturers for Textiles and Fashion</a:t>
            </a:r>
          </a:p>
        </p:txBody>
      </p:sp>
      <p:sp>
        <p:nvSpPr>
          <p:cNvPr id="4" name="Fußzeilenplatzhalter 3">
            <a:extLst>
              <a:ext uri="{FF2B5EF4-FFF2-40B4-BE49-F238E27FC236}">
                <a16:creationId xmlns:a16="http://schemas.microsoft.com/office/drawing/2014/main" id="{196B3E43-B939-4FA7-B585-F62784E5219B}"/>
              </a:ext>
            </a:extLst>
          </p:cNvPr>
          <p:cNvSpPr>
            <a:spLocks noGrp="1"/>
          </p:cNvSpPr>
          <p:nvPr>
            <p:ph type="ftr" sz="quarter" idx="11"/>
          </p:nvPr>
        </p:nvSpPr>
        <p:spPr/>
        <p:txBody>
          <a:bodyPr/>
          <a:lstStyle/>
          <a:p>
            <a:pPr>
              <a:defRPr/>
            </a:pPr>
            <a:r>
              <a:rPr lang="en-US" altLang="de-DE"/>
              <a:t>Fashion DIET</a:t>
            </a:r>
            <a:endParaRPr lang="de-DE" altLang="de-DE"/>
          </a:p>
        </p:txBody>
      </p:sp>
      <p:sp>
        <p:nvSpPr>
          <p:cNvPr id="18437" name="Foliennummernplatzhalter 4">
            <a:extLst>
              <a:ext uri="{FF2B5EF4-FFF2-40B4-BE49-F238E27FC236}">
                <a16:creationId xmlns:a16="http://schemas.microsoft.com/office/drawing/2014/main" id="{87CFB7D5-1A18-420C-85C3-19EBD5631F9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2AB4418-72FB-4387-BA75-7AA0275182E7}" type="slidenum">
              <a:rPr lang="de-DE" altLang="de-DE" smtClean="0">
                <a:solidFill>
                  <a:srgbClr val="898989"/>
                </a:solidFill>
              </a:rPr>
              <a:pPr/>
              <a:t>4</a:t>
            </a:fld>
            <a:endParaRPr lang="de-DE" altLang="de-DE">
              <a:solidFill>
                <a:srgbClr val="898989"/>
              </a:solidFill>
            </a:endParaRPr>
          </a:p>
        </p:txBody>
      </p:sp>
      <p:sp>
        <p:nvSpPr>
          <p:cNvPr id="6" name="Ellipse 5">
            <a:extLst>
              <a:ext uri="{FF2B5EF4-FFF2-40B4-BE49-F238E27FC236}">
                <a16:creationId xmlns:a16="http://schemas.microsoft.com/office/drawing/2014/main" id="{374FE33C-F795-4DD3-A254-A804DC3122B8}"/>
              </a:ext>
            </a:extLst>
          </p:cNvPr>
          <p:cNvSpPr/>
          <p:nvPr/>
        </p:nvSpPr>
        <p:spPr>
          <a:xfrm>
            <a:off x="2124075" y="1419225"/>
            <a:ext cx="1800225" cy="792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t>Beliefs &amp; Values</a:t>
            </a:r>
          </a:p>
        </p:txBody>
      </p:sp>
      <p:sp>
        <p:nvSpPr>
          <p:cNvPr id="7" name="Ellipse 6">
            <a:extLst>
              <a:ext uri="{FF2B5EF4-FFF2-40B4-BE49-F238E27FC236}">
                <a16:creationId xmlns:a16="http://schemas.microsoft.com/office/drawing/2014/main" id="{DD2D4AE4-2CE5-4F74-97EA-386B24692617}"/>
              </a:ext>
            </a:extLst>
          </p:cNvPr>
          <p:cNvSpPr/>
          <p:nvPr/>
        </p:nvSpPr>
        <p:spPr>
          <a:xfrm>
            <a:off x="3348038" y="1930400"/>
            <a:ext cx="2519362" cy="857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dirty="0"/>
              <a:t>Professional Knowledge</a:t>
            </a:r>
          </a:p>
        </p:txBody>
      </p:sp>
      <p:sp>
        <p:nvSpPr>
          <p:cNvPr id="8" name="Ellipse 7">
            <a:extLst>
              <a:ext uri="{FF2B5EF4-FFF2-40B4-BE49-F238E27FC236}">
                <a16:creationId xmlns:a16="http://schemas.microsoft.com/office/drawing/2014/main" id="{EAE4E9D6-6616-49B4-84BE-1B6692F75F40}"/>
              </a:ext>
            </a:extLst>
          </p:cNvPr>
          <p:cNvSpPr/>
          <p:nvPr/>
        </p:nvSpPr>
        <p:spPr>
          <a:xfrm>
            <a:off x="3706813" y="1131888"/>
            <a:ext cx="1944687" cy="792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t>Motivational Orientation</a:t>
            </a:r>
          </a:p>
        </p:txBody>
      </p:sp>
      <p:graphicFrame>
        <p:nvGraphicFramePr>
          <p:cNvPr id="10" name="Diagramm 9">
            <a:extLst>
              <a:ext uri="{FF2B5EF4-FFF2-40B4-BE49-F238E27FC236}">
                <a16:creationId xmlns:a16="http://schemas.microsoft.com/office/drawing/2014/main" id="{825990AD-CF8B-4DFC-A7B1-62EC2AB395B2}"/>
              </a:ext>
            </a:extLst>
          </p:cNvPr>
          <p:cNvGraphicFramePr/>
          <p:nvPr>
            <p:extLst>
              <p:ext uri="{D42A27DB-BD31-4B8C-83A1-F6EECF244321}">
                <p14:modId xmlns:p14="http://schemas.microsoft.com/office/powerpoint/2010/main" val="3994109151"/>
              </p:ext>
            </p:extLst>
          </p:nvPr>
        </p:nvGraphicFramePr>
        <p:xfrm>
          <a:off x="2267744" y="2917821"/>
          <a:ext cx="4752528" cy="1886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Pfeil: nach links, rechts und oben 16">
            <a:extLst>
              <a:ext uri="{FF2B5EF4-FFF2-40B4-BE49-F238E27FC236}">
                <a16:creationId xmlns:a16="http://schemas.microsoft.com/office/drawing/2014/main" id="{AD9231C7-3F00-482E-B9C0-B8493680C9CB}"/>
              </a:ext>
            </a:extLst>
          </p:cNvPr>
          <p:cNvSpPr/>
          <p:nvPr/>
        </p:nvSpPr>
        <p:spPr>
          <a:xfrm rot="10800000">
            <a:off x="2663825" y="2716213"/>
            <a:ext cx="3960813" cy="287337"/>
          </a:xfrm>
          <a:prstGeom prst="leftRightUp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de-DE"/>
          </a:p>
        </p:txBody>
      </p:sp>
      <p:sp>
        <p:nvSpPr>
          <p:cNvPr id="18443" name="Textfeld 1">
            <a:extLst>
              <a:ext uri="{FF2B5EF4-FFF2-40B4-BE49-F238E27FC236}">
                <a16:creationId xmlns:a16="http://schemas.microsoft.com/office/drawing/2014/main" id="{01D05902-28DC-4FFA-B36F-16EB106D7E7D}"/>
              </a:ext>
            </a:extLst>
          </p:cNvPr>
          <p:cNvSpPr txBox="1">
            <a:spLocks noChangeArrowheads="1"/>
          </p:cNvSpPr>
          <p:nvPr/>
        </p:nvSpPr>
        <p:spPr bwMode="auto">
          <a:xfrm>
            <a:off x="7308850" y="3937000"/>
            <a:ext cx="1619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Modified from Baumert &amp; Kunter, 2006, p. 482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el 1">
            <a:extLst>
              <a:ext uri="{FF2B5EF4-FFF2-40B4-BE49-F238E27FC236}">
                <a16:creationId xmlns:a16="http://schemas.microsoft.com/office/drawing/2014/main" id="{08E8E776-2A18-413C-A4D5-4625844F6023}"/>
              </a:ext>
            </a:extLst>
          </p:cNvPr>
          <p:cNvSpPr>
            <a:spLocks noGrp="1" noChangeArrowheads="1"/>
          </p:cNvSpPr>
          <p:nvPr>
            <p:ph type="title"/>
          </p:nvPr>
        </p:nvSpPr>
        <p:spPr/>
        <p:txBody>
          <a:bodyPr/>
          <a:lstStyle/>
          <a:p>
            <a:r>
              <a:rPr lang="en-US" altLang="de-DE"/>
              <a:t>Questions for Students to Reflect on</a:t>
            </a:r>
            <a:endParaRPr lang="de-DE" altLang="de-DE"/>
          </a:p>
        </p:txBody>
      </p:sp>
      <p:sp>
        <p:nvSpPr>
          <p:cNvPr id="3" name="Inhaltsplatzhalter 2">
            <a:extLst>
              <a:ext uri="{FF2B5EF4-FFF2-40B4-BE49-F238E27FC236}">
                <a16:creationId xmlns:a16="http://schemas.microsoft.com/office/drawing/2014/main" id="{1EEABD47-E703-49B8-9F77-4CF76A4BA331}"/>
              </a:ext>
            </a:extLst>
          </p:cNvPr>
          <p:cNvSpPr>
            <a:spLocks noGrp="1"/>
          </p:cNvSpPr>
          <p:nvPr>
            <p:ph idx="1"/>
          </p:nvPr>
        </p:nvSpPr>
        <p:spPr>
          <a:xfrm>
            <a:off x="628650" y="1203325"/>
            <a:ext cx="7886700" cy="3262313"/>
          </a:xfrm>
        </p:spPr>
        <p:txBody>
          <a:bodyPr/>
          <a:lstStyle/>
          <a:p>
            <a:pPr marL="0" indent="0">
              <a:buFont typeface="Arial" panose="020B0604020202020204" pitchFamily="34" charset="0"/>
              <a:buNone/>
              <a:defRPr/>
            </a:pPr>
            <a:r>
              <a:rPr lang="en-US" sz="2000" dirty="0"/>
              <a:t>Reflecting on the research process:</a:t>
            </a:r>
          </a:p>
          <a:p>
            <a:pPr>
              <a:defRPr/>
            </a:pPr>
            <a:r>
              <a:rPr lang="en-US" sz="2000" dirty="0"/>
              <a:t>How did the process of finding and answering the research question go?</a:t>
            </a:r>
          </a:p>
          <a:p>
            <a:pPr>
              <a:defRPr/>
            </a:pPr>
            <a:r>
              <a:rPr lang="en-US" sz="2000" dirty="0"/>
              <a:t>Which steps were particularly easy or difficult? At what point did a different approach than planned become necessary and why?</a:t>
            </a:r>
          </a:p>
          <a:p>
            <a:pPr>
              <a:defRPr/>
            </a:pPr>
            <a:r>
              <a:rPr lang="en-US" sz="2000" dirty="0"/>
              <a:t>How did the team members work together? </a:t>
            </a:r>
          </a:p>
          <a:p>
            <a:pPr marL="0" indent="0">
              <a:buFont typeface="Arial" panose="020B0604020202020204" pitchFamily="34" charset="0"/>
              <a:buNone/>
              <a:defRPr/>
            </a:pPr>
            <a:r>
              <a:rPr lang="de-DE" sz="2000" dirty="0" err="1"/>
              <a:t>Reflecting</a:t>
            </a:r>
            <a:r>
              <a:rPr lang="de-DE" sz="2000" dirty="0"/>
              <a:t> on the </a:t>
            </a:r>
            <a:r>
              <a:rPr lang="de-DE" sz="2000" dirty="0" err="1"/>
              <a:t>results</a:t>
            </a:r>
            <a:r>
              <a:rPr lang="de-DE" sz="2000" dirty="0"/>
              <a:t>:</a:t>
            </a:r>
          </a:p>
          <a:p>
            <a:pPr>
              <a:defRPr/>
            </a:pPr>
            <a:r>
              <a:rPr lang="en-US" sz="2000" dirty="0"/>
              <a:t>How satisfied is the team with the results? Are they surprising? If so, why?</a:t>
            </a:r>
          </a:p>
          <a:p>
            <a:pPr>
              <a:defRPr/>
            </a:pPr>
            <a:r>
              <a:rPr lang="en-US" sz="2000" dirty="0"/>
              <a:t>What do the research question and its results mean for each person individually?</a:t>
            </a:r>
            <a:endParaRPr lang="de-DE" sz="2000" dirty="0"/>
          </a:p>
        </p:txBody>
      </p:sp>
      <p:sp>
        <p:nvSpPr>
          <p:cNvPr id="4" name="Fußzeilenplatzhalter 3">
            <a:extLst>
              <a:ext uri="{FF2B5EF4-FFF2-40B4-BE49-F238E27FC236}">
                <a16:creationId xmlns:a16="http://schemas.microsoft.com/office/drawing/2014/main" id="{85D5A927-6291-44C9-A85A-89CB0E5CFE2C}"/>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84997" name="Foliennummernplatzhalter 4">
            <a:extLst>
              <a:ext uri="{FF2B5EF4-FFF2-40B4-BE49-F238E27FC236}">
                <a16:creationId xmlns:a16="http://schemas.microsoft.com/office/drawing/2014/main" id="{E828958F-F497-402C-8C38-BA97487D458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4B86AC5-3518-4CFD-BB36-6D8FEB876768}" type="slidenum">
              <a:rPr lang="de-DE" altLang="de-DE" smtClean="0">
                <a:solidFill>
                  <a:srgbClr val="898989"/>
                </a:solidFill>
              </a:rPr>
              <a:pPr/>
              <a:t>40</a:t>
            </a:fld>
            <a:endParaRPr lang="de-DE" altLang="de-DE">
              <a:solidFill>
                <a:srgbClr val="898989"/>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el 1">
            <a:extLst>
              <a:ext uri="{FF2B5EF4-FFF2-40B4-BE49-F238E27FC236}">
                <a16:creationId xmlns:a16="http://schemas.microsoft.com/office/drawing/2014/main" id="{50F49DDD-855E-4D9D-ABC8-CE742735BD53}"/>
              </a:ext>
            </a:extLst>
          </p:cNvPr>
          <p:cNvSpPr>
            <a:spLocks noGrp="1" noChangeArrowheads="1"/>
          </p:cNvSpPr>
          <p:nvPr>
            <p:ph type="title"/>
          </p:nvPr>
        </p:nvSpPr>
        <p:spPr/>
        <p:txBody>
          <a:bodyPr/>
          <a:lstStyle/>
          <a:p>
            <a:r>
              <a:rPr lang="de-DE" altLang="de-DE"/>
              <a:t>AuRELIA – Transfer to other Areas</a:t>
            </a:r>
          </a:p>
        </p:txBody>
      </p:sp>
      <p:sp>
        <p:nvSpPr>
          <p:cNvPr id="4" name="Fußzeilenplatzhalter 3">
            <a:extLst>
              <a:ext uri="{FF2B5EF4-FFF2-40B4-BE49-F238E27FC236}">
                <a16:creationId xmlns:a16="http://schemas.microsoft.com/office/drawing/2014/main" id="{2B62E8CD-C160-4378-A3E8-ED98F5D26A68}"/>
              </a:ext>
            </a:extLst>
          </p:cNvPr>
          <p:cNvSpPr>
            <a:spLocks noGrp="1"/>
          </p:cNvSpPr>
          <p:nvPr>
            <p:ph type="ftr" sz="quarter" idx="11"/>
          </p:nvPr>
        </p:nvSpPr>
        <p:spPr/>
        <p:txBody>
          <a:bodyPr/>
          <a:lstStyle/>
          <a:p>
            <a:pPr>
              <a:defRPr/>
            </a:pPr>
            <a:r>
              <a:rPr lang="en-US" altLang="de-DE"/>
              <a:t>Fashion DIET</a:t>
            </a:r>
            <a:endParaRPr lang="de-DE" altLang="de-DE"/>
          </a:p>
        </p:txBody>
      </p:sp>
      <p:sp>
        <p:nvSpPr>
          <p:cNvPr id="87044" name="Foliennummernplatzhalter 4">
            <a:extLst>
              <a:ext uri="{FF2B5EF4-FFF2-40B4-BE49-F238E27FC236}">
                <a16:creationId xmlns:a16="http://schemas.microsoft.com/office/drawing/2014/main" id="{C347B6D2-BDA2-4692-8076-AF327ABEA11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AAFD5EE-69A4-4AF6-A096-DCB445E57109}" type="slidenum">
              <a:rPr lang="de-DE" altLang="de-DE" smtClean="0">
                <a:solidFill>
                  <a:srgbClr val="898989"/>
                </a:solidFill>
              </a:rPr>
              <a:pPr/>
              <a:t>41</a:t>
            </a:fld>
            <a:endParaRPr lang="de-DE" altLang="de-DE">
              <a:solidFill>
                <a:srgbClr val="898989"/>
              </a:solidFill>
            </a:endParaRPr>
          </a:p>
        </p:txBody>
      </p:sp>
      <p:cxnSp>
        <p:nvCxnSpPr>
          <p:cNvPr id="15" name="Gerade Verbindung mit Pfeil 14">
            <a:extLst>
              <a:ext uri="{FF2B5EF4-FFF2-40B4-BE49-F238E27FC236}">
                <a16:creationId xmlns:a16="http://schemas.microsoft.com/office/drawing/2014/main" id="{7E3C8FCA-E046-474A-935C-4E8533ECF21D}"/>
              </a:ext>
            </a:extLst>
          </p:cNvPr>
          <p:cNvCxnSpPr>
            <a:cxnSpLocks/>
          </p:cNvCxnSpPr>
          <p:nvPr/>
        </p:nvCxnSpPr>
        <p:spPr>
          <a:xfrm flipV="1">
            <a:off x="250825" y="1779588"/>
            <a:ext cx="8424863" cy="2254250"/>
          </a:xfrm>
          <a:prstGeom prst="straightConnector1">
            <a:avLst/>
          </a:prstGeom>
          <a:ln w="111125" cmpd="tri">
            <a:prstDash val="solid"/>
            <a:tailEnd type="triangle"/>
          </a:ln>
        </p:spPr>
        <p:style>
          <a:lnRef idx="3">
            <a:schemeClr val="accent1"/>
          </a:lnRef>
          <a:fillRef idx="0">
            <a:schemeClr val="accent1"/>
          </a:fillRef>
          <a:effectRef idx="2">
            <a:schemeClr val="accent1"/>
          </a:effectRef>
          <a:fontRef idx="minor">
            <a:schemeClr val="tx1"/>
          </a:fontRef>
        </p:style>
      </p:cxnSp>
      <p:sp>
        <p:nvSpPr>
          <p:cNvPr id="16" name="Rechteck: abgerundete Ecken 15">
            <a:extLst>
              <a:ext uri="{FF2B5EF4-FFF2-40B4-BE49-F238E27FC236}">
                <a16:creationId xmlns:a16="http://schemas.microsoft.com/office/drawing/2014/main" id="{9C0F3D16-E88C-45FE-821B-EA7AC34C1E6B}"/>
              </a:ext>
            </a:extLst>
          </p:cNvPr>
          <p:cNvSpPr/>
          <p:nvPr/>
        </p:nvSpPr>
        <p:spPr>
          <a:xfrm>
            <a:off x="250825" y="4221163"/>
            <a:ext cx="1512888"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1. Emergence</a:t>
            </a:r>
          </a:p>
        </p:txBody>
      </p:sp>
      <p:sp>
        <p:nvSpPr>
          <p:cNvPr id="18" name="Rechteck: abgerundete Ecken 17">
            <a:extLst>
              <a:ext uri="{FF2B5EF4-FFF2-40B4-BE49-F238E27FC236}">
                <a16:creationId xmlns:a16="http://schemas.microsoft.com/office/drawing/2014/main" id="{F4F55B00-8E68-4A00-9A31-1E40CB4FF715}"/>
              </a:ext>
            </a:extLst>
          </p:cNvPr>
          <p:cNvSpPr/>
          <p:nvPr/>
        </p:nvSpPr>
        <p:spPr>
          <a:xfrm>
            <a:off x="900113" y="3038475"/>
            <a:ext cx="1584325"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2. Assumption</a:t>
            </a:r>
          </a:p>
        </p:txBody>
      </p:sp>
      <p:sp>
        <p:nvSpPr>
          <p:cNvPr id="19" name="Rechteck: abgerundete Ecken 18">
            <a:extLst>
              <a:ext uri="{FF2B5EF4-FFF2-40B4-BE49-F238E27FC236}">
                <a16:creationId xmlns:a16="http://schemas.microsoft.com/office/drawing/2014/main" id="{4ABB89DA-6361-421B-84E5-9B66C87A599C}"/>
              </a:ext>
            </a:extLst>
          </p:cNvPr>
          <p:cNvSpPr/>
          <p:nvPr/>
        </p:nvSpPr>
        <p:spPr>
          <a:xfrm>
            <a:off x="2484438" y="3579813"/>
            <a:ext cx="1511300"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3. Concept</a:t>
            </a:r>
          </a:p>
        </p:txBody>
      </p:sp>
      <p:sp>
        <p:nvSpPr>
          <p:cNvPr id="20" name="Rechteck: abgerundete Ecken 19">
            <a:extLst>
              <a:ext uri="{FF2B5EF4-FFF2-40B4-BE49-F238E27FC236}">
                <a16:creationId xmlns:a16="http://schemas.microsoft.com/office/drawing/2014/main" id="{398D7BA5-B421-4B92-88B2-1B6ADC8C0ABA}"/>
              </a:ext>
            </a:extLst>
          </p:cNvPr>
          <p:cNvSpPr/>
          <p:nvPr/>
        </p:nvSpPr>
        <p:spPr>
          <a:xfrm>
            <a:off x="3276600" y="2311400"/>
            <a:ext cx="1800225" cy="32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4. Examination</a:t>
            </a:r>
          </a:p>
        </p:txBody>
      </p:sp>
      <p:sp>
        <p:nvSpPr>
          <p:cNvPr id="21" name="Rechteck: abgerundete Ecken 20">
            <a:extLst>
              <a:ext uri="{FF2B5EF4-FFF2-40B4-BE49-F238E27FC236}">
                <a16:creationId xmlns:a16="http://schemas.microsoft.com/office/drawing/2014/main" id="{71ED95E2-63B0-4992-91F2-DCC11B26563A}"/>
              </a:ext>
            </a:extLst>
          </p:cNvPr>
          <p:cNvSpPr/>
          <p:nvPr/>
        </p:nvSpPr>
        <p:spPr>
          <a:xfrm>
            <a:off x="5126038" y="2932113"/>
            <a:ext cx="1677987" cy="322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5. Discovery</a:t>
            </a:r>
          </a:p>
        </p:txBody>
      </p:sp>
      <p:sp>
        <p:nvSpPr>
          <p:cNvPr id="22" name="Rechteck: abgerundete Ecken 21">
            <a:extLst>
              <a:ext uri="{FF2B5EF4-FFF2-40B4-BE49-F238E27FC236}">
                <a16:creationId xmlns:a16="http://schemas.microsoft.com/office/drawing/2014/main" id="{1DEEE4D8-513E-4293-9D01-428DF6B7F26E}"/>
              </a:ext>
            </a:extLst>
          </p:cNvPr>
          <p:cNvSpPr/>
          <p:nvPr/>
        </p:nvSpPr>
        <p:spPr>
          <a:xfrm>
            <a:off x="7459663" y="2249488"/>
            <a:ext cx="1295400"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7. Transfer</a:t>
            </a:r>
          </a:p>
        </p:txBody>
      </p:sp>
      <p:sp>
        <p:nvSpPr>
          <p:cNvPr id="24" name="Rechteck: abgerundete Ecken 23">
            <a:extLst>
              <a:ext uri="{FF2B5EF4-FFF2-40B4-BE49-F238E27FC236}">
                <a16:creationId xmlns:a16="http://schemas.microsoft.com/office/drawing/2014/main" id="{A5C2CDCC-6AF6-456D-9382-58A071559951}"/>
              </a:ext>
            </a:extLst>
          </p:cNvPr>
          <p:cNvSpPr/>
          <p:nvPr/>
        </p:nvSpPr>
        <p:spPr>
          <a:xfrm>
            <a:off x="5651500" y="1677988"/>
            <a:ext cx="1873250"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6. Critical Phase</a:t>
            </a:r>
          </a:p>
        </p:txBody>
      </p:sp>
      <p:sp>
        <p:nvSpPr>
          <p:cNvPr id="3" name="Sprechblase: rechteckig mit abgerundeten Ecken 2">
            <a:extLst>
              <a:ext uri="{FF2B5EF4-FFF2-40B4-BE49-F238E27FC236}">
                <a16:creationId xmlns:a16="http://schemas.microsoft.com/office/drawing/2014/main" id="{BBA0FC32-DE27-4FDF-A779-866BA88BAD66}"/>
              </a:ext>
            </a:extLst>
          </p:cNvPr>
          <p:cNvSpPr/>
          <p:nvPr/>
        </p:nvSpPr>
        <p:spPr>
          <a:xfrm>
            <a:off x="7043738" y="2830513"/>
            <a:ext cx="1631950" cy="946150"/>
          </a:xfrm>
          <a:prstGeom prst="wedgeRoundRectCallout">
            <a:avLst>
              <a:gd name="adj1" fmla="val 47721"/>
              <a:gd name="adj2" fmla="val -835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Application and Dissemination</a:t>
            </a:r>
          </a:p>
        </p:txBody>
      </p:sp>
      <p:sp>
        <p:nvSpPr>
          <p:cNvPr id="87054" name="Textfeld 1">
            <a:extLst>
              <a:ext uri="{FF2B5EF4-FFF2-40B4-BE49-F238E27FC236}">
                <a16:creationId xmlns:a16="http://schemas.microsoft.com/office/drawing/2014/main" id="{C7637610-A4B7-46A3-A972-65387BA4CC29}"/>
              </a:ext>
            </a:extLst>
          </p:cNvPr>
          <p:cNvSpPr txBox="1">
            <a:spLocks noChangeArrowheads="1"/>
          </p:cNvSpPr>
          <p:nvPr/>
        </p:nvSpPr>
        <p:spPr bwMode="auto">
          <a:xfrm>
            <a:off x="4103688" y="4073525"/>
            <a:ext cx="180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400"/>
              <a:t>Modified from Reitinger, 2012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el 1">
            <a:extLst>
              <a:ext uri="{FF2B5EF4-FFF2-40B4-BE49-F238E27FC236}">
                <a16:creationId xmlns:a16="http://schemas.microsoft.com/office/drawing/2014/main" id="{2F297F84-B071-47BB-93AC-1D2CC5862141}"/>
              </a:ext>
            </a:extLst>
          </p:cNvPr>
          <p:cNvSpPr>
            <a:spLocks noGrp="1" noChangeArrowheads="1"/>
          </p:cNvSpPr>
          <p:nvPr>
            <p:ph type="title"/>
          </p:nvPr>
        </p:nvSpPr>
        <p:spPr/>
        <p:txBody>
          <a:bodyPr/>
          <a:lstStyle/>
          <a:p>
            <a:r>
              <a:rPr lang="en-US" altLang="de-DE"/>
              <a:t>Six Principles of the AuRELIA Concept</a:t>
            </a:r>
            <a:endParaRPr lang="de-DE" altLang="de-DE"/>
          </a:p>
        </p:txBody>
      </p:sp>
      <p:sp>
        <p:nvSpPr>
          <p:cNvPr id="4" name="Fußzeilenplatzhalter 3">
            <a:extLst>
              <a:ext uri="{FF2B5EF4-FFF2-40B4-BE49-F238E27FC236}">
                <a16:creationId xmlns:a16="http://schemas.microsoft.com/office/drawing/2014/main" id="{9ED77C69-F475-45E4-8135-B5F580C23405}"/>
              </a:ext>
            </a:extLst>
          </p:cNvPr>
          <p:cNvSpPr>
            <a:spLocks noGrp="1"/>
          </p:cNvSpPr>
          <p:nvPr>
            <p:ph type="ftr" sz="quarter" idx="11"/>
          </p:nvPr>
        </p:nvSpPr>
        <p:spPr/>
        <p:txBody>
          <a:bodyPr/>
          <a:lstStyle/>
          <a:p>
            <a:pPr>
              <a:defRPr/>
            </a:pPr>
            <a:r>
              <a:rPr lang="en-US" altLang="de-DE"/>
              <a:t>Fashion DIET</a:t>
            </a:r>
            <a:endParaRPr lang="de-DE" altLang="de-DE"/>
          </a:p>
        </p:txBody>
      </p:sp>
      <p:sp>
        <p:nvSpPr>
          <p:cNvPr id="89092" name="Foliennummernplatzhalter 4">
            <a:extLst>
              <a:ext uri="{FF2B5EF4-FFF2-40B4-BE49-F238E27FC236}">
                <a16:creationId xmlns:a16="http://schemas.microsoft.com/office/drawing/2014/main" id="{E8783FB1-6BD1-42BE-AA32-A835C38D377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F05AE22-937A-4F8F-8500-6D5AE1CD4C51}" type="slidenum">
              <a:rPr lang="de-DE" altLang="de-DE" smtClean="0">
                <a:solidFill>
                  <a:srgbClr val="898989"/>
                </a:solidFill>
              </a:rPr>
              <a:pPr/>
              <a:t>42</a:t>
            </a:fld>
            <a:endParaRPr lang="de-DE" altLang="de-DE">
              <a:solidFill>
                <a:srgbClr val="898989"/>
              </a:solidFill>
            </a:endParaRPr>
          </a:p>
        </p:txBody>
      </p:sp>
      <p:graphicFrame>
        <p:nvGraphicFramePr>
          <p:cNvPr id="11" name="Diagramm 10">
            <a:extLst>
              <a:ext uri="{FF2B5EF4-FFF2-40B4-BE49-F238E27FC236}">
                <a16:creationId xmlns:a16="http://schemas.microsoft.com/office/drawing/2014/main" id="{69B50E71-7195-4128-95CB-AB954CC277A4}"/>
              </a:ext>
            </a:extLst>
          </p:cNvPr>
          <p:cNvGraphicFramePr/>
          <p:nvPr/>
        </p:nvGraphicFramePr>
        <p:xfrm>
          <a:off x="1596008" y="987574"/>
          <a:ext cx="6000328" cy="3775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9094" name="Textfeld 1">
            <a:extLst>
              <a:ext uri="{FF2B5EF4-FFF2-40B4-BE49-F238E27FC236}">
                <a16:creationId xmlns:a16="http://schemas.microsoft.com/office/drawing/2014/main" id="{22B280F8-9A80-46F4-A7E9-8E93B3A6081F}"/>
              </a:ext>
            </a:extLst>
          </p:cNvPr>
          <p:cNvSpPr txBox="1">
            <a:spLocks noChangeArrowheads="1"/>
          </p:cNvSpPr>
          <p:nvPr/>
        </p:nvSpPr>
        <p:spPr bwMode="auto">
          <a:xfrm>
            <a:off x="7337425" y="4084638"/>
            <a:ext cx="180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400"/>
              <a:t>Modified from Reitinger, 2012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el 1">
            <a:extLst>
              <a:ext uri="{FF2B5EF4-FFF2-40B4-BE49-F238E27FC236}">
                <a16:creationId xmlns:a16="http://schemas.microsoft.com/office/drawing/2014/main" id="{0AD81BBC-3BE5-4944-9679-318EE5C395FE}"/>
              </a:ext>
            </a:extLst>
          </p:cNvPr>
          <p:cNvSpPr>
            <a:spLocks noGrp="1" noChangeArrowheads="1"/>
          </p:cNvSpPr>
          <p:nvPr>
            <p:ph type="title"/>
          </p:nvPr>
        </p:nvSpPr>
        <p:spPr/>
        <p:txBody>
          <a:bodyPr/>
          <a:lstStyle/>
          <a:p>
            <a:r>
              <a:rPr lang="en-US" altLang="de-DE"/>
              <a:t>Reflection on the Objectives of the AuRELIA Concept</a:t>
            </a:r>
            <a:endParaRPr lang="de-DE" altLang="de-DE"/>
          </a:p>
        </p:txBody>
      </p:sp>
      <p:sp>
        <p:nvSpPr>
          <p:cNvPr id="91139" name="Inhaltsplatzhalter 2">
            <a:extLst>
              <a:ext uri="{FF2B5EF4-FFF2-40B4-BE49-F238E27FC236}">
                <a16:creationId xmlns:a16="http://schemas.microsoft.com/office/drawing/2014/main" id="{3A666FA6-69DF-4848-AF44-730525BF5275}"/>
              </a:ext>
            </a:extLst>
          </p:cNvPr>
          <p:cNvSpPr>
            <a:spLocks noGrp="1" noChangeArrowheads="1"/>
          </p:cNvSpPr>
          <p:nvPr>
            <p:ph idx="1"/>
          </p:nvPr>
        </p:nvSpPr>
        <p:spPr>
          <a:xfrm>
            <a:off x="628650" y="1397000"/>
            <a:ext cx="7886700" cy="3262313"/>
          </a:xfrm>
        </p:spPr>
        <p:txBody>
          <a:bodyPr/>
          <a:lstStyle/>
          <a:p>
            <a:r>
              <a:rPr lang="en-US" altLang="de-DE"/>
              <a:t>According to the AuRELIA concept, an open learning process and the specification of structure do not represent a contradiction.</a:t>
            </a:r>
          </a:p>
          <a:p>
            <a:r>
              <a:rPr lang="en-US" altLang="de-DE"/>
              <a:t>The specification of structure should prove to be effective.</a:t>
            </a:r>
          </a:p>
          <a:p>
            <a:r>
              <a:rPr lang="en-US" altLang="de-DE"/>
              <a:t>Therefore, the learners receive a research plan to document their investigations.</a:t>
            </a:r>
          </a:p>
          <a:p>
            <a:r>
              <a:rPr lang="en-US" altLang="de-DE"/>
              <a:t>Pictures as photos, illustrations and drawings as well as comics serve to illustrate the idea, question or problem, but they can also illustrate the research process.</a:t>
            </a:r>
          </a:p>
          <a:p>
            <a:r>
              <a:rPr lang="en-US" altLang="de-DE"/>
              <a:t>Through taking photos, illustrating and drawing, a creative process is set in motion that leads to personal reflection.</a:t>
            </a:r>
            <a:endParaRPr lang="de-DE" altLang="de-DE"/>
          </a:p>
        </p:txBody>
      </p:sp>
      <p:sp>
        <p:nvSpPr>
          <p:cNvPr id="4" name="Fußzeilenplatzhalter 3">
            <a:extLst>
              <a:ext uri="{FF2B5EF4-FFF2-40B4-BE49-F238E27FC236}">
                <a16:creationId xmlns:a16="http://schemas.microsoft.com/office/drawing/2014/main" id="{1E13174E-A64C-4E51-8048-3EF88D83AA88}"/>
              </a:ext>
            </a:extLst>
          </p:cNvPr>
          <p:cNvSpPr>
            <a:spLocks noGrp="1"/>
          </p:cNvSpPr>
          <p:nvPr>
            <p:ph type="ftr" sz="quarter" idx="11"/>
          </p:nvPr>
        </p:nvSpPr>
        <p:spPr/>
        <p:txBody>
          <a:bodyPr/>
          <a:lstStyle/>
          <a:p>
            <a:pPr>
              <a:defRPr/>
            </a:pPr>
            <a:r>
              <a:rPr lang="en-US" altLang="de-DE"/>
              <a:t>Fashion DIET</a:t>
            </a:r>
            <a:endParaRPr lang="de-DE" altLang="de-DE"/>
          </a:p>
        </p:txBody>
      </p:sp>
      <p:sp>
        <p:nvSpPr>
          <p:cNvPr id="91141" name="Foliennummernplatzhalter 4">
            <a:extLst>
              <a:ext uri="{FF2B5EF4-FFF2-40B4-BE49-F238E27FC236}">
                <a16:creationId xmlns:a16="http://schemas.microsoft.com/office/drawing/2014/main" id="{659C5D2F-9C70-4727-9192-4CEE80ACC81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38C1493-0CE6-4B29-875D-4BF6104CA704}" type="slidenum">
              <a:rPr lang="de-DE" altLang="de-DE" smtClean="0">
                <a:solidFill>
                  <a:srgbClr val="898989"/>
                </a:solidFill>
              </a:rPr>
              <a:pPr/>
              <a:t>43</a:t>
            </a:fld>
            <a:endParaRPr lang="de-DE" altLang="de-DE">
              <a:solidFill>
                <a:srgbClr val="898989"/>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el 1">
            <a:extLst>
              <a:ext uri="{FF2B5EF4-FFF2-40B4-BE49-F238E27FC236}">
                <a16:creationId xmlns:a16="http://schemas.microsoft.com/office/drawing/2014/main" id="{93802B2C-B7D5-4180-80B9-4FCDAD1B17C0}"/>
              </a:ext>
            </a:extLst>
          </p:cNvPr>
          <p:cNvSpPr>
            <a:spLocks noGrp="1" noChangeArrowheads="1"/>
          </p:cNvSpPr>
          <p:nvPr>
            <p:ph type="title"/>
          </p:nvPr>
        </p:nvSpPr>
        <p:spPr/>
        <p:txBody>
          <a:bodyPr/>
          <a:lstStyle/>
          <a:p>
            <a:r>
              <a:rPr lang="de-DE" altLang="de-DE"/>
              <a:t>Theorie of Inquiry Learning Arrangements (TILA)</a:t>
            </a:r>
          </a:p>
        </p:txBody>
      </p:sp>
      <p:sp>
        <p:nvSpPr>
          <p:cNvPr id="4" name="Fußzeilenplatzhalter 3">
            <a:extLst>
              <a:ext uri="{FF2B5EF4-FFF2-40B4-BE49-F238E27FC236}">
                <a16:creationId xmlns:a16="http://schemas.microsoft.com/office/drawing/2014/main" id="{9DE423AF-632F-49F2-8E90-46DABFD7A266}"/>
              </a:ext>
            </a:extLst>
          </p:cNvPr>
          <p:cNvSpPr>
            <a:spLocks noGrp="1"/>
          </p:cNvSpPr>
          <p:nvPr>
            <p:ph type="ftr" sz="quarter" idx="11"/>
          </p:nvPr>
        </p:nvSpPr>
        <p:spPr/>
        <p:txBody>
          <a:bodyPr/>
          <a:lstStyle/>
          <a:p>
            <a:pPr>
              <a:defRPr/>
            </a:pPr>
            <a:r>
              <a:rPr lang="en-US" altLang="de-DE"/>
              <a:t>Fashion DIET</a:t>
            </a:r>
            <a:endParaRPr lang="de-DE" altLang="de-DE"/>
          </a:p>
        </p:txBody>
      </p:sp>
      <p:sp>
        <p:nvSpPr>
          <p:cNvPr id="92164" name="Foliennummernplatzhalter 4">
            <a:extLst>
              <a:ext uri="{FF2B5EF4-FFF2-40B4-BE49-F238E27FC236}">
                <a16:creationId xmlns:a16="http://schemas.microsoft.com/office/drawing/2014/main" id="{698947B4-09A0-49F7-AB47-9F684D4E6CA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6A1FA6D-7283-4376-A153-578B4F6CE293}" type="slidenum">
              <a:rPr lang="de-DE" altLang="de-DE" smtClean="0">
                <a:solidFill>
                  <a:srgbClr val="898989"/>
                </a:solidFill>
              </a:rPr>
              <a:pPr/>
              <a:t>44</a:t>
            </a:fld>
            <a:endParaRPr lang="de-DE" altLang="de-DE">
              <a:solidFill>
                <a:srgbClr val="898989"/>
              </a:solidFill>
            </a:endParaRPr>
          </a:p>
        </p:txBody>
      </p:sp>
      <p:graphicFrame>
        <p:nvGraphicFramePr>
          <p:cNvPr id="6" name="Diagramm 5">
            <a:extLst>
              <a:ext uri="{FF2B5EF4-FFF2-40B4-BE49-F238E27FC236}">
                <a16:creationId xmlns:a16="http://schemas.microsoft.com/office/drawing/2014/main" id="{A7DB6E59-A91B-4A60-BE93-E74175236A06}"/>
              </a:ext>
            </a:extLst>
          </p:cNvPr>
          <p:cNvGraphicFramePr/>
          <p:nvPr/>
        </p:nvGraphicFramePr>
        <p:xfrm>
          <a:off x="1835696" y="958651"/>
          <a:ext cx="5472608" cy="3845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166" name="Rechteck 6">
            <a:extLst>
              <a:ext uri="{FF2B5EF4-FFF2-40B4-BE49-F238E27FC236}">
                <a16:creationId xmlns:a16="http://schemas.microsoft.com/office/drawing/2014/main" id="{4BE00F5A-8054-42EE-A5C9-778D269F03E9}"/>
              </a:ext>
            </a:extLst>
          </p:cNvPr>
          <p:cNvSpPr>
            <a:spLocks noChangeArrowheads="1"/>
          </p:cNvSpPr>
          <p:nvPr/>
        </p:nvSpPr>
        <p:spPr bwMode="auto">
          <a:xfrm>
            <a:off x="654050" y="4445000"/>
            <a:ext cx="2855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Modified from Reitinger, 2013</a:t>
            </a:r>
          </a:p>
        </p:txBody>
      </p:sp>
      <p:sp>
        <p:nvSpPr>
          <p:cNvPr id="8" name="Pfeil: gestreift nach rechts 7">
            <a:extLst>
              <a:ext uri="{FF2B5EF4-FFF2-40B4-BE49-F238E27FC236}">
                <a16:creationId xmlns:a16="http://schemas.microsoft.com/office/drawing/2014/main" id="{B0638C4A-6C21-455C-942C-43BBFDE3DC32}"/>
              </a:ext>
            </a:extLst>
          </p:cNvPr>
          <p:cNvSpPr/>
          <p:nvPr/>
        </p:nvSpPr>
        <p:spPr>
          <a:xfrm rot="1075172">
            <a:off x="2736850" y="957263"/>
            <a:ext cx="1276350" cy="55086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Analysis</a:t>
            </a:r>
          </a:p>
        </p:txBody>
      </p:sp>
      <p:sp>
        <p:nvSpPr>
          <p:cNvPr id="9" name="Pfeil: gebogen 8">
            <a:extLst>
              <a:ext uri="{FF2B5EF4-FFF2-40B4-BE49-F238E27FC236}">
                <a16:creationId xmlns:a16="http://schemas.microsoft.com/office/drawing/2014/main" id="{0CC6881B-C5AB-4DF0-9F49-A2BC96EDDC30}"/>
              </a:ext>
            </a:extLst>
          </p:cNvPr>
          <p:cNvSpPr/>
          <p:nvPr/>
        </p:nvSpPr>
        <p:spPr>
          <a:xfrm rot="5400000">
            <a:off x="4381500" y="1393825"/>
            <a:ext cx="4197350" cy="2952750"/>
          </a:xfrm>
          <a:prstGeom prst="circularArrow">
            <a:avLst>
              <a:gd name="adj1" fmla="val 12500"/>
              <a:gd name="adj2" fmla="val 1142319"/>
              <a:gd name="adj3" fmla="val 20457681"/>
              <a:gd name="adj4" fmla="val 10800000"/>
              <a:gd name="adj5" fmla="val 171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Performance, Reflection, Outline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el 1">
            <a:extLst>
              <a:ext uri="{FF2B5EF4-FFF2-40B4-BE49-F238E27FC236}">
                <a16:creationId xmlns:a16="http://schemas.microsoft.com/office/drawing/2014/main" id="{B1B89ECA-1862-4ED2-B23D-C23112A7DBCA}"/>
              </a:ext>
            </a:extLst>
          </p:cNvPr>
          <p:cNvSpPr>
            <a:spLocks noGrp="1" noChangeArrowheads="1"/>
          </p:cNvSpPr>
          <p:nvPr>
            <p:ph type="title"/>
          </p:nvPr>
        </p:nvSpPr>
        <p:spPr/>
        <p:txBody>
          <a:bodyPr/>
          <a:lstStyle/>
          <a:p>
            <a:r>
              <a:rPr lang="de-DE" altLang="de-DE"/>
              <a:t>Criteria of Inquiry Learning Inventory (CILI)</a:t>
            </a:r>
          </a:p>
        </p:txBody>
      </p:sp>
      <p:sp>
        <p:nvSpPr>
          <p:cNvPr id="94211" name="Inhaltsplatzhalter 2">
            <a:extLst>
              <a:ext uri="{FF2B5EF4-FFF2-40B4-BE49-F238E27FC236}">
                <a16:creationId xmlns:a16="http://schemas.microsoft.com/office/drawing/2014/main" id="{7F65A4CA-A784-4DD2-8FA8-CC657E73FA54}"/>
              </a:ext>
            </a:extLst>
          </p:cNvPr>
          <p:cNvSpPr>
            <a:spLocks noGrp="1" noChangeArrowheads="1"/>
          </p:cNvSpPr>
          <p:nvPr>
            <p:ph idx="1"/>
          </p:nvPr>
        </p:nvSpPr>
        <p:spPr>
          <a:xfrm>
            <a:off x="628650" y="1276350"/>
            <a:ext cx="4575175" cy="3262313"/>
          </a:xfrm>
        </p:spPr>
        <p:txBody>
          <a:bodyPr/>
          <a:lstStyle/>
          <a:p>
            <a:r>
              <a:rPr lang="en-US" altLang="de-DE"/>
              <a:t>The CILI rating scale is used to measure the extent to which the criteria of research-based learning are met.</a:t>
            </a:r>
          </a:p>
          <a:p>
            <a:r>
              <a:rPr lang="en-US" altLang="de-DE"/>
              <a:t>The criteria are: interest in discovery, method affirmation, experience-based hypothesising, authentic exploration, critical discourse, and conclusion-based transfer (Reitinger, 2016).</a:t>
            </a:r>
            <a:endParaRPr lang="de-DE" altLang="de-DE"/>
          </a:p>
        </p:txBody>
      </p:sp>
      <p:sp>
        <p:nvSpPr>
          <p:cNvPr id="4" name="Fußzeilenplatzhalter 3">
            <a:extLst>
              <a:ext uri="{FF2B5EF4-FFF2-40B4-BE49-F238E27FC236}">
                <a16:creationId xmlns:a16="http://schemas.microsoft.com/office/drawing/2014/main" id="{F1DEC1A6-F731-45AD-BFE1-DCD33E912411}"/>
              </a:ext>
            </a:extLst>
          </p:cNvPr>
          <p:cNvSpPr>
            <a:spLocks noGrp="1"/>
          </p:cNvSpPr>
          <p:nvPr>
            <p:ph type="ftr" sz="quarter" idx="11"/>
          </p:nvPr>
        </p:nvSpPr>
        <p:spPr/>
        <p:txBody>
          <a:bodyPr/>
          <a:lstStyle/>
          <a:p>
            <a:pPr>
              <a:defRPr/>
            </a:pPr>
            <a:r>
              <a:rPr lang="en-US" altLang="de-DE"/>
              <a:t>Fashion DIET</a:t>
            </a:r>
            <a:endParaRPr lang="de-DE" altLang="de-DE"/>
          </a:p>
        </p:txBody>
      </p:sp>
      <p:sp>
        <p:nvSpPr>
          <p:cNvPr id="94213" name="Foliennummernplatzhalter 4">
            <a:extLst>
              <a:ext uri="{FF2B5EF4-FFF2-40B4-BE49-F238E27FC236}">
                <a16:creationId xmlns:a16="http://schemas.microsoft.com/office/drawing/2014/main" id="{566711A5-87B7-44F0-A781-F845612A697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0C64223-0E05-4888-B31B-4CC9BDC2ABA1}" type="slidenum">
              <a:rPr lang="de-DE" altLang="de-DE" smtClean="0">
                <a:solidFill>
                  <a:srgbClr val="898989"/>
                </a:solidFill>
              </a:rPr>
              <a:pPr/>
              <a:t>45</a:t>
            </a:fld>
            <a:endParaRPr lang="de-DE" altLang="de-DE">
              <a:solidFill>
                <a:srgbClr val="898989"/>
              </a:solidFill>
            </a:endParaRPr>
          </a:p>
        </p:txBody>
      </p:sp>
      <p:pic>
        <p:nvPicPr>
          <p:cNvPr id="94214" name="Grafik 2">
            <a:extLst>
              <a:ext uri="{FF2B5EF4-FFF2-40B4-BE49-F238E27FC236}">
                <a16:creationId xmlns:a16="http://schemas.microsoft.com/office/drawing/2014/main" id="{801CE8A4-DCC8-4077-883C-BFEE8ED15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0" y="1366838"/>
            <a:ext cx="39243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5" name="Rechteck 5">
            <a:extLst>
              <a:ext uri="{FF2B5EF4-FFF2-40B4-BE49-F238E27FC236}">
                <a16:creationId xmlns:a16="http://schemas.microsoft.com/office/drawing/2014/main" id="{D636CFC8-B399-4A6A-9F0E-2BFD219FA516}"/>
              </a:ext>
            </a:extLst>
          </p:cNvPr>
          <p:cNvSpPr>
            <a:spLocks noChangeArrowheads="1"/>
          </p:cNvSpPr>
          <p:nvPr/>
        </p:nvSpPr>
        <p:spPr bwMode="auto">
          <a:xfrm>
            <a:off x="5313363" y="1490663"/>
            <a:ext cx="1603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de-DE" sz="1200" i="1">
                <a:solidFill>
                  <a:srgbClr val="000000"/>
                </a:solidFill>
                <a:latin typeface="Arial" panose="020B0604020202020204" pitchFamily="34" charset="0"/>
              </a:rPr>
              <a:t>This learning </a:t>
            </a:r>
            <a:br>
              <a:rPr lang="en-US" altLang="de-DE" sz="1200" i="1">
                <a:solidFill>
                  <a:srgbClr val="000000"/>
                </a:solidFill>
                <a:latin typeface="Arial" panose="020B0604020202020204" pitchFamily="34" charset="0"/>
              </a:rPr>
            </a:br>
            <a:r>
              <a:rPr lang="en-US" altLang="de-DE" sz="1200" i="1">
                <a:solidFill>
                  <a:srgbClr val="000000"/>
                </a:solidFill>
                <a:latin typeface="Arial" panose="020B0604020202020204" pitchFamily="34" charset="0"/>
              </a:rPr>
              <a:t>activity encouraged me to discover open questions. </a:t>
            </a:r>
            <a:endParaRPr lang="en-US" altLang="de-DE" sz="1200">
              <a:solidFill>
                <a:srgbClr val="000000"/>
              </a:solidFill>
              <a:latin typeface="Arial" panose="020B0604020202020204" pitchFamily="34" charset="0"/>
            </a:endParaRPr>
          </a:p>
        </p:txBody>
      </p:sp>
      <p:sp>
        <p:nvSpPr>
          <p:cNvPr id="94216" name="Rechteck 6">
            <a:extLst>
              <a:ext uri="{FF2B5EF4-FFF2-40B4-BE49-F238E27FC236}">
                <a16:creationId xmlns:a16="http://schemas.microsoft.com/office/drawing/2014/main" id="{3746ACD0-862D-4673-9423-43B6518EF025}"/>
              </a:ext>
            </a:extLst>
          </p:cNvPr>
          <p:cNvSpPr>
            <a:spLocks noChangeArrowheads="1"/>
          </p:cNvSpPr>
          <p:nvPr/>
        </p:nvSpPr>
        <p:spPr bwMode="auto">
          <a:xfrm>
            <a:off x="5313363" y="2532063"/>
            <a:ext cx="1562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de-DE" sz="1200" i="1">
                <a:latin typeface="Arial" panose="020B0604020202020204" pitchFamily="34" charset="0"/>
              </a:rPr>
              <a:t>           Many </a:t>
            </a:r>
            <a:br>
              <a:rPr lang="en-US" altLang="de-DE" sz="1200" i="1">
                <a:latin typeface="Arial" panose="020B0604020202020204" pitchFamily="34" charset="0"/>
              </a:rPr>
            </a:br>
            <a:r>
              <a:rPr lang="en-US" altLang="de-DE" sz="1200" i="1">
                <a:latin typeface="Arial" panose="020B0604020202020204" pitchFamily="34" charset="0"/>
              </a:rPr>
              <a:t>situations occurred where I was able to tell my ideas. </a:t>
            </a:r>
            <a:endParaRPr lang="de-DE" altLang="de-DE" sz="1200" i="1"/>
          </a:p>
        </p:txBody>
      </p:sp>
      <p:sp>
        <p:nvSpPr>
          <p:cNvPr id="94217" name="Rechteck 7">
            <a:extLst>
              <a:ext uri="{FF2B5EF4-FFF2-40B4-BE49-F238E27FC236}">
                <a16:creationId xmlns:a16="http://schemas.microsoft.com/office/drawing/2014/main" id="{27B361E9-F015-4525-94FD-5AD9D9489C6F}"/>
              </a:ext>
            </a:extLst>
          </p:cNvPr>
          <p:cNvSpPr>
            <a:spLocks noChangeArrowheads="1"/>
          </p:cNvSpPr>
          <p:nvPr/>
        </p:nvSpPr>
        <p:spPr bwMode="auto">
          <a:xfrm>
            <a:off x="5313363" y="3656013"/>
            <a:ext cx="14906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de-DE" sz="1200" i="1">
                <a:solidFill>
                  <a:schemeClr val="bg1"/>
                </a:solidFill>
                <a:latin typeface="Arial" panose="020B0604020202020204" pitchFamily="34" charset="0"/>
              </a:rPr>
              <a:t>This learning activity led me to suppositions about possible solutions.</a:t>
            </a:r>
            <a:endParaRPr lang="de-DE" altLang="de-DE" sz="1200" i="1">
              <a:solidFill>
                <a:schemeClr val="bg1"/>
              </a:solidFill>
            </a:endParaRPr>
          </a:p>
        </p:txBody>
      </p:sp>
      <p:sp>
        <p:nvSpPr>
          <p:cNvPr id="94218" name="Rechteck 8">
            <a:extLst>
              <a:ext uri="{FF2B5EF4-FFF2-40B4-BE49-F238E27FC236}">
                <a16:creationId xmlns:a16="http://schemas.microsoft.com/office/drawing/2014/main" id="{931E1E5F-AEED-47B9-8862-901ABE072DD7}"/>
              </a:ext>
            </a:extLst>
          </p:cNvPr>
          <p:cNvSpPr>
            <a:spLocks noChangeArrowheads="1"/>
          </p:cNvSpPr>
          <p:nvPr/>
        </p:nvSpPr>
        <p:spPr bwMode="auto">
          <a:xfrm>
            <a:off x="7372350" y="1492250"/>
            <a:ext cx="1663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de-DE" sz="1200" i="1">
                <a:latin typeface="Arial" panose="020B0604020202020204" pitchFamily="34" charset="0"/>
              </a:rPr>
              <a:t>I gained exciting insights into the matter through exploration.</a:t>
            </a:r>
            <a:endParaRPr lang="de-DE" altLang="de-DE" sz="1200" i="1"/>
          </a:p>
        </p:txBody>
      </p:sp>
      <p:sp>
        <p:nvSpPr>
          <p:cNvPr id="94219" name="Rechteck 9">
            <a:extLst>
              <a:ext uri="{FF2B5EF4-FFF2-40B4-BE49-F238E27FC236}">
                <a16:creationId xmlns:a16="http://schemas.microsoft.com/office/drawing/2014/main" id="{D2911CBC-BE93-45AB-A1AE-0FF05875BB9C}"/>
              </a:ext>
            </a:extLst>
          </p:cNvPr>
          <p:cNvSpPr>
            <a:spLocks noChangeArrowheads="1"/>
          </p:cNvSpPr>
          <p:nvPr/>
        </p:nvSpPr>
        <p:spPr bwMode="auto">
          <a:xfrm>
            <a:off x="7402513" y="2522538"/>
            <a:ext cx="1562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de-DE" sz="1100" i="1">
                <a:solidFill>
                  <a:schemeClr val="bg1"/>
                </a:solidFill>
                <a:latin typeface="Arial" panose="020B0604020202020204" pitchFamily="34" charset="0"/>
              </a:rPr>
              <a:t>I definitely want to do more with the insights I have gained during this learning activity.</a:t>
            </a:r>
            <a:endParaRPr lang="de-DE" altLang="de-DE" sz="1100" i="1">
              <a:solidFill>
                <a:schemeClr val="bg1"/>
              </a:solidFill>
            </a:endParaRPr>
          </a:p>
        </p:txBody>
      </p:sp>
      <p:sp>
        <p:nvSpPr>
          <p:cNvPr id="94220" name="Rechteck 10">
            <a:extLst>
              <a:ext uri="{FF2B5EF4-FFF2-40B4-BE49-F238E27FC236}">
                <a16:creationId xmlns:a16="http://schemas.microsoft.com/office/drawing/2014/main" id="{2F8D488B-CF00-4F58-A3BA-7A2A12796EBE}"/>
              </a:ext>
            </a:extLst>
          </p:cNvPr>
          <p:cNvSpPr>
            <a:spLocks noChangeArrowheads="1"/>
          </p:cNvSpPr>
          <p:nvPr/>
        </p:nvSpPr>
        <p:spPr bwMode="auto">
          <a:xfrm>
            <a:off x="7342188" y="3579813"/>
            <a:ext cx="168433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de-DE" sz="1100" i="1">
                <a:latin typeface="Arial" panose="020B0604020202020204" pitchFamily="34" charset="0"/>
              </a:rPr>
              <a:t>I remember many interesting conversations during this learning </a:t>
            </a:r>
            <a:br>
              <a:rPr lang="en-US" altLang="de-DE" sz="1100" i="1">
                <a:latin typeface="Arial" panose="020B0604020202020204" pitchFamily="34" charset="0"/>
              </a:rPr>
            </a:br>
            <a:r>
              <a:rPr lang="en-US" altLang="de-DE" sz="1100" i="1">
                <a:latin typeface="Arial" panose="020B0604020202020204" pitchFamily="34" charset="0"/>
              </a:rPr>
              <a:t>activity. </a:t>
            </a:r>
            <a:endParaRPr lang="de-DE" altLang="de-DE" sz="1100" i="1"/>
          </a:p>
        </p:txBody>
      </p:sp>
      <p:sp>
        <p:nvSpPr>
          <p:cNvPr id="94221" name="Textfeld 11">
            <a:extLst>
              <a:ext uri="{FF2B5EF4-FFF2-40B4-BE49-F238E27FC236}">
                <a16:creationId xmlns:a16="http://schemas.microsoft.com/office/drawing/2014/main" id="{5118BED4-A59E-4516-81CB-73A72934329D}"/>
              </a:ext>
            </a:extLst>
          </p:cNvPr>
          <p:cNvSpPr txBox="1">
            <a:spLocks noChangeArrowheads="1"/>
          </p:cNvSpPr>
          <p:nvPr/>
        </p:nvSpPr>
        <p:spPr bwMode="auto">
          <a:xfrm>
            <a:off x="5203825" y="4476750"/>
            <a:ext cx="3924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de-DE" sz="1200"/>
              <a:t>6 selected criteria according to Reitinger (2016)</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el 1">
            <a:extLst>
              <a:ext uri="{FF2B5EF4-FFF2-40B4-BE49-F238E27FC236}">
                <a16:creationId xmlns:a16="http://schemas.microsoft.com/office/drawing/2014/main" id="{8F79CB33-D2C0-4FBE-A951-59DE2A89FE51}"/>
              </a:ext>
            </a:extLst>
          </p:cNvPr>
          <p:cNvSpPr>
            <a:spLocks noGrp="1" noChangeArrowheads="1"/>
          </p:cNvSpPr>
          <p:nvPr>
            <p:ph type="title"/>
          </p:nvPr>
        </p:nvSpPr>
        <p:spPr/>
        <p:txBody>
          <a:bodyPr/>
          <a:lstStyle/>
          <a:p>
            <a:r>
              <a:rPr lang="de-DE" altLang="de-DE"/>
              <a:t>Conclusion</a:t>
            </a:r>
          </a:p>
        </p:txBody>
      </p:sp>
      <p:sp>
        <p:nvSpPr>
          <p:cNvPr id="96259" name="Inhaltsplatzhalter 2">
            <a:extLst>
              <a:ext uri="{FF2B5EF4-FFF2-40B4-BE49-F238E27FC236}">
                <a16:creationId xmlns:a16="http://schemas.microsoft.com/office/drawing/2014/main" id="{E249958E-35D4-4D54-A98A-DF1B78E50970}"/>
              </a:ext>
            </a:extLst>
          </p:cNvPr>
          <p:cNvSpPr>
            <a:spLocks noGrp="1" noChangeArrowheads="1"/>
          </p:cNvSpPr>
          <p:nvPr>
            <p:ph idx="1"/>
          </p:nvPr>
        </p:nvSpPr>
        <p:spPr/>
        <p:txBody>
          <a:bodyPr/>
          <a:lstStyle/>
          <a:p>
            <a:r>
              <a:rPr lang="en-US" altLang="de-DE" sz="2400"/>
              <a:t>Based on relevant problems, research-based learning represents a valuable didactic-methodological approach to developing motivation, subject identity and interdisciplinary competences.</a:t>
            </a:r>
          </a:p>
          <a:p>
            <a:r>
              <a:rPr lang="en-US" altLang="de-DE" sz="2400"/>
              <a:t>To sum up, the mere application of research-based learning does not ensure that these effects will occur as much as any other form of teaching because that depends on the design (Huber, 2009, p. 16).</a:t>
            </a:r>
            <a:endParaRPr lang="de-DE" altLang="de-DE" sz="2400"/>
          </a:p>
        </p:txBody>
      </p:sp>
      <p:sp>
        <p:nvSpPr>
          <p:cNvPr id="4" name="Fußzeilenplatzhalter 3">
            <a:extLst>
              <a:ext uri="{FF2B5EF4-FFF2-40B4-BE49-F238E27FC236}">
                <a16:creationId xmlns:a16="http://schemas.microsoft.com/office/drawing/2014/main" id="{4FFF4CA9-680A-4779-B96F-2D8F7BDE07E3}"/>
              </a:ext>
            </a:extLst>
          </p:cNvPr>
          <p:cNvSpPr>
            <a:spLocks noGrp="1"/>
          </p:cNvSpPr>
          <p:nvPr>
            <p:ph type="ftr" sz="quarter" idx="11"/>
          </p:nvPr>
        </p:nvSpPr>
        <p:spPr/>
        <p:txBody>
          <a:bodyPr/>
          <a:lstStyle/>
          <a:p>
            <a:pPr>
              <a:defRPr/>
            </a:pPr>
            <a:r>
              <a:rPr lang="en-US" altLang="de-DE"/>
              <a:t>Fashion DIET</a:t>
            </a:r>
            <a:endParaRPr lang="de-DE" altLang="de-DE"/>
          </a:p>
        </p:txBody>
      </p:sp>
      <p:sp>
        <p:nvSpPr>
          <p:cNvPr id="96261" name="Foliennummernplatzhalter 4">
            <a:extLst>
              <a:ext uri="{FF2B5EF4-FFF2-40B4-BE49-F238E27FC236}">
                <a16:creationId xmlns:a16="http://schemas.microsoft.com/office/drawing/2014/main" id="{21B9BDC2-EA76-421C-96BA-71671F25606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A17718C-8A4F-4D93-A3F9-B4E6EC1A1765}" type="slidenum">
              <a:rPr lang="de-DE" altLang="de-DE" smtClean="0">
                <a:solidFill>
                  <a:srgbClr val="898989"/>
                </a:solidFill>
              </a:rPr>
              <a:pPr/>
              <a:t>46</a:t>
            </a:fld>
            <a:endParaRPr lang="de-DE" altLang="de-DE">
              <a:solidFill>
                <a:srgbClr val="898989"/>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el 1">
            <a:extLst>
              <a:ext uri="{FF2B5EF4-FFF2-40B4-BE49-F238E27FC236}">
                <a16:creationId xmlns:a16="http://schemas.microsoft.com/office/drawing/2014/main" id="{DB4645A6-A8F7-4E29-BB6A-C07040095DFB}"/>
              </a:ext>
            </a:extLst>
          </p:cNvPr>
          <p:cNvSpPr>
            <a:spLocks noGrp="1" noChangeArrowheads="1"/>
          </p:cNvSpPr>
          <p:nvPr>
            <p:ph type="title"/>
          </p:nvPr>
        </p:nvSpPr>
        <p:spPr/>
        <p:txBody>
          <a:bodyPr/>
          <a:lstStyle/>
          <a:p>
            <a:r>
              <a:rPr lang="de-DE" altLang="de-DE"/>
              <a:t>References and Further Reading</a:t>
            </a:r>
          </a:p>
        </p:txBody>
      </p:sp>
      <p:sp>
        <p:nvSpPr>
          <p:cNvPr id="98307" name="Inhaltsplatzhalter 2">
            <a:extLst>
              <a:ext uri="{FF2B5EF4-FFF2-40B4-BE49-F238E27FC236}">
                <a16:creationId xmlns:a16="http://schemas.microsoft.com/office/drawing/2014/main" id="{AC035556-411D-423A-8A96-4C8918B9258E}"/>
              </a:ext>
            </a:extLst>
          </p:cNvPr>
          <p:cNvSpPr>
            <a:spLocks noGrp="1" noChangeArrowheads="1"/>
          </p:cNvSpPr>
          <p:nvPr>
            <p:ph idx="1"/>
          </p:nvPr>
        </p:nvSpPr>
        <p:spPr/>
        <p:txBody>
          <a:bodyPr/>
          <a:lstStyle/>
          <a:p>
            <a:r>
              <a:rPr lang="de-DE" altLang="de-DE"/>
              <a:t>Achiam, M., Dillon, J., Glackin, M. (Eds.). (2021). </a:t>
            </a:r>
            <a:r>
              <a:rPr lang="en-US" altLang="de-DE" i="1"/>
              <a:t>Addressing Wicked Problems through Science Education: The Role of Out-of-School Experiences</a:t>
            </a:r>
            <a:r>
              <a:rPr lang="en-US" altLang="de-DE"/>
              <a:t>. Springer. https://doi.org/10.1007/978-3-030-74266-9</a:t>
            </a:r>
          </a:p>
          <a:p>
            <a:r>
              <a:rPr lang="de-DE" altLang="de-DE"/>
              <a:t>Burda-Zoyke, A. (2017). Design-Based Research in der Berufs- und Wirtschaftspädagogik – Rezeption und Umsetzungsvarianten. </a:t>
            </a:r>
            <a:r>
              <a:rPr lang="de-DE" altLang="de-DE" i="1"/>
              <a:t>bwp@,</a:t>
            </a:r>
            <a:r>
              <a:rPr lang="de-DE" altLang="de-DE"/>
              <a:t> (33) </a:t>
            </a:r>
            <a:r>
              <a:rPr lang="de-DE" altLang="de-DE" i="1"/>
              <a:t>12. </a:t>
            </a:r>
            <a:r>
              <a:rPr lang="de-DE" altLang="de-DE"/>
              <a:t>http://www.bwpat.de/ausgabe33/burda-zoyke_bwpat33.pdf</a:t>
            </a:r>
          </a:p>
          <a:p>
            <a:r>
              <a:rPr lang="de-DE" altLang="de-DE"/>
              <a:t>Euler, D. (2005). Forschendes Lernen. In S. Spoun &amp; W. Wunderlich (Eds.), </a:t>
            </a:r>
            <a:r>
              <a:rPr lang="de-DE" altLang="de-DE" i="1"/>
              <a:t>Studienziel Persönlichkeit: Beiträge zum Bildungsauftrag der Universität heute </a:t>
            </a:r>
            <a:r>
              <a:rPr lang="de-DE" altLang="de-DE"/>
              <a:t>(pp. 253–272). Campus.</a:t>
            </a:r>
          </a:p>
          <a:p>
            <a:endParaRPr lang="de-DE" altLang="de-DE" i="1"/>
          </a:p>
        </p:txBody>
      </p:sp>
      <p:sp>
        <p:nvSpPr>
          <p:cNvPr id="4" name="Fußzeilenplatzhalter 3">
            <a:extLst>
              <a:ext uri="{FF2B5EF4-FFF2-40B4-BE49-F238E27FC236}">
                <a16:creationId xmlns:a16="http://schemas.microsoft.com/office/drawing/2014/main" id="{B1525C78-E42E-48B3-9E6D-57B707AC7190}"/>
              </a:ext>
            </a:extLst>
          </p:cNvPr>
          <p:cNvSpPr>
            <a:spLocks noGrp="1"/>
          </p:cNvSpPr>
          <p:nvPr>
            <p:ph type="ftr" sz="quarter" idx="11"/>
          </p:nvPr>
        </p:nvSpPr>
        <p:spPr/>
        <p:txBody>
          <a:bodyPr/>
          <a:lstStyle/>
          <a:p>
            <a:pPr>
              <a:defRPr/>
            </a:pPr>
            <a:r>
              <a:rPr lang="en-US" altLang="de-DE"/>
              <a:t>Fashion DIET</a:t>
            </a:r>
            <a:endParaRPr lang="de-DE" altLang="de-DE"/>
          </a:p>
        </p:txBody>
      </p:sp>
      <p:sp>
        <p:nvSpPr>
          <p:cNvPr id="98309" name="Foliennummernplatzhalter 4">
            <a:extLst>
              <a:ext uri="{FF2B5EF4-FFF2-40B4-BE49-F238E27FC236}">
                <a16:creationId xmlns:a16="http://schemas.microsoft.com/office/drawing/2014/main" id="{AB293C8B-E638-4D0F-BD39-2177078769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2D0375F-5CE2-4112-9AA8-5E58B6DE9A04}" type="slidenum">
              <a:rPr lang="de-DE" altLang="de-DE" smtClean="0">
                <a:solidFill>
                  <a:srgbClr val="898989"/>
                </a:solidFill>
              </a:rPr>
              <a:pPr/>
              <a:t>47</a:t>
            </a:fld>
            <a:endParaRPr lang="de-DE" altLang="de-DE">
              <a:solidFill>
                <a:srgbClr val="898989"/>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a:extLst>
              <a:ext uri="{FF2B5EF4-FFF2-40B4-BE49-F238E27FC236}">
                <a16:creationId xmlns:a16="http://schemas.microsoft.com/office/drawing/2014/main" id="{5FEC7475-AFE5-4240-A321-08CF67C8E96C}"/>
              </a:ext>
            </a:extLst>
          </p:cNvPr>
          <p:cNvSpPr>
            <a:spLocks noGrp="1" noChangeArrowheads="1"/>
          </p:cNvSpPr>
          <p:nvPr>
            <p:ph type="title"/>
          </p:nvPr>
        </p:nvSpPr>
        <p:spPr/>
        <p:txBody>
          <a:bodyPr/>
          <a:lstStyle/>
          <a:p>
            <a:r>
              <a:rPr lang="de-DE" altLang="de-DE"/>
              <a:t>References and Further Reading</a:t>
            </a:r>
          </a:p>
        </p:txBody>
      </p:sp>
      <p:sp>
        <p:nvSpPr>
          <p:cNvPr id="100355" name="Inhaltsplatzhalter 2">
            <a:extLst>
              <a:ext uri="{FF2B5EF4-FFF2-40B4-BE49-F238E27FC236}">
                <a16:creationId xmlns:a16="http://schemas.microsoft.com/office/drawing/2014/main" id="{27E44B26-8C1D-4CF0-AD30-C3AC07C40334}"/>
              </a:ext>
            </a:extLst>
          </p:cNvPr>
          <p:cNvSpPr>
            <a:spLocks noGrp="1" noChangeArrowheads="1"/>
          </p:cNvSpPr>
          <p:nvPr>
            <p:ph idx="1"/>
          </p:nvPr>
        </p:nvSpPr>
        <p:spPr/>
        <p:txBody>
          <a:bodyPr/>
          <a:lstStyle/>
          <a:p>
            <a:r>
              <a:rPr lang="de-DE" altLang="de-DE"/>
              <a:t>Schlicht, J. (2013). Forschendes Lernen im Studium: Ein Ansatz zur Verknüpfung von Forschungs-, Lehr- und Lernprozessen. In: U. Faßhauer, B. Fürstenau &amp; E. Wuttke (Eds.), </a:t>
            </a:r>
            <a:r>
              <a:rPr lang="de-DE" altLang="de-DE" i="1"/>
              <a:t>Jahrbuch der berufs- und wirtschaftspädagogischen Forschung</a:t>
            </a:r>
            <a:r>
              <a:rPr lang="de-DE" altLang="de-DE"/>
              <a:t> (pp. 165–176). Barbara Budrich Opladen.</a:t>
            </a:r>
          </a:p>
          <a:p>
            <a:r>
              <a:rPr lang="en-US" altLang="de-DE"/>
              <a:t>Warren, J. L. (2012). Does Service Learning Increase Student Learning?: A Meta-Analysis. </a:t>
            </a:r>
            <a:r>
              <a:rPr lang="de-DE" altLang="de-DE" i="1"/>
              <a:t>Michigan Journal of Community Service Learning</a:t>
            </a:r>
            <a:r>
              <a:rPr lang="de-DE" altLang="de-DE"/>
              <a:t>, (18) </a:t>
            </a:r>
            <a:r>
              <a:rPr lang="de-DE" altLang="de-DE" i="1"/>
              <a:t>2</a:t>
            </a:r>
            <a:r>
              <a:rPr lang="de-DE" altLang="de-DE"/>
              <a:t>, 56–61.</a:t>
            </a:r>
            <a:endParaRPr lang="de-DE" altLang="de-DE" i="1"/>
          </a:p>
        </p:txBody>
      </p:sp>
      <p:sp>
        <p:nvSpPr>
          <p:cNvPr id="4" name="Fußzeilenplatzhalter 3">
            <a:extLst>
              <a:ext uri="{FF2B5EF4-FFF2-40B4-BE49-F238E27FC236}">
                <a16:creationId xmlns:a16="http://schemas.microsoft.com/office/drawing/2014/main" id="{B1525C78-E42E-48B3-9E6D-57B707AC7190}"/>
              </a:ext>
            </a:extLst>
          </p:cNvPr>
          <p:cNvSpPr>
            <a:spLocks noGrp="1"/>
          </p:cNvSpPr>
          <p:nvPr>
            <p:ph type="ftr" sz="quarter" idx="11"/>
          </p:nvPr>
        </p:nvSpPr>
        <p:spPr/>
        <p:txBody>
          <a:bodyPr/>
          <a:lstStyle/>
          <a:p>
            <a:pPr>
              <a:defRPr/>
            </a:pPr>
            <a:r>
              <a:rPr lang="en-US" altLang="de-DE"/>
              <a:t>Fashion DIET</a:t>
            </a:r>
            <a:endParaRPr lang="de-DE" altLang="de-DE"/>
          </a:p>
        </p:txBody>
      </p:sp>
      <p:sp>
        <p:nvSpPr>
          <p:cNvPr id="100357" name="Foliennummernplatzhalter 4">
            <a:extLst>
              <a:ext uri="{FF2B5EF4-FFF2-40B4-BE49-F238E27FC236}">
                <a16:creationId xmlns:a16="http://schemas.microsoft.com/office/drawing/2014/main" id="{5F126ECA-3CEA-4508-B4CA-9117EF21FEB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1059F30-16A7-42C7-AA20-68213818BDEF}" type="slidenum">
              <a:rPr lang="de-DE" altLang="de-DE" smtClean="0">
                <a:solidFill>
                  <a:srgbClr val="898989"/>
                </a:solidFill>
              </a:rPr>
              <a:pPr/>
              <a:t>48</a:t>
            </a:fld>
            <a:endParaRPr lang="de-DE" altLang="de-DE">
              <a:solidFill>
                <a:srgbClr val="898989"/>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el 1">
            <a:extLst>
              <a:ext uri="{FF2B5EF4-FFF2-40B4-BE49-F238E27FC236}">
                <a16:creationId xmlns:a16="http://schemas.microsoft.com/office/drawing/2014/main" id="{AA2FF8EF-F913-4B88-8584-4E6C7672197F}"/>
              </a:ext>
            </a:extLst>
          </p:cNvPr>
          <p:cNvSpPr>
            <a:spLocks noGrp="1" noChangeArrowheads="1"/>
          </p:cNvSpPr>
          <p:nvPr>
            <p:ph type="title"/>
          </p:nvPr>
        </p:nvSpPr>
        <p:spPr/>
        <p:txBody>
          <a:bodyPr/>
          <a:lstStyle/>
          <a:p>
            <a:r>
              <a:rPr lang="de-DE" altLang="de-DE"/>
              <a:t>OER Explanation</a:t>
            </a:r>
          </a:p>
        </p:txBody>
      </p:sp>
      <p:sp>
        <p:nvSpPr>
          <p:cNvPr id="102403" name="Inhaltsplatzhalter 2">
            <a:extLst>
              <a:ext uri="{FF2B5EF4-FFF2-40B4-BE49-F238E27FC236}">
                <a16:creationId xmlns:a16="http://schemas.microsoft.com/office/drawing/2014/main" id="{6BDABC1F-8640-4F95-AABF-B32FC10C2B12}"/>
              </a:ext>
            </a:extLst>
          </p:cNvPr>
          <p:cNvSpPr>
            <a:spLocks noGrp="1" noChangeArrowheads="1"/>
          </p:cNvSpPr>
          <p:nvPr>
            <p:ph idx="1"/>
          </p:nvPr>
        </p:nvSpPr>
        <p:spPr/>
        <p:txBody>
          <a:bodyPr/>
          <a:lstStyle/>
          <a:p>
            <a:r>
              <a:rPr lang="de-DE" altLang="de-DE"/>
              <a:t>OER Licence CC BY-SA except the logos and where otherwise stated e.g. images, photos, pictures.</a:t>
            </a:r>
          </a:p>
          <a:p>
            <a:r>
              <a:rPr lang="en-US" altLang="de-DE"/>
              <a:t>Blur effects of the image edges have been done by the author for Fashion DIET.</a:t>
            </a:r>
          </a:p>
          <a:p>
            <a:r>
              <a:rPr lang="en-US" altLang="de-DE"/>
              <a:t>A full citation of text and image sources is always given at the first mention of the authors in the notes beneath the slide, otherwise short citation in the text or on the slide.</a:t>
            </a:r>
            <a:endParaRPr lang="de-DE" altLang="de-DE"/>
          </a:p>
        </p:txBody>
      </p:sp>
      <p:sp>
        <p:nvSpPr>
          <p:cNvPr id="4" name="Fußzeilenplatzhalter 3">
            <a:extLst>
              <a:ext uri="{FF2B5EF4-FFF2-40B4-BE49-F238E27FC236}">
                <a16:creationId xmlns:a16="http://schemas.microsoft.com/office/drawing/2014/main" id="{8FF72448-D835-4F20-A600-355EF2B2A230}"/>
              </a:ext>
            </a:extLst>
          </p:cNvPr>
          <p:cNvSpPr>
            <a:spLocks noGrp="1"/>
          </p:cNvSpPr>
          <p:nvPr>
            <p:ph type="ftr" sz="quarter" idx="11"/>
          </p:nvPr>
        </p:nvSpPr>
        <p:spPr/>
        <p:txBody>
          <a:bodyPr/>
          <a:lstStyle/>
          <a:p>
            <a:pPr>
              <a:defRPr/>
            </a:pPr>
            <a:r>
              <a:rPr lang="en-US" altLang="de-DE"/>
              <a:t>Fashion DIET</a:t>
            </a:r>
            <a:endParaRPr lang="de-DE" altLang="de-DE"/>
          </a:p>
        </p:txBody>
      </p:sp>
      <p:sp>
        <p:nvSpPr>
          <p:cNvPr id="102405" name="Foliennummernplatzhalter 4">
            <a:extLst>
              <a:ext uri="{FF2B5EF4-FFF2-40B4-BE49-F238E27FC236}">
                <a16:creationId xmlns:a16="http://schemas.microsoft.com/office/drawing/2014/main" id="{54B862EF-C412-4FA8-9F14-585A276C84B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A5BB005-E112-4D6D-A33B-867800447666}" type="slidenum">
              <a:rPr lang="de-DE" altLang="de-DE" smtClean="0">
                <a:solidFill>
                  <a:srgbClr val="898989"/>
                </a:solidFill>
              </a:rPr>
              <a:pPr/>
              <a:t>49</a:t>
            </a:fld>
            <a:endParaRPr lang="de-DE" altLang="de-DE">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E093487D-8639-42BB-9FD4-3504BD143C50}"/>
              </a:ext>
            </a:extLst>
          </p:cNvPr>
          <p:cNvSpPr>
            <a:spLocks noGrp="1" noChangeArrowheads="1"/>
          </p:cNvSpPr>
          <p:nvPr>
            <p:ph type="title"/>
          </p:nvPr>
        </p:nvSpPr>
        <p:spPr/>
        <p:txBody>
          <a:bodyPr/>
          <a:lstStyle/>
          <a:p>
            <a:r>
              <a:rPr lang="de-DE" altLang="de-DE"/>
              <a:t>Definition of Research-Based Learning</a:t>
            </a:r>
          </a:p>
        </p:txBody>
      </p:sp>
      <p:sp>
        <p:nvSpPr>
          <p:cNvPr id="20483" name="Inhaltsplatzhalter 2">
            <a:extLst>
              <a:ext uri="{FF2B5EF4-FFF2-40B4-BE49-F238E27FC236}">
                <a16:creationId xmlns:a16="http://schemas.microsoft.com/office/drawing/2014/main" id="{A1435656-82CD-4145-A4FB-5688FDEFA405}"/>
              </a:ext>
            </a:extLst>
          </p:cNvPr>
          <p:cNvSpPr>
            <a:spLocks noGrp="1" noChangeArrowheads="1"/>
          </p:cNvSpPr>
          <p:nvPr>
            <p:ph idx="1"/>
          </p:nvPr>
        </p:nvSpPr>
        <p:spPr/>
        <p:txBody>
          <a:bodyPr/>
          <a:lstStyle/>
          <a:p>
            <a:r>
              <a:rPr lang="en-US" altLang="de-DE"/>
              <a:t>Research-based learning is a variant of problem-based learning. Accordingly, it is based on the principles of the problem-based learning approach. </a:t>
            </a:r>
          </a:p>
          <a:p>
            <a:r>
              <a:rPr lang="en-US" altLang="de-DE"/>
              <a:t>Problem-based learning is characterised by dealing with complex problems (Savery, 2015, p. 7). These are taken from the professional field and research practice and form the starting and reference point of teaching and learning.</a:t>
            </a:r>
          </a:p>
          <a:p>
            <a:r>
              <a:rPr lang="en-US" altLang="de-DE"/>
              <a:t>On the one hand, the problems serve as a cognitive and motivational stimulus for the learning process, and on the other hand, they function as a connecting element between scientific theory and the students’ future professional activities.</a:t>
            </a:r>
            <a:endParaRPr lang="de-DE" altLang="de-DE"/>
          </a:p>
        </p:txBody>
      </p:sp>
      <p:sp>
        <p:nvSpPr>
          <p:cNvPr id="4" name="Fußzeilenplatzhalter 3">
            <a:extLst>
              <a:ext uri="{FF2B5EF4-FFF2-40B4-BE49-F238E27FC236}">
                <a16:creationId xmlns:a16="http://schemas.microsoft.com/office/drawing/2014/main" id="{8075D5BF-D199-48F2-8FF3-A035451B9538}"/>
              </a:ext>
            </a:extLst>
          </p:cNvPr>
          <p:cNvSpPr>
            <a:spLocks noGrp="1"/>
          </p:cNvSpPr>
          <p:nvPr>
            <p:ph type="ftr" sz="quarter" idx="11"/>
          </p:nvPr>
        </p:nvSpPr>
        <p:spPr/>
        <p:txBody>
          <a:bodyPr/>
          <a:lstStyle/>
          <a:p>
            <a:pPr>
              <a:defRPr/>
            </a:pPr>
            <a:r>
              <a:rPr lang="en-US" altLang="de-DE"/>
              <a:t>Fashion DIET</a:t>
            </a:r>
            <a:endParaRPr lang="de-DE" altLang="de-DE"/>
          </a:p>
        </p:txBody>
      </p:sp>
      <p:sp>
        <p:nvSpPr>
          <p:cNvPr id="20485" name="Foliennummernplatzhalter 4">
            <a:extLst>
              <a:ext uri="{FF2B5EF4-FFF2-40B4-BE49-F238E27FC236}">
                <a16:creationId xmlns:a16="http://schemas.microsoft.com/office/drawing/2014/main" id="{1A3F6FBF-3585-49C6-A410-E86BFB64D1C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EB65AC0-9AF3-4089-B79D-444604B9C98C}" type="slidenum">
              <a:rPr lang="de-DE" altLang="de-DE" smtClean="0">
                <a:solidFill>
                  <a:srgbClr val="898989"/>
                </a:solidFill>
              </a:rPr>
              <a:pPr/>
              <a:t>5</a:t>
            </a:fld>
            <a:endParaRPr lang="de-DE" altLang="de-DE">
              <a:solidFill>
                <a:srgbClr val="898989"/>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el 1">
            <a:extLst>
              <a:ext uri="{FF2B5EF4-FFF2-40B4-BE49-F238E27FC236}">
                <a16:creationId xmlns:a16="http://schemas.microsoft.com/office/drawing/2014/main" id="{563117A1-F436-4758-898F-807E4D521064}"/>
              </a:ext>
            </a:extLst>
          </p:cNvPr>
          <p:cNvSpPr>
            <a:spLocks noGrp="1" noChangeArrowheads="1"/>
          </p:cNvSpPr>
          <p:nvPr>
            <p:ph type="title"/>
          </p:nvPr>
        </p:nvSpPr>
        <p:spPr/>
        <p:txBody>
          <a:bodyPr/>
          <a:lstStyle/>
          <a:p>
            <a:r>
              <a:rPr lang="de-DE" altLang="de-DE"/>
              <a:t>Contact</a:t>
            </a:r>
          </a:p>
        </p:txBody>
      </p:sp>
      <p:sp>
        <p:nvSpPr>
          <p:cNvPr id="103427" name="Inhaltsplatzhalter 2">
            <a:extLst>
              <a:ext uri="{FF2B5EF4-FFF2-40B4-BE49-F238E27FC236}">
                <a16:creationId xmlns:a16="http://schemas.microsoft.com/office/drawing/2014/main" id="{ECE44EB8-E6E0-4238-A8A9-45B2A3138305}"/>
              </a:ext>
            </a:extLst>
          </p:cNvPr>
          <p:cNvSpPr>
            <a:spLocks noGrp="1" noChangeArrowheads="1"/>
          </p:cNvSpPr>
          <p:nvPr>
            <p:ph idx="1"/>
          </p:nvPr>
        </p:nvSpPr>
        <p:spPr/>
        <p:txBody>
          <a:bodyPr/>
          <a:lstStyle/>
          <a:p>
            <a:pPr marL="0" indent="0">
              <a:buFont typeface="Arial" panose="020B0604020202020204" pitchFamily="34" charset="0"/>
              <a:buNone/>
            </a:pPr>
            <a:r>
              <a:rPr lang="de-DE" altLang="de-DE"/>
              <a:t>University of Education Freiburg</a:t>
            </a:r>
          </a:p>
          <a:p>
            <a:pPr marL="0" indent="0">
              <a:buFont typeface="Arial" panose="020B0604020202020204" pitchFamily="34" charset="0"/>
              <a:buNone/>
            </a:pPr>
            <a:r>
              <a:rPr lang="de-DE" altLang="de-DE"/>
              <a:t>Institute of Everyday Culture, Sports and Health</a:t>
            </a:r>
          </a:p>
          <a:p>
            <a:pPr marL="0" indent="0">
              <a:buFont typeface="Arial" panose="020B0604020202020204" pitchFamily="34" charset="0"/>
              <a:buNone/>
            </a:pPr>
            <a:r>
              <a:rPr lang="de-DE" altLang="de-DE"/>
              <a:t>Department Fashion and Textile</a:t>
            </a:r>
          </a:p>
          <a:p>
            <a:pPr marL="0" indent="0">
              <a:buFont typeface="Arial" panose="020B0604020202020204" pitchFamily="34" charset="0"/>
              <a:buNone/>
            </a:pPr>
            <a:r>
              <a:rPr lang="de-DE" altLang="de-DE"/>
              <a:t>Prof. Dr. Anne-Marie Grundmeier</a:t>
            </a:r>
          </a:p>
          <a:p>
            <a:pPr marL="0" indent="0">
              <a:buFont typeface="Arial" panose="020B0604020202020204" pitchFamily="34" charset="0"/>
              <a:buNone/>
            </a:pPr>
            <a:r>
              <a:rPr lang="de-DE" altLang="de-DE"/>
              <a:t>E-Mail: grundmeier@ph-freiburg.de</a:t>
            </a:r>
          </a:p>
        </p:txBody>
      </p:sp>
      <p:sp>
        <p:nvSpPr>
          <p:cNvPr id="4" name="Fußzeilenplatzhalter 3">
            <a:extLst>
              <a:ext uri="{FF2B5EF4-FFF2-40B4-BE49-F238E27FC236}">
                <a16:creationId xmlns:a16="http://schemas.microsoft.com/office/drawing/2014/main" id="{A6FAAF7F-A0FD-492B-930C-6F2308D7BDE2}"/>
              </a:ext>
            </a:extLst>
          </p:cNvPr>
          <p:cNvSpPr>
            <a:spLocks noGrp="1"/>
          </p:cNvSpPr>
          <p:nvPr>
            <p:ph type="ftr" sz="quarter" idx="11"/>
          </p:nvPr>
        </p:nvSpPr>
        <p:spPr/>
        <p:txBody>
          <a:bodyPr/>
          <a:lstStyle/>
          <a:p>
            <a:pPr>
              <a:defRPr/>
            </a:pPr>
            <a:r>
              <a:rPr lang="en-US" altLang="de-DE"/>
              <a:t>Fashion DIET</a:t>
            </a:r>
            <a:endParaRPr lang="de-DE" altLang="de-DE"/>
          </a:p>
        </p:txBody>
      </p:sp>
      <p:sp>
        <p:nvSpPr>
          <p:cNvPr id="103429" name="Foliennummernplatzhalter 4">
            <a:extLst>
              <a:ext uri="{FF2B5EF4-FFF2-40B4-BE49-F238E27FC236}">
                <a16:creationId xmlns:a16="http://schemas.microsoft.com/office/drawing/2014/main" id="{2AD99DDB-73A3-4803-8D62-07DBC9A0FFF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9007882-C98C-4BF7-9840-625458474E8E}" type="slidenum">
              <a:rPr lang="de-DE" altLang="de-DE" smtClean="0">
                <a:solidFill>
                  <a:srgbClr val="898989"/>
                </a:solidFill>
              </a:rPr>
              <a:pPr/>
              <a:t>50</a:t>
            </a:fld>
            <a:endParaRPr lang="de-DE" altLang="de-DE">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86165505-AEB1-4EF2-B1E7-926E8EEFB04C}"/>
              </a:ext>
            </a:extLst>
          </p:cNvPr>
          <p:cNvSpPr>
            <a:spLocks noGrp="1" noChangeArrowheads="1"/>
          </p:cNvSpPr>
          <p:nvPr>
            <p:ph type="title"/>
          </p:nvPr>
        </p:nvSpPr>
        <p:spPr/>
        <p:txBody>
          <a:bodyPr/>
          <a:lstStyle/>
          <a:p>
            <a:r>
              <a:rPr lang="de-DE" altLang="de-DE"/>
              <a:t>Definition of Research-Based Learning</a:t>
            </a:r>
          </a:p>
        </p:txBody>
      </p:sp>
      <p:sp>
        <p:nvSpPr>
          <p:cNvPr id="22531" name="Inhaltsplatzhalter 2">
            <a:extLst>
              <a:ext uri="{FF2B5EF4-FFF2-40B4-BE49-F238E27FC236}">
                <a16:creationId xmlns:a16="http://schemas.microsoft.com/office/drawing/2014/main" id="{D229EB8A-4767-48B9-887D-BB8D1C766C74}"/>
              </a:ext>
            </a:extLst>
          </p:cNvPr>
          <p:cNvSpPr>
            <a:spLocks noGrp="1" noChangeArrowheads="1"/>
          </p:cNvSpPr>
          <p:nvPr>
            <p:ph idx="1"/>
          </p:nvPr>
        </p:nvSpPr>
        <p:spPr/>
        <p:txBody>
          <a:bodyPr/>
          <a:lstStyle/>
          <a:p>
            <a:r>
              <a:rPr lang="en-US" altLang="de-DE"/>
              <a:t>The aim is to develop and practically implement concrete proposals for solving problems by applying their acquired knowledge, skills and abilities. </a:t>
            </a:r>
          </a:p>
          <a:p>
            <a:r>
              <a:rPr lang="en-US" altLang="de-DE"/>
              <a:t>The university didactic concept of research-based learning focuses on the scientific examination of “real” problems from the professional fields. </a:t>
            </a:r>
          </a:p>
          <a:p>
            <a:r>
              <a:rPr lang="en-US" altLang="de-DE"/>
              <a:t>The second variant of problem-based learning is service learning based on the position of Dewey (1915; 1966). Here, the main focus is on the social engagement of the students and a critical-reflexive processing of practical problems (Bartsch, 2009; Schlicht &amp; Slepcevic-Zach, 2017). </a:t>
            </a:r>
            <a:endParaRPr lang="de-DE" altLang="de-DE"/>
          </a:p>
        </p:txBody>
      </p:sp>
      <p:sp>
        <p:nvSpPr>
          <p:cNvPr id="4" name="Fußzeilenplatzhalter 3">
            <a:extLst>
              <a:ext uri="{FF2B5EF4-FFF2-40B4-BE49-F238E27FC236}">
                <a16:creationId xmlns:a16="http://schemas.microsoft.com/office/drawing/2014/main" id="{8075D5BF-D199-48F2-8FF3-A035451B9538}"/>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22533" name="Foliennummernplatzhalter 4">
            <a:extLst>
              <a:ext uri="{FF2B5EF4-FFF2-40B4-BE49-F238E27FC236}">
                <a16:creationId xmlns:a16="http://schemas.microsoft.com/office/drawing/2014/main" id="{B0FA8206-53A0-4822-93D8-CCB118473F2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842C2FD-2D74-43AF-8E44-A442FA37581E}" type="slidenum">
              <a:rPr lang="de-DE" altLang="de-DE" smtClean="0">
                <a:solidFill>
                  <a:srgbClr val="898989"/>
                </a:solidFill>
              </a:rPr>
              <a:pPr/>
              <a:t>6</a:t>
            </a:fld>
            <a:endParaRPr lang="de-DE" altLang="de-DE">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a:extLst>
              <a:ext uri="{FF2B5EF4-FFF2-40B4-BE49-F238E27FC236}">
                <a16:creationId xmlns:a16="http://schemas.microsoft.com/office/drawing/2014/main" id="{E02EC214-8FC8-425A-AE07-119ACCF8F689}"/>
              </a:ext>
            </a:extLst>
          </p:cNvPr>
          <p:cNvSpPr>
            <a:spLocks noGrp="1" noChangeArrowheads="1"/>
          </p:cNvSpPr>
          <p:nvPr>
            <p:ph type="title"/>
          </p:nvPr>
        </p:nvSpPr>
        <p:spPr/>
        <p:txBody>
          <a:bodyPr/>
          <a:lstStyle/>
          <a:p>
            <a:r>
              <a:rPr lang="de-DE" altLang="de-DE"/>
              <a:t>Development of Research-Based Learning</a:t>
            </a:r>
          </a:p>
        </p:txBody>
      </p:sp>
      <p:sp>
        <p:nvSpPr>
          <p:cNvPr id="24579" name="Inhaltsplatzhalter 2">
            <a:extLst>
              <a:ext uri="{FF2B5EF4-FFF2-40B4-BE49-F238E27FC236}">
                <a16:creationId xmlns:a16="http://schemas.microsoft.com/office/drawing/2014/main" id="{5323A19D-E733-4D64-92BC-A42CBD09782D}"/>
              </a:ext>
            </a:extLst>
          </p:cNvPr>
          <p:cNvSpPr>
            <a:spLocks noGrp="1" noChangeArrowheads="1"/>
          </p:cNvSpPr>
          <p:nvPr>
            <p:ph idx="1"/>
          </p:nvPr>
        </p:nvSpPr>
        <p:spPr/>
        <p:txBody>
          <a:bodyPr/>
          <a:lstStyle/>
          <a:p>
            <a:r>
              <a:rPr lang="en-US" altLang="de-DE"/>
              <a:t>Aspects of research-based learning have been discussed since the 1970s with the aim of enabling students to actively participate in the cognitive process and in the realisation of potential research tasks (Bundesassistentenkonferenz, 2009). </a:t>
            </a:r>
          </a:p>
          <a:p>
            <a:r>
              <a:rPr lang="en-US" altLang="de-DE"/>
              <a:t>Today, research-based learning is integrated into many guiding principles of colleges and universities as a potential feature of quality (Kergel &amp; Heidkamp, 2018, p. 488).</a:t>
            </a:r>
          </a:p>
          <a:p>
            <a:r>
              <a:rPr lang="en-US" altLang="de-DE"/>
              <a:t>Research-based learning is used in higher education institutions and schools. In the school context the terms “research-based learning”, “discovery-based learning” and “inquiry-based learning” are used.</a:t>
            </a:r>
            <a:endParaRPr lang="de-DE" altLang="de-DE"/>
          </a:p>
        </p:txBody>
      </p:sp>
      <p:sp>
        <p:nvSpPr>
          <p:cNvPr id="4" name="Fußzeilenplatzhalter 3">
            <a:extLst>
              <a:ext uri="{FF2B5EF4-FFF2-40B4-BE49-F238E27FC236}">
                <a16:creationId xmlns:a16="http://schemas.microsoft.com/office/drawing/2014/main" id="{C74913A6-8671-4B2A-BEDB-78AD79DB50C4}"/>
              </a:ext>
            </a:extLst>
          </p:cNvPr>
          <p:cNvSpPr>
            <a:spLocks noGrp="1"/>
          </p:cNvSpPr>
          <p:nvPr>
            <p:ph type="ftr" sz="quarter" idx="11"/>
          </p:nvPr>
        </p:nvSpPr>
        <p:spPr/>
        <p:txBody>
          <a:bodyPr/>
          <a:lstStyle/>
          <a:p>
            <a:pPr>
              <a:defRPr/>
            </a:pPr>
            <a:r>
              <a:rPr lang="en-US" altLang="de-DE"/>
              <a:t>Fashion DIET</a:t>
            </a:r>
            <a:endParaRPr lang="de-DE" altLang="de-DE"/>
          </a:p>
        </p:txBody>
      </p:sp>
      <p:sp>
        <p:nvSpPr>
          <p:cNvPr id="24581" name="Foliennummernplatzhalter 4">
            <a:extLst>
              <a:ext uri="{FF2B5EF4-FFF2-40B4-BE49-F238E27FC236}">
                <a16:creationId xmlns:a16="http://schemas.microsoft.com/office/drawing/2014/main" id="{095317B5-A12A-4922-A2D8-665CDED1DF6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C0F8517-987C-491C-AC1F-C8C12D0028C3}" type="slidenum">
              <a:rPr lang="de-DE" altLang="de-DE" smtClean="0">
                <a:solidFill>
                  <a:srgbClr val="898989"/>
                </a:solidFill>
              </a:rPr>
              <a:pPr/>
              <a:t>7</a:t>
            </a:fld>
            <a:endParaRPr lang="de-DE" altLang="de-DE">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Grafik 6">
            <a:extLst>
              <a:ext uri="{FF2B5EF4-FFF2-40B4-BE49-F238E27FC236}">
                <a16:creationId xmlns:a16="http://schemas.microsoft.com/office/drawing/2014/main" id="{3CCCF56B-A68E-48FE-81F9-60960A7FF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616075"/>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el 1">
            <a:extLst>
              <a:ext uri="{FF2B5EF4-FFF2-40B4-BE49-F238E27FC236}">
                <a16:creationId xmlns:a16="http://schemas.microsoft.com/office/drawing/2014/main" id="{21E74DBA-AAEF-479D-BCDF-68AFC04D6DE9}"/>
              </a:ext>
            </a:extLst>
          </p:cNvPr>
          <p:cNvSpPr>
            <a:spLocks noGrp="1" noChangeArrowheads="1"/>
          </p:cNvSpPr>
          <p:nvPr>
            <p:ph type="title"/>
          </p:nvPr>
        </p:nvSpPr>
        <p:spPr/>
        <p:txBody>
          <a:bodyPr/>
          <a:lstStyle/>
          <a:p>
            <a:r>
              <a:rPr lang="en-US" altLang="de-DE"/>
              <a:t>About the Term “Research-Based Learning”</a:t>
            </a:r>
            <a:endParaRPr lang="de-DE" altLang="de-DE"/>
          </a:p>
        </p:txBody>
      </p:sp>
      <p:sp>
        <p:nvSpPr>
          <p:cNvPr id="3" name="Inhaltsplatzhalter 2">
            <a:extLst>
              <a:ext uri="{FF2B5EF4-FFF2-40B4-BE49-F238E27FC236}">
                <a16:creationId xmlns:a16="http://schemas.microsoft.com/office/drawing/2014/main" id="{D1F6885B-7699-4881-86EE-FEF333C1BA5A}"/>
              </a:ext>
            </a:extLst>
          </p:cNvPr>
          <p:cNvSpPr>
            <a:spLocks noGrp="1"/>
          </p:cNvSpPr>
          <p:nvPr>
            <p:ph idx="1"/>
          </p:nvPr>
        </p:nvSpPr>
        <p:spPr>
          <a:xfrm>
            <a:off x="628650" y="1276350"/>
            <a:ext cx="4664075" cy="3262313"/>
          </a:xfrm>
        </p:spPr>
        <p:txBody>
          <a:bodyPr/>
          <a:lstStyle/>
          <a:p>
            <a:pPr marL="0" indent="0">
              <a:buFont typeface="Arial" panose="020B0604020202020204" pitchFamily="34" charset="0"/>
              <a:buNone/>
              <a:defRPr/>
            </a:pPr>
            <a:r>
              <a:rPr lang="en-US" dirty="0"/>
              <a:t>Research-based learning is described as a process controlled by students and accompanied by lecturers,</a:t>
            </a:r>
          </a:p>
          <a:p>
            <a:pPr>
              <a:defRPr/>
            </a:pPr>
            <a:r>
              <a:rPr lang="en-US" dirty="0"/>
              <a:t>in order to work out a question that</a:t>
            </a:r>
            <a:br>
              <a:rPr lang="en-US" dirty="0"/>
            </a:br>
            <a:r>
              <a:rPr lang="en-US" dirty="0"/>
              <a:t>is relevant to the respective subject matter,</a:t>
            </a:r>
          </a:p>
          <a:p>
            <a:pPr>
              <a:defRPr/>
            </a:pPr>
            <a:r>
              <a:rPr lang="en-US" dirty="0"/>
              <a:t>to plan its answer according to scientific criteria and methods,</a:t>
            </a:r>
          </a:p>
          <a:p>
            <a:pPr>
              <a:defRPr/>
            </a:pPr>
            <a:r>
              <a:rPr lang="en-US" dirty="0"/>
              <a:t>to carry out the research project and</a:t>
            </a:r>
            <a:br>
              <a:rPr lang="en-US" dirty="0"/>
            </a:br>
            <a:r>
              <a:rPr lang="en-US" dirty="0"/>
              <a:t>to reflect on and account for the process in an appropriate manner.</a:t>
            </a:r>
            <a:endParaRPr lang="de-DE" dirty="0"/>
          </a:p>
        </p:txBody>
      </p:sp>
      <p:sp>
        <p:nvSpPr>
          <p:cNvPr id="4" name="Fußzeilenplatzhalter 3">
            <a:extLst>
              <a:ext uri="{FF2B5EF4-FFF2-40B4-BE49-F238E27FC236}">
                <a16:creationId xmlns:a16="http://schemas.microsoft.com/office/drawing/2014/main" id="{7953CCEB-8354-4480-B46B-80596842C30E}"/>
              </a:ext>
            </a:extLst>
          </p:cNvPr>
          <p:cNvSpPr>
            <a:spLocks noGrp="1"/>
          </p:cNvSpPr>
          <p:nvPr>
            <p:ph type="ftr" sz="quarter" idx="11"/>
          </p:nvPr>
        </p:nvSpPr>
        <p:spPr/>
        <p:txBody>
          <a:bodyPr/>
          <a:lstStyle/>
          <a:p>
            <a:pPr>
              <a:defRPr/>
            </a:pPr>
            <a:r>
              <a:rPr lang="en-US" altLang="de-DE"/>
              <a:t>Fashion DIET</a:t>
            </a:r>
            <a:endParaRPr lang="de-DE" altLang="de-DE"/>
          </a:p>
        </p:txBody>
      </p:sp>
      <p:sp>
        <p:nvSpPr>
          <p:cNvPr id="26630" name="Foliennummernplatzhalter 4">
            <a:extLst>
              <a:ext uri="{FF2B5EF4-FFF2-40B4-BE49-F238E27FC236}">
                <a16:creationId xmlns:a16="http://schemas.microsoft.com/office/drawing/2014/main" id="{35DF0EDF-1336-4A39-88EF-65BA2898CDC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401595A-54D9-4E6C-A586-B0AE0E70BD64}" type="slidenum">
              <a:rPr lang="de-DE" altLang="de-DE" smtClean="0">
                <a:solidFill>
                  <a:srgbClr val="898989"/>
                </a:solidFill>
              </a:rPr>
              <a:pPr/>
              <a:t>8</a:t>
            </a:fld>
            <a:endParaRPr lang="de-DE" altLang="de-DE">
              <a:solidFill>
                <a:srgbClr val="898989"/>
              </a:solidFill>
            </a:endParaRPr>
          </a:p>
        </p:txBody>
      </p:sp>
      <p:sp>
        <p:nvSpPr>
          <p:cNvPr id="9" name="Rechteck 8">
            <a:extLst>
              <a:ext uri="{FF2B5EF4-FFF2-40B4-BE49-F238E27FC236}">
                <a16:creationId xmlns:a16="http://schemas.microsoft.com/office/drawing/2014/main" id="{F13AB7C9-8D4A-4CEA-92CA-3211B90BFA1D}"/>
              </a:ext>
            </a:extLst>
          </p:cNvPr>
          <p:cNvSpPr/>
          <p:nvPr/>
        </p:nvSpPr>
        <p:spPr>
          <a:xfrm rot="5400000">
            <a:off x="5574506" y="899319"/>
            <a:ext cx="2852738" cy="4286250"/>
          </a:xfrm>
          <a:prstGeom prst="rect">
            <a:avLst/>
          </a:prstGeom>
          <a:solidFill>
            <a:srgbClr val="FFFF0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26632" name="Rechteck 9">
            <a:extLst>
              <a:ext uri="{FF2B5EF4-FFF2-40B4-BE49-F238E27FC236}">
                <a16:creationId xmlns:a16="http://schemas.microsoft.com/office/drawing/2014/main" id="{80B42D62-F7C7-4CEB-ABCA-0E50331F40E3}"/>
              </a:ext>
            </a:extLst>
          </p:cNvPr>
          <p:cNvSpPr>
            <a:spLocks noChangeArrowheads="1"/>
          </p:cNvSpPr>
          <p:nvPr/>
        </p:nvSpPr>
        <p:spPr bwMode="auto">
          <a:xfrm>
            <a:off x="5111750" y="2089150"/>
            <a:ext cx="40322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de-DE" b="1">
                <a:latin typeface="Calibri" panose="020F0502020204030204" pitchFamily="34" charset="0"/>
              </a:rPr>
              <a:t>To (co-)design, experience and reflect on the process of a research project in its essential phases [...] in independent work or in active collaboration [...], which is aimed at gaining knowledge that is also of interest to third parties </a:t>
            </a:r>
          </a:p>
          <a:p>
            <a:r>
              <a:rPr lang="en-US" altLang="de-DE" b="1">
                <a:latin typeface="Calibri" panose="020F0502020204030204" pitchFamily="34" charset="0"/>
              </a:rPr>
              <a:t>(Huber, 2009, p. 11).</a:t>
            </a:r>
            <a:endParaRPr lang="de-DE" altLang="de-DE" b="1"/>
          </a:p>
        </p:txBody>
      </p:sp>
      <p:sp>
        <p:nvSpPr>
          <p:cNvPr id="26633" name="Textfeld 1">
            <a:extLst>
              <a:ext uri="{FF2B5EF4-FFF2-40B4-BE49-F238E27FC236}">
                <a16:creationId xmlns:a16="http://schemas.microsoft.com/office/drawing/2014/main" id="{A4127BED-6B00-4E04-8353-2F1A4B956177}"/>
              </a:ext>
            </a:extLst>
          </p:cNvPr>
          <p:cNvSpPr txBox="1">
            <a:spLocks noChangeArrowheads="1"/>
          </p:cNvSpPr>
          <p:nvPr/>
        </p:nvSpPr>
        <p:spPr bwMode="auto">
          <a:xfrm>
            <a:off x="5851525" y="4468813"/>
            <a:ext cx="273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a:t>CC BY-NC Unknown author, Creative Commons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a:extLst>
              <a:ext uri="{FF2B5EF4-FFF2-40B4-BE49-F238E27FC236}">
                <a16:creationId xmlns:a16="http://schemas.microsoft.com/office/drawing/2014/main" id="{A43FEE47-C842-4BBB-83DD-D2022B0B814D}"/>
              </a:ext>
            </a:extLst>
          </p:cNvPr>
          <p:cNvSpPr>
            <a:spLocks noGrp="1" noChangeArrowheads="1"/>
          </p:cNvSpPr>
          <p:nvPr>
            <p:ph type="title"/>
          </p:nvPr>
        </p:nvSpPr>
        <p:spPr/>
        <p:txBody>
          <a:bodyPr/>
          <a:lstStyle/>
          <a:p>
            <a:r>
              <a:rPr lang="de-DE" altLang="de-DE"/>
              <a:t>Characteristics of Research-Based Learning</a:t>
            </a:r>
          </a:p>
        </p:txBody>
      </p:sp>
      <p:sp>
        <p:nvSpPr>
          <p:cNvPr id="28675" name="Inhaltsplatzhalter 2">
            <a:extLst>
              <a:ext uri="{FF2B5EF4-FFF2-40B4-BE49-F238E27FC236}">
                <a16:creationId xmlns:a16="http://schemas.microsoft.com/office/drawing/2014/main" id="{A909AEA4-DAB2-4022-B705-B6C9017514EE}"/>
              </a:ext>
            </a:extLst>
          </p:cNvPr>
          <p:cNvSpPr>
            <a:spLocks noGrp="1" noChangeArrowheads="1"/>
          </p:cNvSpPr>
          <p:nvPr>
            <p:ph idx="1"/>
          </p:nvPr>
        </p:nvSpPr>
        <p:spPr/>
        <p:txBody>
          <a:bodyPr/>
          <a:lstStyle/>
          <a:p>
            <a:r>
              <a:rPr lang="en-US" altLang="de-DE"/>
              <a:t>Independent choice of topic or research question</a:t>
            </a:r>
          </a:p>
          <a:p>
            <a:r>
              <a:rPr lang="en-US" altLang="de-DE"/>
              <a:t>Independent choice of research design</a:t>
            </a:r>
          </a:p>
          <a:p>
            <a:r>
              <a:rPr lang="en-US" altLang="de-DE"/>
              <a:t>Risk of errors, detours and unexpected (side) incidents</a:t>
            </a:r>
          </a:p>
          <a:p>
            <a:r>
              <a:rPr lang="en-US" altLang="de-DE"/>
              <a:t>Necessity to meet scientific standards</a:t>
            </a:r>
          </a:p>
          <a:p>
            <a:r>
              <a:rPr lang="en-US" altLang="de-DE"/>
              <a:t>Method-dependent testing of results against the background of hypotheses</a:t>
            </a:r>
          </a:p>
          <a:p>
            <a:r>
              <a:rPr lang="en-US" altLang="de-DE"/>
              <a:t>Valid and comprehensible results and reflection of the research methods against the background of the research question</a:t>
            </a:r>
            <a:endParaRPr lang="de-DE" altLang="de-DE"/>
          </a:p>
        </p:txBody>
      </p:sp>
      <p:sp>
        <p:nvSpPr>
          <p:cNvPr id="4" name="Fußzeilenplatzhalter 3">
            <a:extLst>
              <a:ext uri="{FF2B5EF4-FFF2-40B4-BE49-F238E27FC236}">
                <a16:creationId xmlns:a16="http://schemas.microsoft.com/office/drawing/2014/main" id="{14E219E9-3674-4836-8161-5762728A3745}"/>
              </a:ext>
            </a:extLst>
          </p:cNvPr>
          <p:cNvSpPr>
            <a:spLocks noGrp="1"/>
          </p:cNvSpPr>
          <p:nvPr>
            <p:ph type="ftr" sz="quarter" idx="11"/>
          </p:nvPr>
        </p:nvSpPr>
        <p:spPr/>
        <p:txBody>
          <a:bodyPr/>
          <a:lstStyle/>
          <a:p>
            <a:pPr>
              <a:defRPr/>
            </a:pPr>
            <a:r>
              <a:rPr lang="en-US" altLang="de-DE"/>
              <a:t>Fashion DIET</a:t>
            </a:r>
            <a:endParaRPr lang="de-DE" altLang="de-DE"/>
          </a:p>
        </p:txBody>
      </p:sp>
      <p:sp>
        <p:nvSpPr>
          <p:cNvPr id="28677" name="Foliennummernplatzhalter 4">
            <a:extLst>
              <a:ext uri="{FF2B5EF4-FFF2-40B4-BE49-F238E27FC236}">
                <a16:creationId xmlns:a16="http://schemas.microsoft.com/office/drawing/2014/main" id="{F884C7F0-BFBD-4042-993A-A2E1FDED1F9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B649702-40A1-4555-B3C4-E583687D8E79}" type="slidenum">
              <a:rPr lang="de-DE" altLang="de-DE" smtClean="0">
                <a:solidFill>
                  <a:srgbClr val="898989"/>
                </a:solidFill>
              </a:rPr>
              <a:pPr/>
              <a:t>9</a:t>
            </a:fld>
            <a:endParaRPr lang="de-DE" altLang="de-DE">
              <a:solidFill>
                <a:srgbClr val="898989"/>
              </a:solidFill>
            </a:endParaRPr>
          </a:p>
        </p:txBody>
      </p:sp>
    </p:spTree>
  </p:cSld>
  <p:clrMapOvr>
    <a:masterClrMapping/>
  </p:clrMapOvr>
</p:sld>
</file>

<file path=ppt/theme/theme1.xml><?xml version="1.0" encoding="utf-8"?>
<a:theme xmlns:a="http://schemas.openxmlformats.org/drawingml/2006/main" name="Finstern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7130</Words>
  <Application>Microsoft Office PowerPoint</Application>
  <PresentationFormat>Bildschirmpräsentation (16:9)</PresentationFormat>
  <Paragraphs>608</Paragraphs>
  <Slides>50</Slides>
  <Notes>38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50</vt:i4>
      </vt:variant>
    </vt:vector>
  </HeadingPairs>
  <TitlesOfParts>
    <vt:vector size="57" baseType="lpstr">
      <vt:lpstr>Arial</vt:lpstr>
      <vt:lpstr>Calibri</vt:lpstr>
      <vt:lpstr>Calibri Light</vt:lpstr>
      <vt:lpstr>GillSans-Light</vt:lpstr>
      <vt:lpstr>Times New Roman</vt:lpstr>
      <vt:lpstr>Verdana</vt:lpstr>
      <vt:lpstr>Finsternis</vt:lpstr>
      <vt:lpstr>Research-Based Learning in the Context of Textile Education</vt:lpstr>
      <vt:lpstr>Learning Objectives</vt:lpstr>
      <vt:lpstr>Why should we professionalise our higher education didactics?</vt:lpstr>
      <vt:lpstr>Professional Competence of Lecturers for Textiles and Fashion</vt:lpstr>
      <vt:lpstr>Definition of Research-Based Learning</vt:lpstr>
      <vt:lpstr>Definition of Research-Based Learning</vt:lpstr>
      <vt:lpstr>Development of Research-Based Learning</vt:lpstr>
      <vt:lpstr>About the Term “Research-Based Learning”</vt:lpstr>
      <vt:lpstr>Characteristics of Research-Based Learning</vt:lpstr>
      <vt:lpstr>Why Implement Research-Based Learning?</vt:lpstr>
      <vt:lpstr>Research-Based Learning as a Teaching-Learning Structure</vt:lpstr>
      <vt:lpstr>Research-Based Learning as a Didactic Concept</vt:lpstr>
      <vt:lpstr>Competence Development through Research-Based Learning</vt:lpstr>
      <vt:lpstr>Requirements for Research-Based Learning</vt:lpstr>
      <vt:lpstr>Levels of Development of Research-Based Learning</vt:lpstr>
      <vt:lpstr>Influencing Factors on the Implementation of Research-Based Learning</vt:lpstr>
      <vt:lpstr>Research-Based Learning and its Objectives</vt:lpstr>
      <vt:lpstr>Research-Based Learning and Heterogeneity</vt:lpstr>
      <vt:lpstr>Critical Findings on Student Heterogeneity</vt:lpstr>
      <vt:lpstr>Critical Findings on Student Heterogeneity</vt:lpstr>
      <vt:lpstr>Research-Based Learning and Heterogeneity</vt:lpstr>
      <vt:lpstr>Making Research-Based Learning Diversity-Oriented</vt:lpstr>
      <vt:lpstr>Special Features of Research-Based Learning</vt:lpstr>
      <vt:lpstr>Scaffolding in Research-Based Learning</vt:lpstr>
      <vt:lpstr>Development of Scaffolding</vt:lpstr>
      <vt:lpstr>Scaffolding in the Language-Subject Context</vt:lpstr>
      <vt:lpstr>Design-Based Research</vt:lpstr>
      <vt:lpstr>Processes of Design-Based Research</vt:lpstr>
      <vt:lpstr>Design-Based Research (DBR) Approach</vt:lpstr>
      <vt:lpstr>From Development Process to Product and from Research Process to Product</vt:lpstr>
      <vt:lpstr>Research-Based Learning based on the AuRELIA Concept</vt:lpstr>
      <vt:lpstr>AuRELIA – Emergence Phase</vt:lpstr>
      <vt:lpstr>Emergence – a Definition</vt:lpstr>
      <vt:lpstr>Initiation of Research Questions and Documentation</vt:lpstr>
      <vt:lpstr>AuRELIA - Forming Hypotheses</vt:lpstr>
      <vt:lpstr>AuRELIA – Planning Phase</vt:lpstr>
      <vt:lpstr>Example of the Structure of a Research Plan </vt:lpstr>
      <vt:lpstr>AuRELIA – Discovery Phase</vt:lpstr>
      <vt:lpstr>AuRELIA – Reflection Phase</vt:lpstr>
      <vt:lpstr>Questions for Students to Reflect on</vt:lpstr>
      <vt:lpstr>AuRELIA – Transfer to other Areas</vt:lpstr>
      <vt:lpstr>Six Principles of the AuRELIA Concept</vt:lpstr>
      <vt:lpstr>Reflection on the Objectives of the AuRELIA Concept</vt:lpstr>
      <vt:lpstr>Theorie of Inquiry Learning Arrangements (TILA)</vt:lpstr>
      <vt:lpstr>Criteria of Inquiry Learning Inventory (CILI)</vt:lpstr>
      <vt:lpstr>Conclusion</vt:lpstr>
      <vt:lpstr>References and Further Reading</vt:lpstr>
      <vt:lpstr>References and Further Reading</vt:lpstr>
      <vt:lpstr>OER Explanation</vt:lpstr>
      <vt:lpstr>Contact</vt:lpstr>
    </vt:vector>
  </TitlesOfParts>
  <Company>PH Freiburg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Prof. Dr. Anne-Marie Grundmeier</dc:creator>
  <cp:lastModifiedBy>Wagner, Marlen</cp:lastModifiedBy>
  <cp:revision>465</cp:revision>
  <dcterms:modified xsi:type="dcterms:W3CDTF">2022-01-07T11:52:10Z</dcterms:modified>
</cp:coreProperties>
</file>