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52"/>
  </p:notesMasterIdLst>
  <p:sldIdLst>
    <p:sldId id="431" r:id="rId2"/>
    <p:sldId id="433" r:id="rId3"/>
    <p:sldId id="401" r:id="rId4"/>
    <p:sldId id="434" r:id="rId5"/>
    <p:sldId id="360" r:id="rId6"/>
    <p:sldId id="361" r:id="rId7"/>
    <p:sldId id="362" r:id="rId8"/>
    <p:sldId id="363" r:id="rId9"/>
    <p:sldId id="358" r:id="rId10"/>
    <p:sldId id="366" r:id="rId11"/>
    <p:sldId id="364" r:id="rId12"/>
    <p:sldId id="365" r:id="rId13"/>
    <p:sldId id="372" r:id="rId14"/>
    <p:sldId id="367" r:id="rId15"/>
    <p:sldId id="368" r:id="rId16"/>
    <p:sldId id="369" r:id="rId17"/>
    <p:sldId id="370" r:id="rId18"/>
    <p:sldId id="371" r:id="rId19"/>
    <p:sldId id="373" r:id="rId20"/>
    <p:sldId id="377" r:id="rId21"/>
    <p:sldId id="382" r:id="rId22"/>
    <p:sldId id="383" r:id="rId23"/>
    <p:sldId id="400" r:id="rId24"/>
    <p:sldId id="389" r:id="rId25"/>
    <p:sldId id="390" r:id="rId26"/>
    <p:sldId id="391" r:id="rId27"/>
    <p:sldId id="392" r:id="rId28"/>
    <p:sldId id="438" r:id="rId29"/>
    <p:sldId id="393" r:id="rId30"/>
    <p:sldId id="394" r:id="rId31"/>
    <p:sldId id="399" r:id="rId32"/>
    <p:sldId id="396" r:id="rId33"/>
    <p:sldId id="395" r:id="rId34"/>
    <p:sldId id="402" r:id="rId35"/>
    <p:sldId id="403" r:id="rId36"/>
    <p:sldId id="397" r:id="rId37"/>
    <p:sldId id="411" r:id="rId38"/>
    <p:sldId id="374" r:id="rId39"/>
    <p:sldId id="436" r:id="rId40"/>
    <p:sldId id="428" r:id="rId41"/>
    <p:sldId id="429" r:id="rId42"/>
    <p:sldId id="430" r:id="rId43"/>
    <p:sldId id="427" r:id="rId44"/>
    <p:sldId id="405" r:id="rId45"/>
    <p:sldId id="406" r:id="rId46"/>
    <p:sldId id="404" r:id="rId47"/>
    <p:sldId id="388" r:id="rId48"/>
    <p:sldId id="435" r:id="rId49"/>
    <p:sldId id="432" r:id="rId50"/>
    <p:sldId id="437" r:id="rId51"/>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6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Dr. Anne-Marie Grundmeie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7F"/>
    <a:srgbClr val="7FD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autoAdjust="0"/>
    <p:restoredTop sz="63041" autoAdjust="0"/>
  </p:normalViewPr>
  <p:slideViewPr>
    <p:cSldViewPr>
      <p:cViewPr varScale="1">
        <p:scale>
          <a:sx n="90" d="100"/>
          <a:sy n="90" d="100"/>
        </p:scale>
        <p:origin x="2352" y="84"/>
      </p:cViewPr>
      <p:guideLst>
        <p:guide orient="horz" pos="1620"/>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3C2AFB-F6AD-4006-96F0-10BD1E91AEEB}" type="doc">
      <dgm:prSet loTypeId="urn:microsoft.com/office/officeart/2005/8/layout/hProcess7" loCatId="process" qsTypeId="urn:microsoft.com/office/officeart/2005/8/quickstyle/3d3" qsCatId="3D" csTypeId="urn:microsoft.com/office/officeart/2005/8/colors/accent1_2" csCatId="accent1" phldr="1"/>
      <dgm:spPr/>
      <dgm:t>
        <a:bodyPr/>
        <a:lstStyle/>
        <a:p>
          <a:endParaRPr lang="de-DE"/>
        </a:p>
      </dgm:t>
    </dgm:pt>
    <dgm:pt modelId="{917C04AF-CAA0-4A0C-B497-C7FABA901813}">
      <dgm:prSet phldrT="[Text]"/>
      <dgm:spPr/>
      <dgm:t>
        <a:bodyPr/>
        <a:lstStyle/>
        <a:p>
          <a:pPr algn="l"/>
          <a:r>
            <a:rPr lang="en-GB" noProof="0" dirty="0">
              <a:solidFill>
                <a:srgbClr val="FFFF00"/>
              </a:solidFill>
            </a:rPr>
            <a:t>1969</a:t>
          </a:r>
        </a:p>
      </dgm:t>
    </dgm:pt>
    <dgm:pt modelId="{09CD87FA-1864-4F58-9EE3-50E9656D7F23}" type="parTrans" cxnId="{BD348B7E-1546-464A-9691-E5A5B999EC2D}">
      <dgm:prSet/>
      <dgm:spPr/>
      <dgm:t>
        <a:bodyPr/>
        <a:lstStyle/>
        <a:p>
          <a:endParaRPr lang="en-GB" noProof="0" dirty="0"/>
        </a:p>
      </dgm:t>
    </dgm:pt>
    <dgm:pt modelId="{AFD3F6F9-0FF2-4AC8-97F5-1417C3A13BE2}" type="sibTrans" cxnId="{BD348B7E-1546-464A-9691-E5A5B999EC2D}">
      <dgm:prSet/>
      <dgm:spPr/>
      <dgm:t>
        <a:bodyPr/>
        <a:lstStyle/>
        <a:p>
          <a:endParaRPr lang="en-GB" noProof="0" dirty="0"/>
        </a:p>
      </dgm:t>
    </dgm:pt>
    <dgm:pt modelId="{3F33038B-A834-41C2-992E-0FDF4979BFBE}">
      <dgm:prSet phldrT="[Text]"/>
      <dgm:spPr/>
      <dgm:t>
        <a:bodyPr/>
        <a:lstStyle/>
        <a:p>
          <a:r>
            <a:rPr lang="en-GB" b="1" noProof="0" dirty="0"/>
            <a:t>Design as Way of Thinking</a:t>
          </a:r>
        </a:p>
      </dgm:t>
    </dgm:pt>
    <dgm:pt modelId="{206151F0-59C5-4272-9D92-44C4E3DDE97D}" type="parTrans" cxnId="{F7F82363-04D2-4EF7-BEFA-A2337E8981C1}">
      <dgm:prSet/>
      <dgm:spPr/>
      <dgm:t>
        <a:bodyPr/>
        <a:lstStyle/>
        <a:p>
          <a:endParaRPr lang="en-GB" noProof="0" dirty="0"/>
        </a:p>
      </dgm:t>
    </dgm:pt>
    <dgm:pt modelId="{D0296088-4809-4EEC-8DFB-0A36A72F46B4}" type="sibTrans" cxnId="{F7F82363-04D2-4EF7-BEFA-A2337E8981C1}">
      <dgm:prSet/>
      <dgm:spPr/>
      <dgm:t>
        <a:bodyPr/>
        <a:lstStyle/>
        <a:p>
          <a:endParaRPr lang="en-GB" noProof="0" dirty="0"/>
        </a:p>
      </dgm:t>
    </dgm:pt>
    <dgm:pt modelId="{EA5D7373-42A6-4890-B03E-8B6A5E1AC8C0}">
      <dgm:prSet phldrT="[Text]"/>
      <dgm:spPr/>
      <dgm:t>
        <a:bodyPr/>
        <a:lstStyle/>
        <a:p>
          <a:pPr algn="l"/>
          <a:r>
            <a:rPr lang="en-GB" noProof="0" dirty="0">
              <a:solidFill>
                <a:srgbClr val="FFFF00"/>
              </a:solidFill>
            </a:rPr>
            <a:t>1991</a:t>
          </a:r>
        </a:p>
      </dgm:t>
    </dgm:pt>
    <dgm:pt modelId="{0C10D1BE-B051-419C-AC1A-BF31F1BE4C94}" type="parTrans" cxnId="{A111067D-87A6-4220-A993-66918EB303C5}">
      <dgm:prSet/>
      <dgm:spPr/>
      <dgm:t>
        <a:bodyPr/>
        <a:lstStyle/>
        <a:p>
          <a:endParaRPr lang="en-GB" noProof="0" dirty="0"/>
        </a:p>
      </dgm:t>
    </dgm:pt>
    <dgm:pt modelId="{ED9884E0-C3A5-443B-ABFD-F30F1DA3578F}" type="sibTrans" cxnId="{A111067D-87A6-4220-A993-66918EB303C5}">
      <dgm:prSet/>
      <dgm:spPr/>
      <dgm:t>
        <a:bodyPr/>
        <a:lstStyle/>
        <a:p>
          <a:endParaRPr lang="en-GB" noProof="0" dirty="0"/>
        </a:p>
      </dgm:t>
    </dgm:pt>
    <dgm:pt modelId="{6A05A28B-AEE5-4F16-BCA3-9CD5F6211F75}">
      <dgm:prSet phldrT="[Text]"/>
      <dgm:spPr/>
      <dgm:t>
        <a:bodyPr/>
        <a:lstStyle/>
        <a:p>
          <a:r>
            <a:rPr lang="en-GB" b="1" noProof="0" dirty="0"/>
            <a:t>Methodical Design Process for Projects at IDEO</a:t>
          </a:r>
        </a:p>
      </dgm:t>
    </dgm:pt>
    <dgm:pt modelId="{0B0D3080-22FC-4296-BAF7-38A982F2229B}" type="parTrans" cxnId="{E4D1F77E-65CA-49D9-B40E-2FD5D281755F}">
      <dgm:prSet/>
      <dgm:spPr/>
      <dgm:t>
        <a:bodyPr/>
        <a:lstStyle/>
        <a:p>
          <a:endParaRPr lang="en-GB" noProof="0" dirty="0"/>
        </a:p>
      </dgm:t>
    </dgm:pt>
    <dgm:pt modelId="{4593F231-5850-41C5-8E37-CDE86B040A75}" type="sibTrans" cxnId="{E4D1F77E-65CA-49D9-B40E-2FD5D281755F}">
      <dgm:prSet/>
      <dgm:spPr/>
      <dgm:t>
        <a:bodyPr/>
        <a:lstStyle/>
        <a:p>
          <a:endParaRPr lang="en-GB" noProof="0" dirty="0"/>
        </a:p>
      </dgm:t>
    </dgm:pt>
    <dgm:pt modelId="{6569EC39-D422-45F9-83CB-1137A271F04C}">
      <dgm:prSet phldrT="[Text]"/>
      <dgm:spPr/>
      <dgm:t>
        <a:bodyPr/>
        <a:lstStyle/>
        <a:p>
          <a:pPr algn="l"/>
          <a:r>
            <a:rPr lang="en-GB" noProof="0" dirty="0">
              <a:solidFill>
                <a:srgbClr val="FFFF00"/>
              </a:solidFill>
            </a:rPr>
            <a:t>2003</a:t>
          </a:r>
        </a:p>
      </dgm:t>
    </dgm:pt>
    <dgm:pt modelId="{38659639-C67B-4A68-82E1-38EC0DD3C882}" type="parTrans" cxnId="{400252D0-B2C3-4AAD-A1EC-8C7CD7642843}">
      <dgm:prSet/>
      <dgm:spPr/>
      <dgm:t>
        <a:bodyPr/>
        <a:lstStyle/>
        <a:p>
          <a:endParaRPr lang="en-GB" noProof="0" dirty="0"/>
        </a:p>
      </dgm:t>
    </dgm:pt>
    <dgm:pt modelId="{7CBF1159-26FF-4AB9-9550-CF8DCE665085}" type="sibTrans" cxnId="{400252D0-B2C3-4AAD-A1EC-8C7CD7642843}">
      <dgm:prSet/>
      <dgm:spPr/>
      <dgm:t>
        <a:bodyPr/>
        <a:lstStyle/>
        <a:p>
          <a:endParaRPr lang="en-GB" noProof="0" dirty="0"/>
        </a:p>
      </dgm:t>
    </dgm:pt>
    <dgm:pt modelId="{55C860C0-C31A-43A6-8CD9-C1F1B2CE3E37}">
      <dgm:prSet phldrT="[Text]"/>
      <dgm:spPr/>
      <dgm:t>
        <a:bodyPr/>
        <a:lstStyle/>
        <a:p>
          <a:r>
            <a:rPr lang="en-GB" b="1" noProof="0" dirty="0"/>
            <a:t>Foundation of d.school, Stanford University</a:t>
          </a:r>
        </a:p>
      </dgm:t>
    </dgm:pt>
    <dgm:pt modelId="{ADFA1BA1-63B4-42CA-9F77-870BDC07FF9F}" type="parTrans" cxnId="{A84BE348-B956-4B37-BE17-7D0936F3F293}">
      <dgm:prSet/>
      <dgm:spPr/>
      <dgm:t>
        <a:bodyPr/>
        <a:lstStyle/>
        <a:p>
          <a:endParaRPr lang="en-GB" noProof="0" dirty="0"/>
        </a:p>
      </dgm:t>
    </dgm:pt>
    <dgm:pt modelId="{52E0D570-A144-4B67-9DCD-F4465A7BD4FE}" type="sibTrans" cxnId="{A84BE348-B956-4B37-BE17-7D0936F3F293}">
      <dgm:prSet/>
      <dgm:spPr/>
      <dgm:t>
        <a:bodyPr/>
        <a:lstStyle/>
        <a:p>
          <a:endParaRPr lang="en-GB" noProof="0" dirty="0"/>
        </a:p>
      </dgm:t>
    </dgm:pt>
    <dgm:pt modelId="{3761DBE3-DE05-468B-A7EB-27A55C887E94}">
      <dgm:prSet phldrT="[Text]"/>
      <dgm:spPr/>
      <dgm:t>
        <a:bodyPr/>
        <a:lstStyle/>
        <a:p>
          <a:pPr algn="l"/>
          <a:r>
            <a:rPr lang="en-GB" noProof="0" dirty="0">
              <a:solidFill>
                <a:srgbClr val="FFFF00"/>
              </a:solidFill>
            </a:rPr>
            <a:t>2007</a:t>
          </a:r>
        </a:p>
      </dgm:t>
    </dgm:pt>
    <dgm:pt modelId="{07013C0E-FD7C-47BA-806F-47A801B10F24}" type="parTrans" cxnId="{00CF3A8B-FD9F-4A74-8456-3828358609D7}">
      <dgm:prSet/>
      <dgm:spPr/>
      <dgm:t>
        <a:bodyPr/>
        <a:lstStyle/>
        <a:p>
          <a:endParaRPr lang="en-GB" noProof="0" dirty="0"/>
        </a:p>
      </dgm:t>
    </dgm:pt>
    <dgm:pt modelId="{878577B8-56E9-41DB-A9C6-CE49AD194864}" type="sibTrans" cxnId="{00CF3A8B-FD9F-4A74-8456-3828358609D7}">
      <dgm:prSet/>
      <dgm:spPr/>
      <dgm:t>
        <a:bodyPr/>
        <a:lstStyle/>
        <a:p>
          <a:endParaRPr lang="en-GB" noProof="0" dirty="0"/>
        </a:p>
      </dgm:t>
    </dgm:pt>
    <dgm:pt modelId="{73625A2C-745C-475B-9D00-8835383C0EB1}">
      <dgm:prSet phldrT="[Text]"/>
      <dgm:spPr/>
      <dgm:t>
        <a:bodyPr/>
        <a:lstStyle/>
        <a:p>
          <a:r>
            <a:rPr lang="en-GB" b="1" noProof="0" dirty="0"/>
            <a:t>Foundation of HPI School of Design Thinking, Potsdam</a:t>
          </a:r>
        </a:p>
      </dgm:t>
    </dgm:pt>
    <dgm:pt modelId="{0E0E454E-5468-4B0A-83F6-0A0E38CFAE65}" type="parTrans" cxnId="{84225D4D-42D1-4ED9-AA8D-7FE93ABDA2F6}">
      <dgm:prSet/>
      <dgm:spPr/>
      <dgm:t>
        <a:bodyPr/>
        <a:lstStyle/>
        <a:p>
          <a:endParaRPr lang="en-GB" noProof="0" dirty="0"/>
        </a:p>
      </dgm:t>
    </dgm:pt>
    <dgm:pt modelId="{F638C743-A18E-416A-9972-01AB276AF50E}" type="sibTrans" cxnId="{84225D4D-42D1-4ED9-AA8D-7FE93ABDA2F6}">
      <dgm:prSet/>
      <dgm:spPr/>
      <dgm:t>
        <a:bodyPr/>
        <a:lstStyle/>
        <a:p>
          <a:endParaRPr lang="en-GB" noProof="0" dirty="0"/>
        </a:p>
      </dgm:t>
    </dgm:pt>
    <dgm:pt modelId="{652BD5E9-2D55-42A4-A93F-F790DCF68014}">
      <dgm:prSet phldrT="[Text]"/>
      <dgm:spPr/>
      <dgm:t>
        <a:bodyPr/>
        <a:lstStyle/>
        <a:p>
          <a:r>
            <a:rPr lang="en-GB" noProof="0" dirty="0"/>
            <a:t>Herbert A. Simon</a:t>
          </a:r>
        </a:p>
      </dgm:t>
    </dgm:pt>
    <dgm:pt modelId="{7F8496B2-032C-425C-B272-A5FD3FD9CACD}" type="parTrans" cxnId="{F05E32D8-5480-46C7-87D1-E5081DB4B9E3}">
      <dgm:prSet/>
      <dgm:spPr/>
      <dgm:t>
        <a:bodyPr/>
        <a:lstStyle/>
        <a:p>
          <a:endParaRPr lang="en-GB" noProof="0" dirty="0"/>
        </a:p>
      </dgm:t>
    </dgm:pt>
    <dgm:pt modelId="{926782AE-0010-4D62-9A60-43EE71D3513F}" type="sibTrans" cxnId="{F05E32D8-5480-46C7-87D1-E5081DB4B9E3}">
      <dgm:prSet/>
      <dgm:spPr/>
      <dgm:t>
        <a:bodyPr/>
        <a:lstStyle/>
        <a:p>
          <a:endParaRPr lang="en-GB" noProof="0" dirty="0"/>
        </a:p>
      </dgm:t>
    </dgm:pt>
    <dgm:pt modelId="{6CB76293-C575-451E-B4AE-3557BBA9F3FC}">
      <dgm:prSet phldrT="[Text]"/>
      <dgm:spPr/>
      <dgm:t>
        <a:bodyPr/>
        <a:lstStyle/>
        <a:p>
          <a:r>
            <a:rPr lang="en-GB" b="1" noProof="0" dirty="0"/>
            <a:t>The Sciences of the Artificial</a:t>
          </a:r>
        </a:p>
      </dgm:t>
    </dgm:pt>
    <dgm:pt modelId="{E0655F2E-F835-4D6C-AD26-5016A10DEA15}" type="parTrans" cxnId="{83A47BEC-2E98-4964-A299-1247020A3C48}">
      <dgm:prSet/>
      <dgm:spPr/>
      <dgm:t>
        <a:bodyPr/>
        <a:lstStyle/>
        <a:p>
          <a:endParaRPr lang="en-GB" noProof="0" dirty="0"/>
        </a:p>
      </dgm:t>
    </dgm:pt>
    <dgm:pt modelId="{9D46D0D8-4303-44AB-BF25-F449BD8376C1}" type="sibTrans" cxnId="{83A47BEC-2E98-4964-A299-1247020A3C48}">
      <dgm:prSet/>
      <dgm:spPr/>
      <dgm:t>
        <a:bodyPr/>
        <a:lstStyle/>
        <a:p>
          <a:endParaRPr lang="en-GB" noProof="0" dirty="0"/>
        </a:p>
      </dgm:t>
    </dgm:pt>
    <dgm:pt modelId="{DC495063-296C-4D40-A1F8-16AA03A6DCAA}">
      <dgm:prSet phldrT="[Text]"/>
      <dgm:spPr/>
      <dgm:t>
        <a:bodyPr/>
        <a:lstStyle/>
        <a:p>
          <a:r>
            <a:rPr lang="en-GB" noProof="0" dirty="0"/>
            <a:t>David Kelley &amp; Bill Moggridge, IDEO</a:t>
          </a:r>
        </a:p>
      </dgm:t>
    </dgm:pt>
    <dgm:pt modelId="{D7009F33-8B24-46A2-9E31-A36019A6ACFE}" type="parTrans" cxnId="{4839A97E-89FE-4520-9769-64BF5F04B54B}">
      <dgm:prSet/>
      <dgm:spPr/>
      <dgm:t>
        <a:bodyPr/>
        <a:lstStyle/>
        <a:p>
          <a:endParaRPr lang="en-GB" noProof="0" dirty="0"/>
        </a:p>
      </dgm:t>
    </dgm:pt>
    <dgm:pt modelId="{5FB1D131-DE33-4B2B-8ABC-29892D5AC765}" type="sibTrans" cxnId="{4839A97E-89FE-4520-9769-64BF5F04B54B}">
      <dgm:prSet/>
      <dgm:spPr/>
      <dgm:t>
        <a:bodyPr/>
        <a:lstStyle/>
        <a:p>
          <a:endParaRPr lang="en-GB" noProof="0" dirty="0"/>
        </a:p>
      </dgm:t>
    </dgm:pt>
    <dgm:pt modelId="{D0F07385-602F-4F8C-BC25-C1DA2F9D85BC}">
      <dgm:prSet phldrT="[Text]"/>
      <dgm:spPr/>
      <dgm:t>
        <a:bodyPr/>
        <a:lstStyle/>
        <a:p>
          <a:r>
            <a:rPr lang="en-GB" noProof="0" dirty="0"/>
            <a:t>David Kelley, IDEO</a:t>
          </a:r>
        </a:p>
      </dgm:t>
    </dgm:pt>
    <dgm:pt modelId="{416DA0C5-1EBD-4B29-9103-0DD6DBD88E5B}" type="parTrans" cxnId="{2FB3A5ED-3ED4-4226-9C45-BED094E3155E}">
      <dgm:prSet/>
      <dgm:spPr/>
      <dgm:t>
        <a:bodyPr/>
        <a:lstStyle/>
        <a:p>
          <a:endParaRPr lang="en-GB" noProof="0" dirty="0"/>
        </a:p>
      </dgm:t>
    </dgm:pt>
    <dgm:pt modelId="{F21CC0EE-ED28-4564-97D4-71298B88BB03}" type="sibTrans" cxnId="{2FB3A5ED-3ED4-4226-9C45-BED094E3155E}">
      <dgm:prSet/>
      <dgm:spPr/>
      <dgm:t>
        <a:bodyPr/>
        <a:lstStyle/>
        <a:p>
          <a:endParaRPr lang="en-GB" noProof="0" dirty="0"/>
        </a:p>
      </dgm:t>
    </dgm:pt>
    <dgm:pt modelId="{F87859B4-D6D8-49A6-9EB5-FD0647B07538}">
      <dgm:prSet phldrT="[Text]"/>
      <dgm:spPr/>
      <dgm:t>
        <a:bodyPr/>
        <a:lstStyle/>
        <a:p>
          <a:r>
            <a:rPr lang="en-GB" noProof="0" dirty="0"/>
            <a:t>Hasso Plattner</a:t>
          </a:r>
        </a:p>
      </dgm:t>
    </dgm:pt>
    <dgm:pt modelId="{561FE031-CCB2-4274-99B7-009EC494A52B}" type="parTrans" cxnId="{B8D4B3F0-1CBC-4B8F-9767-FE0580522947}">
      <dgm:prSet/>
      <dgm:spPr/>
      <dgm:t>
        <a:bodyPr/>
        <a:lstStyle/>
        <a:p>
          <a:endParaRPr lang="en-GB" noProof="0" dirty="0"/>
        </a:p>
      </dgm:t>
    </dgm:pt>
    <dgm:pt modelId="{FEEF7C80-941C-436F-82C4-E1CF0FE07EBD}" type="sibTrans" cxnId="{B8D4B3F0-1CBC-4B8F-9767-FE0580522947}">
      <dgm:prSet/>
      <dgm:spPr/>
      <dgm:t>
        <a:bodyPr/>
        <a:lstStyle/>
        <a:p>
          <a:endParaRPr lang="en-GB" noProof="0" dirty="0"/>
        </a:p>
      </dgm:t>
    </dgm:pt>
    <dgm:pt modelId="{6EEE1817-E067-438F-BF1C-6FB65482BE87}" type="pres">
      <dgm:prSet presAssocID="{A43C2AFB-F6AD-4006-96F0-10BD1E91AEEB}" presName="Name0" presStyleCnt="0">
        <dgm:presLayoutVars>
          <dgm:dir/>
          <dgm:animLvl val="lvl"/>
          <dgm:resizeHandles val="exact"/>
        </dgm:presLayoutVars>
      </dgm:prSet>
      <dgm:spPr/>
    </dgm:pt>
    <dgm:pt modelId="{0D97ED1B-988D-410E-9E2D-B0242DB105CE}" type="pres">
      <dgm:prSet presAssocID="{917C04AF-CAA0-4A0C-B497-C7FABA901813}" presName="compositeNode" presStyleCnt="0">
        <dgm:presLayoutVars>
          <dgm:bulletEnabled val="1"/>
        </dgm:presLayoutVars>
      </dgm:prSet>
      <dgm:spPr/>
    </dgm:pt>
    <dgm:pt modelId="{073EE977-E064-4CE8-B374-0D3DBAA63C08}" type="pres">
      <dgm:prSet presAssocID="{917C04AF-CAA0-4A0C-B497-C7FABA901813}" presName="bgRect" presStyleLbl="node1" presStyleIdx="0" presStyleCnt="4"/>
      <dgm:spPr/>
    </dgm:pt>
    <dgm:pt modelId="{5CDA2123-F27B-4162-81E3-1FB6F05A93A4}" type="pres">
      <dgm:prSet presAssocID="{917C04AF-CAA0-4A0C-B497-C7FABA901813}" presName="parentNode" presStyleLbl="node1" presStyleIdx="0" presStyleCnt="4">
        <dgm:presLayoutVars>
          <dgm:chMax val="0"/>
          <dgm:bulletEnabled val="1"/>
        </dgm:presLayoutVars>
      </dgm:prSet>
      <dgm:spPr/>
    </dgm:pt>
    <dgm:pt modelId="{A505D165-EEE9-4322-8DE1-619EF0F35573}" type="pres">
      <dgm:prSet presAssocID="{917C04AF-CAA0-4A0C-B497-C7FABA901813}" presName="childNode" presStyleLbl="node1" presStyleIdx="0" presStyleCnt="4">
        <dgm:presLayoutVars>
          <dgm:bulletEnabled val="1"/>
        </dgm:presLayoutVars>
      </dgm:prSet>
      <dgm:spPr/>
    </dgm:pt>
    <dgm:pt modelId="{FE0858A8-7BC1-403E-86D1-58CA8CFD063A}" type="pres">
      <dgm:prSet presAssocID="{AFD3F6F9-0FF2-4AC8-97F5-1417C3A13BE2}" presName="hSp" presStyleCnt="0"/>
      <dgm:spPr/>
    </dgm:pt>
    <dgm:pt modelId="{6378CE5A-A6E1-4FB0-962E-BE5FD3F2D464}" type="pres">
      <dgm:prSet presAssocID="{AFD3F6F9-0FF2-4AC8-97F5-1417C3A13BE2}" presName="vProcSp" presStyleCnt="0"/>
      <dgm:spPr/>
    </dgm:pt>
    <dgm:pt modelId="{C8B9F43A-86D7-426E-BD94-5C36E4084186}" type="pres">
      <dgm:prSet presAssocID="{AFD3F6F9-0FF2-4AC8-97F5-1417C3A13BE2}" presName="vSp1" presStyleCnt="0"/>
      <dgm:spPr/>
    </dgm:pt>
    <dgm:pt modelId="{24C175C1-2A8A-4C30-9909-0B8F791D1C5A}" type="pres">
      <dgm:prSet presAssocID="{AFD3F6F9-0FF2-4AC8-97F5-1417C3A13BE2}" presName="simulatedConn" presStyleLbl="solidFgAcc1" presStyleIdx="0" presStyleCnt="3"/>
      <dgm:spPr/>
    </dgm:pt>
    <dgm:pt modelId="{C3EA7F09-275A-4C03-8502-0B74749D0DCB}" type="pres">
      <dgm:prSet presAssocID="{AFD3F6F9-0FF2-4AC8-97F5-1417C3A13BE2}" presName="vSp2" presStyleCnt="0"/>
      <dgm:spPr/>
    </dgm:pt>
    <dgm:pt modelId="{52EEC8B6-D023-4802-BC39-A37887596461}" type="pres">
      <dgm:prSet presAssocID="{AFD3F6F9-0FF2-4AC8-97F5-1417C3A13BE2}" presName="sibTrans" presStyleCnt="0"/>
      <dgm:spPr/>
    </dgm:pt>
    <dgm:pt modelId="{D7B3A96E-6BA6-481F-B641-1271F932108A}" type="pres">
      <dgm:prSet presAssocID="{EA5D7373-42A6-4890-B03E-8B6A5E1AC8C0}" presName="compositeNode" presStyleCnt="0">
        <dgm:presLayoutVars>
          <dgm:bulletEnabled val="1"/>
        </dgm:presLayoutVars>
      </dgm:prSet>
      <dgm:spPr/>
    </dgm:pt>
    <dgm:pt modelId="{34C7E540-FCA5-486F-A6B8-9D5DEB020E52}" type="pres">
      <dgm:prSet presAssocID="{EA5D7373-42A6-4890-B03E-8B6A5E1AC8C0}" presName="bgRect" presStyleLbl="node1" presStyleIdx="1" presStyleCnt="4"/>
      <dgm:spPr/>
    </dgm:pt>
    <dgm:pt modelId="{B392313C-50F2-4CD0-852E-93C72B6BF0B1}" type="pres">
      <dgm:prSet presAssocID="{EA5D7373-42A6-4890-B03E-8B6A5E1AC8C0}" presName="parentNode" presStyleLbl="node1" presStyleIdx="1" presStyleCnt="4">
        <dgm:presLayoutVars>
          <dgm:chMax val="0"/>
          <dgm:bulletEnabled val="1"/>
        </dgm:presLayoutVars>
      </dgm:prSet>
      <dgm:spPr/>
    </dgm:pt>
    <dgm:pt modelId="{E3B6A723-10B1-415C-B478-A6D3354E742C}" type="pres">
      <dgm:prSet presAssocID="{EA5D7373-42A6-4890-B03E-8B6A5E1AC8C0}" presName="childNode" presStyleLbl="node1" presStyleIdx="1" presStyleCnt="4">
        <dgm:presLayoutVars>
          <dgm:bulletEnabled val="1"/>
        </dgm:presLayoutVars>
      </dgm:prSet>
      <dgm:spPr/>
    </dgm:pt>
    <dgm:pt modelId="{9B39BA68-57C8-46A5-BFF7-7D4F2AD93A8E}" type="pres">
      <dgm:prSet presAssocID="{ED9884E0-C3A5-443B-ABFD-F30F1DA3578F}" presName="hSp" presStyleCnt="0"/>
      <dgm:spPr/>
    </dgm:pt>
    <dgm:pt modelId="{AABA0950-EAFA-4AF6-8508-1F98DB12D8D7}" type="pres">
      <dgm:prSet presAssocID="{ED9884E0-C3A5-443B-ABFD-F30F1DA3578F}" presName="vProcSp" presStyleCnt="0"/>
      <dgm:spPr/>
    </dgm:pt>
    <dgm:pt modelId="{DDBEAECA-7161-4E94-9DB1-672B3E7A2250}" type="pres">
      <dgm:prSet presAssocID="{ED9884E0-C3A5-443B-ABFD-F30F1DA3578F}" presName="vSp1" presStyleCnt="0"/>
      <dgm:spPr/>
    </dgm:pt>
    <dgm:pt modelId="{03CEF2D9-7B34-41BD-853B-ACDDD1509D7A}" type="pres">
      <dgm:prSet presAssocID="{ED9884E0-C3A5-443B-ABFD-F30F1DA3578F}" presName="simulatedConn" presStyleLbl="solidFgAcc1" presStyleIdx="1" presStyleCnt="3"/>
      <dgm:spPr/>
    </dgm:pt>
    <dgm:pt modelId="{65E114A3-0981-4172-87C3-D0FB470FED38}" type="pres">
      <dgm:prSet presAssocID="{ED9884E0-C3A5-443B-ABFD-F30F1DA3578F}" presName="vSp2" presStyleCnt="0"/>
      <dgm:spPr/>
    </dgm:pt>
    <dgm:pt modelId="{82CAA294-4F86-4632-8485-33803232DDDC}" type="pres">
      <dgm:prSet presAssocID="{ED9884E0-C3A5-443B-ABFD-F30F1DA3578F}" presName="sibTrans" presStyleCnt="0"/>
      <dgm:spPr/>
    </dgm:pt>
    <dgm:pt modelId="{AF7D766F-AC2B-4BA1-BEA8-1076AB47C824}" type="pres">
      <dgm:prSet presAssocID="{6569EC39-D422-45F9-83CB-1137A271F04C}" presName="compositeNode" presStyleCnt="0">
        <dgm:presLayoutVars>
          <dgm:bulletEnabled val="1"/>
        </dgm:presLayoutVars>
      </dgm:prSet>
      <dgm:spPr/>
    </dgm:pt>
    <dgm:pt modelId="{2960F4E8-3EAD-44F9-A567-57AEE04675AA}" type="pres">
      <dgm:prSet presAssocID="{6569EC39-D422-45F9-83CB-1137A271F04C}" presName="bgRect" presStyleLbl="node1" presStyleIdx="2" presStyleCnt="4"/>
      <dgm:spPr/>
    </dgm:pt>
    <dgm:pt modelId="{EE5DBFAF-F748-45CE-92E7-34CA160A90FD}" type="pres">
      <dgm:prSet presAssocID="{6569EC39-D422-45F9-83CB-1137A271F04C}" presName="parentNode" presStyleLbl="node1" presStyleIdx="2" presStyleCnt="4">
        <dgm:presLayoutVars>
          <dgm:chMax val="0"/>
          <dgm:bulletEnabled val="1"/>
        </dgm:presLayoutVars>
      </dgm:prSet>
      <dgm:spPr/>
    </dgm:pt>
    <dgm:pt modelId="{10CFFBFC-8449-45F8-A67A-5370DF78205E}" type="pres">
      <dgm:prSet presAssocID="{6569EC39-D422-45F9-83CB-1137A271F04C}" presName="childNode" presStyleLbl="node1" presStyleIdx="2" presStyleCnt="4">
        <dgm:presLayoutVars>
          <dgm:bulletEnabled val="1"/>
        </dgm:presLayoutVars>
      </dgm:prSet>
      <dgm:spPr/>
    </dgm:pt>
    <dgm:pt modelId="{633AB271-0370-4E32-88D1-9BB4B6E76287}" type="pres">
      <dgm:prSet presAssocID="{7CBF1159-26FF-4AB9-9550-CF8DCE665085}" presName="hSp" presStyleCnt="0"/>
      <dgm:spPr/>
    </dgm:pt>
    <dgm:pt modelId="{34DC57D6-1358-4E3A-896D-027771CE0122}" type="pres">
      <dgm:prSet presAssocID="{7CBF1159-26FF-4AB9-9550-CF8DCE665085}" presName="vProcSp" presStyleCnt="0"/>
      <dgm:spPr/>
    </dgm:pt>
    <dgm:pt modelId="{A99C1F52-3CE7-4E75-B61E-AE207CB4F949}" type="pres">
      <dgm:prSet presAssocID="{7CBF1159-26FF-4AB9-9550-CF8DCE665085}" presName="vSp1" presStyleCnt="0"/>
      <dgm:spPr/>
    </dgm:pt>
    <dgm:pt modelId="{DE3ED4CF-5126-4AD5-81FA-DB2A61840133}" type="pres">
      <dgm:prSet presAssocID="{7CBF1159-26FF-4AB9-9550-CF8DCE665085}" presName="simulatedConn" presStyleLbl="solidFgAcc1" presStyleIdx="2" presStyleCnt="3"/>
      <dgm:spPr/>
    </dgm:pt>
    <dgm:pt modelId="{80B6AF81-2DA4-407F-B3E6-5BF6A308BCDA}" type="pres">
      <dgm:prSet presAssocID="{7CBF1159-26FF-4AB9-9550-CF8DCE665085}" presName="vSp2" presStyleCnt="0"/>
      <dgm:spPr/>
    </dgm:pt>
    <dgm:pt modelId="{DA7732D3-EF37-4A71-A6E5-2DFAD3663B4D}" type="pres">
      <dgm:prSet presAssocID="{7CBF1159-26FF-4AB9-9550-CF8DCE665085}" presName="sibTrans" presStyleCnt="0"/>
      <dgm:spPr/>
    </dgm:pt>
    <dgm:pt modelId="{23C9536A-9D85-4864-9D24-65A240913DA1}" type="pres">
      <dgm:prSet presAssocID="{3761DBE3-DE05-468B-A7EB-27A55C887E94}" presName="compositeNode" presStyleCnt="0">
        <dgm:presLayoutVars>
          <dgm:bulletEnabled val="1"/>
        </dgm:presLayoutVars>
      </dgm:prSet>
      <dgm:spPr/>
    </dgm:pt>
    <dgm:pt modelId="{F48E8761-D60D-4482-BEB4-33A3D0E00B41}" type="pres">
      <dgm:prSet presAssocID="{3761DBE3-DE05-468B-A7EB-27A55C887E94}" presName="bgRect" presStyleLbl="node1" presStyleIdx="3" presStyleCnt="4"/>
      <dgm:spPr/>
    </dgm:pt>
    <dgm:pt modelId="{8F06A75F-BEE5-4B11-B8BB-9A9A4BEC2332}" type="pres">
      <dgm:prSet presAssocID="{3761DBE3-DE05-468B-A7EB-27A55C887E94}" presName="parentNode" presStyleLbl="node1" presStyleIdx="3" presStyleCnt="4">
        <dgm:presLayoutVars>
          <dgm:chMax val="0"/>
          <dgm:bulletEnabled val="1"/>
        </dgm:presLayoutVars>
      </dgm:prSet>
      <dgm:spPr/>
    </dgm:pt>
    <dgm:pt modelId="{A48071DC-661A-4882-A387-399C4C897F1E}" type="pres">
      <dgm:prSet presAssocID="{3761DBE3-DE05-468B-A7EB-27A55C887E94}" presName="childNode" presStyleLbl="node1" presStyleIdx="3" presStyleCnt="4">
        <dgm:presLayoutVars>
          <dgm:bulletEnabled val="1"/>
        </dgm:presLayoutVars>
      </dgm:prSet>
      <dgm:spPr/>
    </dgm:pt>
  </dgm:ptLst>
  <dgm:cxnLst>
    <dgm:cxn modelId="{44D62A0D-D9B8-4AA4-8611-1701E5A784EC}" type="presOf" srcId="{6A05A28B-AEE5-4F16-BCA3-9CD5F6211F75}" destId="{E3B6A723-10B1-415C-B478-A6D3354E742C}" srcOrd="0" destOrd="0" presId="urn:microsoft.com/office/officeart/2005/8/layout/hProcess7"/>
    <dgm:cxn modelId="{6CD58515-9958-498D-8BC1-97A0D69939B9}" type="presOf" srcId="{3761DBE3-DE05-468B-A7EB-27A55C887E94}" destId="{8F06A75F-BEE5-4B11-B8BB-9A9A4BEC2332}" srcOrd="1" destOrd="0" presId="urn:microsoft.com/office/officeart/2005/8/layout/hProcess7"/>
    <dgm:cxn modelId="{7F73F51B-0943-4C46-9A40-9785548E222B}" type="presOf" srcId="{3761DBE3-DE05-468B-A7EB-27A55C887E94}" destId="{F48E8761-D60D-4482-BEB4-33A3D0E00B41}" srcOrd="0" destOrd="0" presId="urn:microsoft.com/office/officeart/2005/8/layout/hProcess7"/>
    <dgm:cxn modelId="{F493F62A-B555-45DE-9BB8-E83CBEF730B4}" type="presOf" srcId="{652BD5E9-2D55-42A4-A93F-F790DCF68014}" destId="{A505D165-EEE9-4322-8DE1-619EF0F35573}" srcOrd="0" destOrd="1" presId="urn:microsoft.com/office/officeart/2005/8/layout/hProcess7"/>
    <dgm:cxn modelId="{F7F82363-04D2-4EF7-BEFA-A2337E8981C1}" srcId="{917C04AF-CAA0-4A0C-B497-C7FABA901813}" destId="{3F33038B-A834-41C2-992E-0FDF4979BFBE}" srcOrd="0" destOrd="0" parTransId="{206151F0-59C5-4272-9D92-44C4E3DDE97D}" sibTransId="{D0296088-4809-4EEC-8DFB-0A36A72F46B4}"/>
    <dgm:cxn modelId="{A84BE348-B956-4B37-BE17-7D0936F3F293}" srcId="{6569EC39-D422-45F9-83CB-1137A271F04C}" destId="{55C860C0-C31A-43A6-8CD9-C1F1B2CE3E37}" srcOrd="0" destOrd="0" parTransId="{ADFA1BA1-63B4-42CA-9F77-870BDC07FF9F}" sibTransId="{52E0D570-A144-4B67-9DCD-F4465A7BD4FE}"/>
    <dgm:cxn modelId="{84225D4D-42D1-4ED9-AA8D-7FE93ABDA2F6}" srcId="{3761DBE3-DE05-468B-A7EB-27A55C887E94}" destId="{73625A2C-745C-475B-9D00-8835383C0EB1}" srcOrd="0" destOrd="0" parTransId="{0E0E454E-5468-4B0A-83F6-0A0E38CFAE65}" sibTransId="{F638C743-A18E-416A-9972-01AB276AF50E}"/>
    <dgm:cxn modelId="{25E42371-F0CB-49EC-B876-A4773EA9B22C}" type="presOf" srcId="{55C860C0-C31A-43A6-8CD9-C1F1B2CE3E37}" destId="{10CFFBFC-8449-45F8-A67A-5370DF78205E}" srcOrd="0" destOrd="0" presId="urn:microsoft.com/office/officeart/2005/8/layout/hProcess7"/>
    <dgm:cxn modelId="{36617754-AA4B-44BD-94D1-DF890BC2B24A}" type="presOf" srcId="{3F33038B-A834-41C2-992E-0FDF4979BFBE}" destId="{A505D165-EEE9-4322-8DE1-619EF0F35573}" srcOrd="0" destOrd="0" presId="urn:microsoft.com/office/officeart/2005/8/layout/hProcess7"/>
    <dgm:cxn modelId="{5FB69859-6AA1-4D10-A75F-5520EEA6A928}" type="presOf" srcId="{73625A2C-745C-475B-9D00-8835383C0EB1}" destId="{A48071DC-661A-4882-A387-399C4C897F1E}" srcOrd="0" destOrd="0" presId="urn:microsoft.com/office/officeart/2005/8/layout/hProcess7"/>
    <dgm:cxn modelId="{00B5977B-33B6-432A-9B3D-03DD5761BF1E}" type="presOf" srcId="{6CB76293-C575-451E-B4AE-3557BBA9F3FC}" destId="{A505D165-EEE9-4322-8DE1-619EF0F35573}" srcOrd="0" destOrd="2" presId="urn:microsoft.com/office/officeart/2005/8/layout/hProcess7"/>
    <dgm:cxn modelId="{A111067D-87A6-4220-A993-66918EB303C5}" srcId="{A43C2AFB-F6AD-4006-96F0-10BD1E91AEEB}" destId="{EA5D7373-42A6-4890-B03E-8B6A5E1AC8C0}" srcOrd="1" destOrd="0" parTransId="{0C10D1BE-B051-419C-AC1A-BF31F1BE4C94}" sibTransId="{ED9884E0-C3A5-443B-ABFD-F30F1DA3578F}"/>
    <dgm:cxn modelId="{BD348B7E-1546-464A-9691-E5A5B999EC2D}" srcId="{A43C2AFB-F6AD-4006-96F0-10BD1E91AEEB}" destId="{917C04AF-CAA0-4A0C-B497-C7FABA901813}" srcOrd="0" destOrd="0" parTransId="{09CD87FA-1864-4F58-9EE3-50E9656D7F23}" sibTransId="{AFD3F6F9-0FF2-4AC8-97F5-1417C3A13BE2}"/>
    <dgm:cxn modelId="{4839A97E-89FE-4520-9769-64BF5F04B54B}" srcId="{EA5D7373-42A6-4890-B03E-8B6A5E1AC8C0}" destId="{DC495063-296C-4D40-A1F8-16AA03A6DCAA}" srcOrd="1" destOrd="0" parTransId="{D7009F33-8B24-46A2-9E31-A36019A6ACFE}" sibTransId="{5FB1D131-DE33-4B2B-8ABC-29892D5AC765}"/>
    <dgm:cxn modelId="{E4D1F77E-65CA-49D9-B40E-2FD5D281755F}" srcId="{EA5D7373-42A6-4890-B03E-8B6A5E1AC8C0}" destId="{6A05A28B-AEE5-4F16-BCA3-9CD5F6211F75}" srcOrd="0" destOrd="0" parTransId="{0B0D3080-22FC-4296-BAF7-38A982F2229B}" sibTransId="{4593F231-5850-41C5-8E37-CDE86B040A75}"/>
    <dgm:cxn modelId="{F9FE2580-4BFD-44EF-A3DB-D82BCCF31BB9}" type="presOf" srcId="{A43C2AFB-F6AD-4006-96F0-10BD1E91AEEB}" destId="{6EEE1817-E067-438F-BF1C-6FB65482BE87}" srcOrd="0" destOrd="0" presId="urn:microsoft.com/office/officeart/2005/8/layout/hProcess7"/>
    <dgm:cxn modelId="{CB03EF88-40C3-4BF2-86BE-7E2F42DB368A}" type="presOf" srcId="{6569EC39-D422-45F9-83CB-1137A271F04C}" destId="{2960F4E8-3EAD-44F9-A567-57AEE04675AA}" srcOrd="0" destOrd="0" presId="urn:microsoft.com/office/officeart/2005/8/layout/hProcess7"/>
    <dgm:cxn modelId="{00CF3A8B-FD9F-4A74-8456-3828358609D7}" srcId="{A43C2AFB-F6AD-4006-96F0-10BD1E91AEEB}" destId="{3761DBE3-DE05-468B-A7EB-27A55C887E94}" srcOrd="3" destOrd="0" parTransId="{07013C0E-FD7C-47BA-806F-47A801B10F24}" sibTransId="{878577B8-56E9-41DB-A9C6-CE49AD194864}"/>
    <dgm:cxn modelId="{EA57359C-82CA-4735-A114-649C4DB0BFBE}" type="presOf" srcId="{917C04AF-CAA0-4A0C-B497-C7FABA901813}" destId="{073EE977-E064-4CE8-B374-0D3DBAA63C08}" srcOrd="0" destOrd="0" presId="urn:microsoft.com/office/officeart/2005/8/layout/hProcess7"/>
    <dgm:cxn modelId="{15A31A9D-BCAD-4CF0-8974-C79873EDDF57}" type="presOf" srcId="{DC495063-296C-4D40-A1F8-16AA03A6DCAA}" destId="{E3B6A723-10B1-415C-B478-A6D3354E742C}" srcOrd="0" destOrd="1" presId="urn:microsoft.com/office/officeart/2005/8/layout/hProcess7"/>
    <dgm:cxn modelId="{BD7FADA0-4E19-4FA6-95C5-D682625C2444}" type="presOf" srcId="{EA5D7373-42A6-4890-B03E-8B6A5E1AC8C0}" destId="{B392313C-50F2-4CD0-852E-93C72B6BF0B1}" srcOrd="1" destOrd="0" presId="urn:microsoft.com/office/officeart/2005/8/layout/hProcess7"/>
    <dgm:cxn modelId="{79324CC7-82C0-4B7E-8947-268399A4CBB0}" type="presOf" srcId="{F87859B4-D6D8-49A6-9EB5-FD0647B07538}" destId="{A48071DC-661A-4882-A387-399C4C897F1E}" srcOrd="0" destOrd="1" presId="urn:microsoft.com/office/officeart/2005/8/layout/hProcess7"/>
    <dgm:cxn modelId="{E22A93C8-3D40-4B08-B589-D7F6781BFF9F}" type="presOf" srcId="{917C04AF-CAA0-4A0C-B497-C7FABA901813}" destId="{5CDA2123-F27B-4162-81E3-1FB6F05A93A4}" srcOrd="1" destOrd="0" presId="urn:microsoft.com/office/officeart/2005/8/layout/hProcess7"/>
    <dgm:cxn modelId="{400252D0-B2C3-4AAD-A1EC-8C7CD7642843}" srcId="{A43C2AFB-F6AD-4006-96F0-10BD1E91AEEB}" destId="{6569EC39-D422-45F9-83CB-1137A271F04C}" srcOrd="2" destOrd="0" parTransId="{38659639-C67B-4A68-82E1-38EC0DD3C882}" sibTransId="{7CBF1159-26FF-4AB9-9550-CF8DCE665085}"/>
    <dgm:cxn modelId="{F05E32D8-5480-46C7-87D1-E5081DB4B9E3}" srcId="{917C04AF-CAA0-4A0C-B497-C7FABA901813}" destId="{652BD5E9-2D55-42A4-A93F-F790DCF68014}" srcOrd="1" destOrd="0" parTransId="{7F8496B2-032C-425C-B272-A5FD3FD9CACD}" sibTransId="{926782AE-0010-4D62-9A60-43EE71D3513F}"/>
    <dgm:cxn modelId="{42FEEDE8-740D-4E83-B9A7-3013B9A7B287}" type="presOf" srcId="{D0F07385-602F-4F8C-BC25-C1DA2F9D85BC}" destId="{10CFFBFC-8449-45F8-A67A-5370DF78205E}" srcOrd="0" destOrd="1" presId="urn:microsoft.com/office/officeart/2005/8/layout/hProcess7"/>
    <dgm:cxn modelId="{83A47BEC-2E98-4964-A299-1247020A3C48}" srcId="{917C04AF-CAA0-4A0C-B497-C7FABA901813}" destId="{6CB76293-C575-451E-B4AE-3557BBA9F3FC}" srcOrd="2" destOrd="0" parTransId="{E0655F2E-F835-4D6C-AD26-5016A10DEA15}" sibTransId="{9D46D0D8-4303-44AB-BF25-F449BD8376C1}"/>
    <dgm:cxn modelId="{2FB3A5ED-3ED4-4226-9C45-BED094E3155E}" srcId="{6569EC39-D422-45F9-83CB-1137A271F04C}" destId="{D0F07385-602F-4F8C-BC25-C1DA2F9D85BC}" srcOrd="1" destOrd="0" parTransId="{416DA0C5-1EBD-4B29-9103-0DD6DBD88E5B}" sibTransId="{F21CC0EE-ED28-4564-97D4-71298B88BB03}"/>
    <dgm:cxn modelId="{B8D4B3F0-1CBC-4B8F-9767-FE0580522947}" srcId="{3761DBE3-DE05-468B-A7EB-27A55C887E94}" destId="{F87859B4-D6D8-49A6-9EB5-FD0647B07538}" srcOrd="1" destOrd="0" parTransId="{561FE031-CCB2-4274-99B7-009EC494A52B}" sibTransId="{FEEF7C80-941C-436F-82C4-E1CF0FE07EBD}"/>
    <dgm:cxn modelId="{EA12EEFC-DE76-412C-A8E6-878E6CA79169}" type="presOf" srcId="{EA5D7373-42A6-4890-B03E-8B6A5E1AC8C0}" destId="{34C7E540-FCA5-486F-A6B8-9D5DEB020E52}" srcOrd="0" destOrd="0" presId="urn:microsoft.com/office/officeart/2005/8/layout/hProcess7"/>
    <dgm:cxn modelId="{272848FF-6ABA-482C-8C74-871D9758920C}" type="presOf" srcId="{6569EC39-D422-45F9-83CB-1137A271F04C}" destId="{EE5DBFAF-F748-45CE-92E7-34CA160A90FD}" srcOrd="1" destOrd="0" presId="urn:microsoft.com/office/officeart/2005/8/layout/hProcess7"/>
    <dgm:cxn modelId="{4D29BD4C-A84B-4E99-ADC5-977971971279}" type="presParOf" srcId="{6EEE1817-E067-438F-BF1C-6FB65482BE87}" destId="{0D97ED1B-988D-410E-9E2D-B0242DB105CE}" srcOrd="0" destOrd="0" presId="urn:microsoft.com/office/officeart/2005/8/layout/hProcess7"/>
    <dgm:cxn modelId="{7F233D54-C728-4CE2-8ADC-7CD52AF43A86}" type="presParOf" srcId="{0D97ED1B-988D-410E-9E2D-B0242DB105CE}" destId="{073EE977-E064-4CE8-B374-0D3DBAA63C08}" srcOrd="0" destOrd="0" presId="urn:microsoft.com/office/officeart/2005/8/layout/hProcess7"/>
    <dgm:cxn modelId="{D362F576-BC26-4C26-9A43-05D010590F1D}" type="presParOf" srcId="{0D97ED1B-988D-410E-9E2D-B0242DB105CE}" destId="{5CDA2123-F27B-4162-81E3-1FB6F05A93A4}" srcOrd="1" destOrd="0" presId="urn:microsoft.com/office/officeart/2005/8/layout/hProcess7"/>
    <dgm:cxn modelId="{6DF6E459-8A90-4FED-B06A-856FD81715EE}" type="presParOf" srcId="{0D97ED1B-988D-410E-9E2D-B0242DB105CE}" destId="{A505D165-EEE9-4322-8DE1-619EF0F35573}" srcOrd="2" destOrd="0" presId="urn:microsoft.com/office/officeart/2005/8/layout/hProcess7"/>
    <dgm:cxn modelId="{1E2DAF1D-49E8-42C2-8609-829C945F3A21}" type="presParOf" srcId="{6EEE1817-E067-438F-BF1C-6FB65482BE87}" destId="{FE0858A8-7BC1-403E-86D1-58CA8CFD063A}" srcOrd="1" destOrd="0" presId="urn:microsoft.com/office/officeart/2005/8/layout/hProcess7"/>
    <dgm:cxn modelId="{A533AFE0-2311-47DE-BA02-9255A5D4C7BA}" type="presParOf" srcId="{6EEE1817-E067-438F-BF1C-6FB65482BE87}" destId="{6378CE5A-A6E1-4FB0-962E-BE5FD3F2D464}" srcOrd="2" destOrd="0" presId="urn:microsoft.com/office/officeart/2005/8/layout/hProcess7"/>
    <dgm:cxn modelId="{71240169-D584-43BA-809A-D2F44F104331}" type="presParOf" srcId="{6378CE5A-A6E1-4FB0-962E-BE5FD3F2D464}" destId="{C8B9F43A-86D7-426E-BD94-5C36E4084186}" srcOrd="0" destOrd="0" presId="urn:microsoft.com/office/officeart/2005/8/layout/hProcess7"/>
    <dgm:cxn modelId="{18875BE7-7C17-4467-A5C0-63FBEC6E6199}" type="presParOf" srcId="{6378CE5A-A6E1-4FB0-962E-BE5FD3F2D464}" destId="{24C175C1-2A8A-4C30-9909-0B8F791D1C5A}" srcOrd="1" destOrd="0" presId="urn:microsoft.com/office/officeart/2005/8/layout/hProcess7"/>
    <dgm:cxn modelId="{091D6BEB-ADE7-4C3B-B1EB-9C0E3B5BFCFD}" type="presParOf" srcId="{6378CE5A-A6E1-4FB0-962E-BE5FD3F2D464}" destId="{C3EA7F09-275A-4C03-8502-0B74749D0DCB}" srcOrd="2" destOrd="0" presId="urn:microsoft.com/office/officeart/2005/8/layout/hProcess7"/>
    <dgm:cxn modelId="{FDE06CED-84A5-4C67-A056-91A1774C0BD4}" type="presParOf" srcId="{6EEE1817-E067-438F-BF1C-6FB65482BE87}" destId="{52EEC8B6-D023-4802-BC39-A37887596461}" srcOrd="3" destOrd="0" presId="urn:microsoft.com/office/officeart/2005/8/layout/hProcess7"/>
    <dgm:cxn modelId="{45336EF6-D100-47D9-8789-5260A50350E6}" type="presParOf" srcId="{6EEE1817-E067-438F-BF1C-6FB65482BE87}" destId="{D7B3A96E-6BA6-481F-B641-1271F932108A}" srcOrd="4" destOrd="0" presId="urn:microsoft.com/office/officeart/2005/8/layout/hProcess7"/>
    <dgm:cxn modelId="{87C5C9DC-4ABF-45F2-AC36-171D0B22F3E5}" type="presParOf" srcId="{D7B3A96E-6BA6-481F-B641-1271F932108A}" destId="{34C7E540-FCA5-486F-A6B8-9D5DEB020E52}" srcOrd="0" destOrd="0" presId="urn:microsoft.com/office/officeart/2005/8/layout/hProcess7"/>
    <dgm:cxn modelId="{B398B0C4-FD19-48E6-B61D-F10FCA01A111}" type="presParOf" srcId="{D7B3A96E-6BA6-481F-B641-1271F932108A}" destId="{B392313C-50F2-4CD0-852E-93C72B6BF0B1}" srcOrd="1" destOrd="0" presId="urn:microsoft.com/office/officeart/2005/8/layout/hProcess7"/>
    <dgm:cxn modelId="{02F0ABA7-0193-468C-B176-71C719945D50}" type="presParOf" srcId="{D7B3A96E-6BA6-481F-B641-1271F932108A}" destId="{E3B6A723-10B1-415C-B478-A6D3354E742C}" srcOrd="2" destOrd="0" presId="urn:microsoft.com/office/officeart/2005/8/layout/hProcess7"/>
    <dgm:cxn modelId="{253FDA75-470E-4AF4-A732-04AF23762E2A}" type="presParOf" srcId="{6EEE1817-E067-438F-BF1C-6FB65482BE87}" destId="{9B39BA68-57C8-46A5-BFF7-7D4F2AD93A8E}" srcOrd="5" destOrd="0" presId="urn:microsoft.com/office/officeart/2005/8/layout/hProcess7"/>
    <dgm:cxn modelId="{C27F77F7-7429-4812-9C45-1FB548B11466}" type="presParOf" srcId="{6EEE1817-E067-438F-BF1C-6FB65482BE87}" destId="{AABA0950-EAFA-4AF6-8508-1F98DB12D8D7}" srcOrd="6" destOrd="0" presId="urn:microsoft.com/office/officeart/2005/8/layout/hProcess7"/>
    <dgm:cxn modelId="{52BA07B7-C8DE-4162-979A-C453A0735BBC}" type="presParOf" srcId="{AABA0950-EAFA-4AF6-8508-1F98DB12D8D7}" destId="{DDBEAECA-7161-4E94-9DB1-672B3E7A2250}" srcOrd="0" destOrd="0" presId="urn:microsoft.com/office/officeart/2005/8/layout/hProcess7"/>
    <dgm:cxn modelId="{9DDC7EF2-7734-4B6A-B32D-F2C08A594E0C}" type="presParOf" srcId="{AABA0950-EAFA-4AF6-8508-1F98DB12D8D7}" destId="{03CEF2D9-7B34-41BD-853B-ACDDD1509D7A}" srcOrd="1" destOrd="0" presId="urn:microsoft.com/office/officeart/2005/8/layout/hProcess7"/>
    <dgm:cxn modelId="{96C7C937-BEA6-4548-93F8-2A8578A78FCD}" type="presParOf" srcId="{AABA0950-EAFA-4AF6-8508-1F98DB12D8D7}" destId="{65E114A3-0981-4172-87C3-D0FB470FED38}" srcOrd="2" destOrd="0" presId="urn:microsoft.com/office/officeart/2005/8/layout/hProcess7"/>
    <dgm:cxn modelId="{6365BA45-9EA2-404C-B0D0-1D5DA15C72DB}" type="presParOf" srcId="{6EEE1817-E067-438F-BF1C-6FB65482BE87}" destId="{82CAA294-4F86-4632-8485-33803232DDDC}" srcOrd="7" destOrd="0" presId="urn:microsoft.com/office/officeart/2005/8/layout/hProcess7"/>
    <dgm:cxn modelId="{8C705053-2DE4-48FF-B6FE-A4660F2EAE18}" type="presParOf" srcId="{6EEE1817-E067-438F-BF1C-6FB65482BE87}" destId="{AF7D766F-AC2B-4BA1-BEA8-1076AB47C824}" srcOrd="8" destOrd="0" presId="urn:microsoft.com/office/officeart/2005/8/layout/hProcess7"/>
    <dgm:cxn modelId="{48AF3CB5-3872-409D-B7E4-6D8EA8A814DF}" type="presParOf" srcId="{AF7D766F-AC2B-4BA1-BEA8-1076AB47C824}" destId="{2960F4E8-3EAD-44F9-A567-57AEE04675AA}" srcOrd="0" destOrd="0" presId="urn:microsoft.com/office/officeart/2005/8/layout/hProcess7"/>
    <dgm:cxn modelId="{1AF4BA2C-69B3-419D-AD93-6BBCFCDDF1F2}" type="presParOf" srcId="{AF7D766F-AC2B-4BA1-BEA8-1076AB47C824}" destId="{EE5DBFAF-F748-45CE-92E7-34CA160A90FD}" srcOrd="1" destOrd="0" presId="urn:microsoft.com/office/officeart/2005/8/layout/hProcess7"/>
    <dgm:cxn modelId="{A6CEDF0F-9FFE-40E1-863A-9FD7C397BAD7}" type="presParOf" srcId="{AF7D766F-AC2B-4BA1-BEA8-1076AB47C824}" destId="{10CFFBFC-8449-45F8-A67A-5370DF78205E}" srcOrd="2" destOrd="0" presId="urn:microsoft.com/office/officeart/2005/8/layout/hProcess7"/>
    <dgm:cxn modelId="{03560403-228A-4737-967F-C07EEBDA9E65}" type="presParOf" srcId="{6EEE1817-E067-438F-BF1C-6FB65482BE87}" destId="{633AB271-0370-4E32-88D1-9BB4B6E76287}" srcOrd="9" destOrd="0" presId="urn:microsoft.com/office/officeart/2005/8/layout/hProcess7"/>
    <dgm:cxn modelId="{DCDA6F23-BABA-439A-B779-FC5B795DF022}" type="presParOf" srcId="{6EEE1817-E067-438F-BF1C-6FB65482BE87}" destId="{34DC57D6-1358-4E3A-896D-027771CE0122}" srcOrd="10" destOrd="0" presId="urn:microsoft.com/office/officeart/2005/8/layout/hProcess7"/>
    <dgm:cxn modelId="{EB23A42E-06B5-4667-A9C9-E9520D52888E}" type="presParOf" srcId="{34DC57D6-1358-4E3A-896D-027771CE0122}" destId="{A99C1F52-3CE7-4E75-B61E-AE207CB4F949}" srcOrd="0" destOrd="0" presId="urn:microsoft.com/office/officeart/2005/8/layout/hProcess7"/>
    <dgm:cxn modelId="{17A27106-948C-48FC-A69F-AE9B68E673AE}" type="presParOf" srcId="{34DC57D6-1358-4E3A-896D-027771CE0122}" destId="{DE3ED4CF-5126-4AD5-81FA-DB2A61840133}" srcOrd="1" destOrd="0" presId="urn:microsoft.com/office/officeart/2005/8/layout/hProcess7"/>
    <dgm:cxn modelId="{738B479E-FC8C-4355-9ECC-5BB105295EBB}" type="presParOf" srcId="{34DC57D6-1358-4E3A-896D-027771CE0122}" destId="{80B6AF81-2DA4-407F-B3E6-5BF6A308BCDA}" srcOrd="2" destOrd="0" presId="urn:microsoft.com/office/officeart/2005/8/layout/hProcess7"/>
    <dgm:cxn modelId="{0DA76155-3E95-428D-84C7-985BFB94E463}" type="presParOf" srcId="{6EEE1817-E067-438F-BF1C-6FB65482BE87}" destId="{DA7732D3-EF37-4A71-A6E5-2DFAD3663B4D}" srcOrd="11" destOrd="0" presId="urn:microsoft.com/office/officeart/2005/8/layout/hProcess7"/>
    <dgm:cxn modelId="{5F75EA5F-B5D9-40DF-B82A-6AA31C43821D}" type="presParOf" srcId="{6EEE1817-E067-438F-BF1C-6FB65482BE87}" destId="{23C9536A-9D85-4864-9D24-65A240913DA1}" srcOrd="12" destOrd="0" presId="urn:microsoft.com/office/officeart/2005/8/layout/hProcess7"/>
    <dgm:cxn modelId="{5E6E614B-F23D-4DC1-B47F-34BF204E1445}" type="presParOf" srcId="{23C9536A-9D85-4864-9D24-65A240913DA1}" destId="{F48E8761-D60D-4482-BEB4-33A3D0E00B41}" srcOrd="0" destOrd="0" presId="urn:microsoft.com/office/officeart/2005/8/layout/hProcess7"/>
    <dgm:cxn modelId="{F589B748-72AF-4210-BCD4-092A223EEDC0}" type="presParOf" srcId="{23C9536A-9D85-4864-9D24-65A240913DA1}" destId="{8F06A75F-BEE5-4B11-B8BB-9A9A4BEC2332}" srcOrd="1" destOrd="0" presId="urn:microsoft.com/office/officeart/2005/8/layout/hProcess7"/>
    <dgm:cxn modelId="{C34EB18D-DD30-4CDC-926B-D1FA0698BD87}" type="presParOf" srcId="{23C9536A-9D85-4864-9D24-65A240913DA1}" destId="{A48071DC-661A-4882-A387-399C4C897F1E}"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8CA86-A5C8-4DD7-8826-5BDD44A8C0E1}" type="doc">
      <dgm:prSet loTypeId="urn:microsoft.com/office/officeart/2005/8/layout/cycle2" loCatId="cycle" qsTypeId="urn:microsoft.com/office/officeart/2005/8/quickstyle/3d1" qsCatId="3D" csTypeId="urn:microsoft.com/office/officeart/2005/8/colors/colorful5" csCatId="colorful" phldr="1"/>
      <dgm:spPr/>
      <dgm:t>
        <a:bodyPr/>
        <a:lstStyle/>
        <a:p>
          <a:endParaRPr lang="de-DE"/>
        </a:p>
      </dgm:t>
    </dgm:pt>
    <dgm:pt modelId="{DCF2005C-722E-40AF-86FB-2A97C7E9D8A9}">
      <dgm:prSet phldrT="[Text]"/>
      <dgm:spPr/>
      <dgm:t>
        <a:bodyPr/>
        <a:lstStyle/>
        <a:p>
          <a:r>
            <a:rPr lang="en-GB" b="1" noProof="0" dirty="0">
              <a:solidFill>
                <a:srgbClr val="FFFF00"/>
              </a:solidFill>
            </a:rPr>
            <a:t>Recognise Problems</a:t>
          </a:r>
        </a:p>
      </dgm:t>
    </dgm:pt>
    <dgm:pt modelId="{A52A05F0-375F-4507-B099-DB0C648B130A}" type="parTrans" cxnId="{2E99F1D1-5345-4C52-B017-5A029CCD151B}">
      <dgm:prSet/>
      <dgm:spPr/>
      <dgm:t>
        <a:bodyPr/>
        <a:lstStyle/>
        <a:p>
          <a:endParaRPr lang="en-GB" noProof="0" dirty="0"/>
        </a:p>
      </dgm:t>
    </dgm:pt>
    <dgm:pt modelId="{05F1A634-CA13-476A-A903-6000CFE26239}" type="sibTrans" cxnId="{2E99F1D1-5345-4C52-B017-5A029CCD151B}">
      <dgm:prSet/>
      <dgm:spPr/>
      <dgm:t>
        <a:bodyPr/>
        <a:lstStyle/>
        <a:p>
          <a:endParaRPr lang="en-GB" noProof="0" dirty="0"/>
        </a:p>
      </dgm:t>
    </dgm:pt>
    <dgm:pt modelId="{72E8771A-6085-4697-9CC5-35216533A1F3}">
      <dgm:prSet phldrT="[Text]"/>
      <dgm:spPr/>
      <dgm:t>
        <a:bodyPr/>
        <a:lstStyle/>
        <a:p>
          <a:r>
            <a:rPr lang="en-GB" b="1" noProof="0" dirty="0">
              <a:solidFill>
                <a:srgbClr val="FFFF00"/>
              </a:solidFill>
            </a:rPr>
            <a:t>Analyse</a:t>
          </a:r>
        </a:p>
      </dgm:t>
    </dgm:pt>
    <dgm:pt modelId="{BD25BE4E-82BE-4964-BB76-C99E194925B3}" type="parTrans" cxnId="{CB6C25D8-F75F-4688-A13A-8D399BF13E5C}">
      <dgm:prSet/>
      <dgm:spPr/>
      <dgm:t>
        <a:bodyPr/>
        <a:lstStyle/>
        <a:p>
          <a:endParaRPr lang="en-GB" noProof="0" dirty="0"/>
        </a:p>
      </dgm:t>
    </dgm:pt>
    <dgm:pt modelId="{F5756BEF-C469-4EE1-9579-152F40BFB019}" type="sibTrans" cxnId="{CB6C25D8-F75F-4688-A13A-8D399BF13E5C}">
      <dgm:prSet/>
      <dgm:spPr/>
      <dgm:t>
        <a:bodyPr/>
        <a:lstStyle/>
        <a:p>
          <a:endParaRPr lang="en-GB" noProof="0" dirty="0"/>
        </a:p>
      </dgm:t>
    </dgm:pt>
    <dgm:pt modelId="{72D826C9-EF0D-44FA-9C93-48539F876DE8}">
      <dgm:prSet phldrT="[Text]"/>
      <dgm:spPr/>
      <dgm:t>
        <a:bodyPr/>
        <a:lstStyle/>
        <a:p>
          <a:r>
            <a:rPr lang="en-GB" b="1" noProof="0" dirty="0">
              <a:solidFill>
                <a:srgbClr val="FFFF00"/>
              </a:solidFill>
            </a:rPr>
            <a:t>Define</a:t>
          </a:r>
        </a:p>
      </dgm:t>
    </dgm:pt>
    <dgm:pt modelId="{AE085589-33E4-4955-B88D-9FAFB945F752}" type="parTrans" cxnId="{58041559-51C1-4C6D-A806-4385F6EB4552}">
      <dgm:prSet/>
      <dgm:spPr/>
      <dgm:t>
        <a:bodyPr/>
        <a:lstStyle/>
        <a:p>
          <a:endParaRPr lang="en-GB" noProof="0" dirty="0"/>
        </a:p>
      </dgm:t>
    </dgm:pt>
    <dgm:pt modelId="{8D5063E3-0948-4F04-8A8B-1C97AE9D53D7}" type="sibTrans" cxnId="{58041559-51C1-4C6D-A806-4385F6EB4552}">
      <dgm:prSet/>
      <dgm:spPr/>
      <dgm:t>
        <a:bodyPr/>
        <a:lstStyle/>
        <a:p>
          <a:endParaRPr lang="en-GB" noProof="0" dirty="0"/>
        </a:p>
      </dgm:t>
    </dgm:pt>
    <dgm:pt modelId="{46B11072-D901-4460-B337-D64EC90AE4DE}">
      <dgm:prSet phldrT="[Text]"/>
      <dgm:spPr/>
      <dgm:t>
        <a:bodyPr/>
        <a:lstStyle/>
        <a:p>
          <a:r>
            <a:rPr lang="en-GB" b="1" noProof="0" dirty="0">
              <a:solidFill>
                <a:srgbClr val="FFFF00"/>
              </a:solidFill>
            </a:rPr>
            <a:t>Develop Ideas</a:t>
          </a:r>
        </a:p>
      </dgm:t>
    </dgm:pt>
    <dgm:pt modelId="{9DFBEE3C-BA4D-48B6-B2F5-F9D1002A4B93}" type="parTrans" cxnId="{5F2DEB16-D987-4229-AE34-FAE2C3420240}">
      <dgm:prSet/>
      <dgm:spPr/>
      <dgm:t>
        <a:bodyPr/>
        <a:lstStyle/>
        <a:p>
          <a:endParaRPr lang="en-GB" noProof="0" dirty="0"/>
        </a:p>
      </dgm:t>
    </dgm:pt>
    <dgm:pt modelId="{C6552978-4345-4DBE-A971-6E02AD8C57EE}" type="sibTrans" cxnId="{5F2DEB16-D987-4229-AE34-FAE2C3420240}">
      <dgm:prSet/>
      <dgm:spPr/>
      <dgm:t>
        <a:bodyPr/>
        <a:lstStyle/>
        <a:p>
          <a:endParaRPr lang="en-GB" noProof="0" dirty="0"/>
        </a:p>
      </dgm:t>
    </dgm:pt>
    <dgm:pt modelId="{6541AEB1-A35E-4495-AF77-59E1124AC450}">
      <dgm:prSet phldrT="[Text]"/>
      <dgm:spPr/>
      <dgm:t>
        <a:bodyPr/>
        <a:lstStyle/>
        <a:p>
          <a:r>
            <a:rPr lang="en-GB" b="1" noProof="0" dirty="0">
              <a:solidFill>
                <a:srgbClr val="FFFF00"/>
              </a:solidFill>
            </a:rPr>
            <a:t>Decide</a:t>
          </a:r>
        </a:p>
      </dgm:t>
    </dgm:pt>
    <dgm:pt modelId="{6C8F2ADA-26DA-4C55-B4A0-F0DA37FC818A}" type="parTrans" cxnId="{F1FEC85A-119D-4667-AEAD-EA6BB2BF8BF0}">
      <dgm:prSet/>
      <dgm:spPr/>
      <dgm:t>
        <a:bodyPr/>
        <a:lstStyle/>
        <a:p>
          <a:endParaRPr lang="en-GB" noProof="0" dirty="0"/>
        </a:p>
      </dgm:t>
    </dgm:pt>
    <dgm:pt modelId="{76C159BD-4819-4DD9-8F2B-8BC77340700D}" type="sibTrans" cxnId="{F1FEC85A-119D-4667-AEAD-EA6BB2BF8BF0}">
      <dgm:prSet/>
      <dgm:spPr/>
      <dgm:t>
        <a:bodyPr/>
        <a:lstStyle/>
        <a:p>
          <a:endParaRPr lang="en-GB" noProof="0" dirty="0"/>
        </a:p>
      </dgm:t>
    </dgm:pt>
    <dgm:pt modelId="{EC716DEC-F877-4AA6-BAEC-623D4B4BADFF}">
      <dgm:prSet phldrT="[Text]"/>
      <dgm:spPr/>
      <dgm:t>
        <a:bodyPr/>
        <a:lstStyle/>
        <a:p>
          <a:r>
            <a:rPr lang="en-GB" b="1" noProof="0" dirty="0">
              <a:solidFill>
                <a:srgbClr val="FFFF00"/>
              </a:solidFill>
            </a:rPr>
            <a:t>Realise</a:t>
          </a:r>
        </a:p>
      </dgm:t>
    </dgm:pt>
    <dgm:pt modelId="{64748D88-C5D3-4E78-8151-E338ADDD2E28}" type="parTrans" cxnId="{C28D2E15-B614-4311-A0AD-B934967C1931}">
      <dgm:prSet/>
      <dgm:spPr/>
      <dgm:t>
        <a:bodyPr/>
        <a:lstStyle/>
        <a:p>
          <a:endParaRPr lang="en-GB" noProof="0" dirty="0"/>
        </a:p>
      </dgm:t>
    </dgm:pt>
    <dgm:pt modelId="{E065B860-8C8D-43A0-89D7-F1AAB5FC1FF8}" type="sibTrans" cxnId="{C28D2E15-B614-4311-A0AD-B934967C1931}">
      <dgm:prSet/>
      <dgm:spPr/>
      <dgm:t>
        <a:bodyPr/>
        <a:lstStyle/>
        <a:p>
          <a:endParaRPr lang="en-GB" noProof="0" dirty="0"/>
        </a:p>
      </dgm:t>
    </dgm:pt>
    <dgm:pt modelId="{A842B766-D647-446F-ABCB-DC014F871F29}">
      <dgm:prSet phldrT="[Text]"/>
      <dgm:spPr/>
      <dgm:t>
        <a:bodyPr/>
        <a:lstStyle/>
        <a:p>
          <a:r>
            <a:rPr lang="en-GB" b="1" noProof="0" dirty="0">
              <a:solidFill>
                <a:srgbClr val="FFFF00"/>
              </a:solidFill>
            </a:rPr>
            <a:t>Evaluate</a:t>
          </a:r>
        </a:p>
      </dgm:t>
    </dgm:pt>
    <dgm:pt modelId="{01420ADA-FED4-4631-8A63-57233011BCF1}" type="parTrans" cxnId="{3649B020-D780-46C0-9D26-19D082C062F8}">
      <dgm:prSet/>
      <dgm:spPr/>
      <dgm:t>
        <a:bodyPr/>
        <a:lstStyle/>
        <a:p>
          <a:endParaRPr lang="en-GB" noProof="0" dirty="0"/>
        </a:p>
      </dgm:t>
    </dgm:pt>
    <dgm:pt modelId="{C8A4DF84-7456-480D-A1CE-E4F56BA982F2}" type="sibTrans" cxnId="{3649B020-D780-46C0-9D26-19D082C062F8}">
      <dgm:prSet/>
      <dgm:spPr/>
      <dgm:t>
        <a:bodyPr/>
        <a:lstStyle/>
        <a:p>
          <a:endParaRPr lang="en-GB" noProof="0" dirty="0"/>
        </a:p>
      </dgm:t>
    </dgm:pt>
    <dgm:pt modelId="{1A755719-BFA7-4C3E-971C-A9470B2699D4}" type="pres">
      <dgm:prSet presAssocID="{B318CA86-A5C8-4DD7-8826-5BDD44A8C0E1}" presName="cycle" presStyleCnt="0">
        <dgm:presLayoutVars>
          <dgm:dir/>
          <dgm:resizeHandles val="exact"/>
        </dgm:presLayoutVars>
      </dgm:prSet>
      <dgm:spPr/>
    </dgm:pt>
    <dgm:pt modelId="{236FF23F-E351-4946-9DEA-A021A6A375D3}" type="pres">
      <dgm:prSet presAssocID="{DCF2005C-722E-40AF-86FB-2A97C7E9D8A9}" presName="node" presStyleLbl="node1" presStyleIdx="0" presStyleCnt="7">
        <dgm:presLayoutVars>
          <dgm:bulletEnabled val="1"/>
        </dgm:presLayoutVars>
      </dgm:prSet>
      <dgm:spPr/>
    </dgm:pt>
    <dgm:pt modelId="{6B90B791-8E01-4CDF-A3DA-3E5C9F22EAB3}" type="pres">
      <dgm:prSet presAssocID="{05F1A634-CA13-476A-A903-6000CFE26239}" presName="sibTrans" presStyleLbl="sibTrans2D1" presStyleIdx="0" presStyleCnt="7"/>
      <dgm:spPr/>
    </dgm:pt>
    <dgm:pt modelId="{FD9CCBAC-9EB3-4998-A541-C4D02E190DA4}" type="pres">
      <dgm:prSet presAssocID="{05F1A634-CA13-476A-A903-6000CFE26239}" presName="connectorText" presStyleLbl="sibTrans2D1" presStyleIdx="0" presStyleCnt="7"/>
      <dgm:spPr/>
    </dgm:pt>
    <dgm:pt modelId="{D3443A88-DA93-4FF6-9D20-B8FFD70E6D11}" type="pres">
      <dgm:prSet presAssocID="{72E8771A-6085-4697-9CC5-35216533A1F3}" presName="node" presStyleLbl="node1" presStyleIdx="1" presStyleCnt="7">
        <dgm:presLayoutVars>
          <dgm:bulletEnabled val="1"/>
        </dgm:presLayoutVars>
      </dgm:prSet>
      <dgm:spPr/>
    </dgm:pt>
    <dgm:pt modelId="{E75A7F6E-B635-4D1A-A5DC-1167196D12AB}" type="pres">
      <dgm:prSet presAssocID="{F5756BEF-C469-4EE1-9579-152F40BFB019}" presName="sibTrans" presStyleLbl="sibTrans2D1" presStyleIdx="1" presStyleCnt="7"/>
      <dgm:spPr/>
    </dgm:pt>
    <dgm:pt modelId="{FD26F0A3-559B-4279-B980-49E2777FB1EB}" type="pres">
      <dgm:prSet presAssocID="{F5756BEF-C469-4EE1-9579-152F40BFB019}" presName="connectorText" presStyleLbl="sibTrans2D1" presStyleIdx="1" presStyleCnt="7"/>
      <dgm:spPr/>
    </dgm:pt>
    <dgm:pt modelId="{DD411E3E-EA3C-42CA-88B8-36A697D9A09F}" type="pres">
      <dgm:prSet presAssocID="{72D826C9-EF0D-44FA-9C93-48539F876DE8}" presName="node" presStyleLbl="node1" presStyleIdx="2" presStyleCnt="7">
        <dgm:presLayoutVars>
          <dgm:bulletEnabled val="1"/>
        </dgm:presLayoutVars>
      </dgm:prSet>
      <dgm:spPr/>
    </dgm:pt>
    <dgm:pt modelId="{FB4A0593-A9B8-4294-A96B-CD490583A15A}" type="pres">
      <dgm:prSet presAssocID="{8D5063E3-0948-4F04-8A8B-1C97AE9D53D7}" presName="sibTrans" presStyleLbl="sibTrans2D1" presStyleIdx="2" presStyleCnt="7"/>
      <dgm:spPr/>
    </dgm:pt>
    <dgm:pt modelId="{903571AD-55C8-4D08-ADAC-885019C51921}" type="pres">
      <dgm:prSet presAssocID="{8D5063E3-0948-4F04-8A8B-1C97AE9D53D7}" presName="connectorText" presStyleLbl="sibTrans2D1" presStyleIdx="2" presStyleCnt="7"/>
      <dgm:spPr/>
    </dgm:pt>
    <dgm:pt modelId="{BEF4D05F-E00B-410E-815D-AC3803310073}" type="pres">
      <dgm:prSet presAssocID="{46B11072-D901-4460-B337-D64EC90AE4DE}" presName="node" presStyleLbl="node1" presStyleIdx="3" presStyleCnt="7">
        <dgm:presLayoutVars>
          <dgm:bulletEnabled val="1"/>
        </dgm:presLayoutVars>
      </dgm:prSet>
      <dgm:spPr/>
    </dgm:pt>
    <dgm:pt modelId="{9FD2B8FD-A41E-4FFD-996C-F983C8046E29}" type="pres">
      <dgm:prSet presAssocID="{C6552978-4345-4DBE-A971-6E02AD8C57EE}" presName="sibTrans" presStyleLbl="sibTrans2D1" presStyleIdx="3" presStyleCnt="7"/>
      <dgm:spPr/>
    </dgm:pt>
    <dgm:pt modelId="{58087C1A-02A9-4387-AAFD-92C856C01D58}" type="pres">
      <dgm:prSet presAssocID="{C6552978-4345-4DBE-A971-6E02AD8C57EE}" presName="connectorText" presStyleLbl="sibTrans2D1" presStyleIdx="3" presStyleCnt="7"/>
      <dgm:spPr/>
    </dgm:pt>
    <dgm:pt modelId="{22E7E87C-2178-4AAF-A459-1A7294F499D0}" type="pres">
      <dgm:prSet presAssocID="{6541AEB1-A35E-4495-AF77-59E1124AC450}" presName="node" presStyleLbl="node1" presStyleIdx="4" presStyleCnt="7">
        <dgm:presLayoutVars>
          <dgm:bulletEnabled val="1"/>
        </dgm:presLayoutVars>
      </dgm:prSet>
      <dgm:spPr/>
    </dgm:pt>
    <dgm:pt modelId="{C87A3AF2-8E60-4B76-B448-3D8893D4FA1C}" type="pres">
      <dgm:prSet presAssocID="{76C159BD-4819-4DD9-8F2B-8BC77340700D}" presName="sibTrans" presStyleLbl="sibTrans2D1" presStyleIdx="4" presStyleCnt="7"/>
      <dgm:spPr/>
    </dgm:pt>
    <dgm:pt modelId="{35F96668-7688-46AF-80F2-48C2F769A59B}" type="pres">
      <dgm:prSet presAssocID="{76C159BD-4819-4DD9-8F2B-8BC77340700D}" presName="connectorText" presStyleLbl="sibTrans2D1" presStyleIdx="4" presStyleCnt="7"/>
      <dgm:spPr/>
    </dgm:pt>
    <dgm:pt modelId="{402FF42A-2768-42B2-83A3-9078F33AA76F}" type="pres">
      <dgm:prSet presAssocID="{EC716DEC-F877-4AA6-BAEC-623D4B4BADFF}" presName="node" presStyleLbl="node1" presStyleIdx="5" presStyleCnt="7">
        <dgm:presLayoutVars>
          <dgm:bulletEnabled val="1"/>
        </dgm:presLayoutVars>
      </dgm:prSet>
      <dgm:spPr/>
    </dgm:pt>
    <dgm:pt modelId="{686CED90-7344-432C-BA74-FD5A0DEF0D0E}" type="pres">
      <dgm:prSet presAssocID="{E065B860-8C8D-43A0-89D7-F1AAB5FC1FF8}" presName="sibTrans" presStyleLbl="sibTrans2D1" presStyleIdx="5" presStyleCnt="7"/>
      <dgm:spPr/>
    </dgm:pt>
    <dgm:pt modelId="{6916AE2F-0951-4815-A86E-4C9076496DEC}" type="pres">
      <dgm:prSet presAssocID="{E065B860-8C8D-43A0-89D7-F1AAB5FC1FF8}" presName="connectorText" presStyleLbl="sibTrans2D1" presStyleIdx="5" presStyleCnt="7"/>
      <dgm:spPr/>
    </dgm:pt>
    <dgm:pt modelId="{87E6B25B-4FC0-4543-9557-2FF82A71FE63}" type="pres">
      <dgm:prSet presAssocID="{A842B766-D647-446F-ABCB-DC014F871F29}" presName="node" presStyleLbl="node1" presStyleIdx="6" presStyleCnt="7">
        <dgm:presLayoutVars>
          <dgm:bulletEnabled val="1"/>
        </dgm:presLayoutVars>
      </dgm:prSet>
      <dgm:spPr/>
    </dgm:pt>
    <dgm:pt modelId="{62ACEEFA-5EC7-46B3-90DE-34DD2D95B4A6}" type="pres">
      <dgm:prSet presAssocID="{C8A4DF84-7456-480D-A1CE-E4F56BA982F2}" presName="sibTrans" presStyleLbl="sibTrans2D1" presStyleIdx="6" presStyleCnt="7"/>
      <dgm:spPr/>
    </dgm:pt>
    <dgm:pt modelId="{4D734182-4EE6-409D-83E6-536A5087B8AA}" type="pres">
      <dgm:prSet presAssocID="{C8A4DF84-7456-480D-A1CE-E4F56BA982F2}" presName="connectorText" presStyleLbl="sibTrans2D1" presStyleIdx="6" presStyleCnt="7"/>
      <dgm:spPr/>
    </dgm:pt>
  </dgm:ptLst>
  <dgm:cxnLst>
    <dgm:cxn modelId="{C28D2E15-B614-4311-A0AD-B934967C1931}" srcId="{B318CA86-A5C8-4DD7-8826-5BDD44A8C0E1}" destId="{EC716DEC-F877-4AA6-BAEC-623D4B4BADFF}" srcOrd="5" destOrd="0" parTransId="{64748D88-C5D3-4E78-8151-E338ADDD2E28}" sibTransId="{E065B860-8C8D-43A0-89D7-F1AAB5FC1FF8}"/>
    <dgm:cxn modelId="{5F2DEB16-D987-4229-AE34-FAE2C3420240}" srcId="{B318CA86-A5C8-4DD7-8826-5BDD44A8C0E1}" destId="{46B11072-D901-4460-B337-D64EC90AE4DE}" srcOrd="3" destOrd="0" parTransId="{9DFBEE3C-BA4D-48B6-B2F5-F9D1002A4B93}" sibTransId="{C6552978-4345-4DBE-A971-6E02AD8C57EE}"/>
    <dgm:cxn modelId="{3649B020-D780-46C0-9D26-19D082C062F8}" srcId="{B318CA86-A5C8-4DD7-8826-5BDD44A8C0E1}" destId="{A842B766-D647-446F-ABCB-DC014F871F29}" srcOrd="6" destOrd="0" parTransId="{01420ADA-FED4-4631-8A63-57233011BCF1}" sibTransId="{C8A4DF84-7456-480D-A1CE-E4F56BA982F2}"/>
    <dgm:cxn modelId="{1B261321-E000-4C3E-9DF1-E0B3CA454989}" type="presOf" srcId="{EC716DEC-F877-4AA6-BAEC-623D4B4BADFF}" destId="{402FF42A-2768-42B2-83A3-9078F33AA76F}" srcOrd="0" destOrd="0" presId="urn:microsoft.com/office/officeart/2005/8/layout/cycle2"/>
    <dgm:cxn modelId="{88E6D35C-31BA-4ABA-B177-2DF45F1E7BF5}" type="presOf" srcId="{F5756BEF-C469-4EE1-9579-152F40BFB019}" destId="{E75A7F6E-B635-4D1A-A5DC-1167196D12AB}" srcOrd="0" destOrd="0" presId="urn:microsoft.com/office/officeart/2005/8/layout/cycle2"/>
    <dgm:cxn modelId="{E121B26A-3FCE-4D46-8273-63E2E57D83B2}" type="presOf" srcId="{6541AEB1-A35E-4495-AF77-59E1124AC450}" destId="{22E7E87C-2178-4AAF-A459-1A7294F499D0}" srcOrd="0" destOrd="0" presId="urn:microsoft.com/office/officeart/2005/8/layout/cycle2"/>
    <dgm:cxn modelId="{1B66B24C-21F3-4F08-ADEE-D78CD066E2EA}" type="presOf" srcId="{E065B860-8C8D-43A0-89D7-F1AAB5FC1FF8}" destId="{6916AE2F-0951-4815-A86E-4C9076496DEC}" srcOrd="1" destOrd="0" presId="urn:microsoft.com/office/officeart/2005/8/layout/cycle2"/>
    <dgm:cxn modelId="{EDC5CB4F-A3F5-4E7A-B77E-4A7672C40607}" type="presOf" srcId="{8D5063E3-0948-4F04-8A8B-1C97AE9D53D7}" destId="{903571AD-55C8-4D08-ADAC-885019C51921}" srcOrd="1" destOrd="0" presId="urn:microsoft.com/office/officeart/2005/8/layout/cycle2"/>
    <dgm:cxn modelId="{58041559-51C1-4C6D-A806-4385F6EB4552}" srcId="{B318CA86-A5C8-4DD7-8826-5BDD44A8C0E1}" destId="{72D826C9-EF0D-44FA-9C93-48539F876DE8}" srcOrd="2" destOrd="0" parTransId="{AE085589-33E4-4955-B88D-9FAFB945F752}" sibTransId="{8D5063E3-0948-4F04-8A8B-1C97AE9D53D7}"/>
    <dgm:cxn modelId="{8C50F179-D155-43E7-9C9E-03E9B848007D}" type="presOf" srcId="{C6552978-4345-4DBE-A971-6E02AD8C57EE}" destId="{58087C1A-02A9-4387-AAFD-92C856C01D58}" srcOrd="1" destOrd="0" presId="urn:microsoft.com/office/officeart/2005/8/layout/cycle2"/>
    <dgm:cxn modelId="{F1FEC85A-119D-4667-AEAD-EA6BB2BF8BF0}" srcId="{B318CA86-A5C8-4DD7-8826-5BDD44A8C0E1}" destId="{6541AEB1-A35E-4495-AF77-59E1124AC450}" srcOrd="4" destOrd="0" parTransId="{6C8F2ADA-26DA-4C55-B4A0-F0DA37FC818A}" sibTransId="{76C159BD-4819-4DD9-8F2B-8BC77340700D}"/>
    <dgm:cxn modelId="{E9459E85-FE1B-479A-9DC5-812C60AB66CC}" type="presOf" srcId="{76C159BD-4819-4DD9-8F2B-8BC77340700D}" destId="{35F96668-7688-46AF-80F2-48C2F769A59B}" srcOrd="1" destOrd="0" presId="urn:microsoft.com/office/officeart/2005/8/layout/cycle2"/>
    <dgm:cxn modelId="{C42EB491-C03F-4934-B8D0-4FC0726F51F9}" type="presOf" srcId="{05F1A634-CA13-476A-A903-6000CFE26239}" destId="{6B90B791-8E01-4CDF-A3DA-3E5C9F22EAB3}" srcOrd="0" destOrd="0" presId="urn:microsoft.com/office/officeart/2005/8/layout/cycle2"/>
    <dgm:cxn modelId="{C91DE89C-EAC0-4719-B9D2-3A12D1286CB6}" type="presOf" srcId="{46B11072-D901-4460-B337-D64EC90AE4DE}" destId="{BEF4D05F-E00B-410E-815D-AC3803310073}" srcOrd="0" destOrd="0" presId="urn:microsoft.com/office/officeart/2005/8/layout/cycle2"/>
    <dgm:cxn modelId="{2456AAAF-1DA3-4E48-B897-81ECD488FD54}" type="presOf" srcId="{A842B766-D647-446F-ABCB-DC014F871F29}" destId="{87E6B25B-4FC0-4543-9557-2FF82A71FE63}" srcOrd="0" destOrd="0" presId="urn:microsoft.com/office/officeart/2005/8/layout/cycle2"/>
    <dgm:cxn modelId="{A9FA4AB5-D6A3-4B69-8779-78906D0C6AFB}" type="presOf" srcId="{DCF2005C-722E-40AF-86FB-2A97C7E9D8A9}" destId="{236FF23F-E351-4946-9DEA-A021A6A375D3}" srcOrd="0" destOrd="0" presId="urn:microsoft.com/office/officeart/2005/8/layout/cycle2"/>
    <dgm:cxn modelId="{A76C99B8-F2E0-4BE9-8678-082E565EC435}" type="presOf" srcId="{C6552978-4345-4DBE-A971-6E02AD8C57EE}" destId="{9FD2B8FD-A41E-4FFD-996C-F983C8046E29}" srcOrd="0" destOrd="0" presId="urn:microsoft.com/office/officeart/2005/8/layout/cycle2"/>
    <dgm:cxn modelId="{CC1D7EBA-0496-4405-A666-AAFE58143E58}" type="presOf" srcId="{C8A4DF84-7456-480D-A1CE-E4F56BA982F2}" destId="{62ACEEFA-5EC7-46B3-90DE-34DD2D95B4A6}" srcOrd="0" destOrd="0" presId="urn:microsoft.com/office/officeart/2005/8/layout/cycle2"/>
    <dgm:cxn modelId="{F983D3BA-F95A-419A-B1F8-B630842F9A95}" type="presOf" srcId="{E065B860-8C8D-43A0-89D7-F1AAB5FC1FF8}" destId="{686CED90-7344-432C-BA74-FD5A0DEF0D0E}" srcOrd="0" destOrd="0" presId="urn:microsoft.com/office/officeart/2005/8/layout/cycle2"/>
    <dgm:cxn modelId="{3E42ADC0-C34E-455B-9530-C70F2A3D1199}" type="presOf" srcId="{72D826C9-EF0D-44FA-9C93-48539F876DE8}" destId="{DD411E3E-EA3C-42CA-88B8-36A697D9A09F}" srcOrd="0" destOrd="0" presId="urn:microsoft.com/office/officeart/2005/8/layout/cycle2"/>
    <dgm:cxn modelId="{0B092CC3-2198-48D0-8FD0-078F1DD6B5EB}" type="presOf" srcId="{05F1A634-CA13-476A-A903-6000CFE26239}" destId="{FD9CCBAC-9EB3-4998-A541-C4D02E190DA4}" srcOrd="1" destOrd="0" presId="urn:microsoft.com/office/officeart/2005/8/layout/cycle2"/>
    <dgm:cxn modelId="{86CDBDC9-6D29-495D-87E4-3D2EA68427C0}" type="presOf" srcId="{76C159BD-4819-4DD9-8F2B-8BC77340700D}" destId="{C87A3AF2-8E60-4B76-B448-3D8893D4FA1C}" srcOrd="0" destOrd="0" presId="urn:microsoft.com/office/officeart/2005/8/layout/cycle2"/>
    <dgm:cxn modelId="{2E99F1D1-5345-4C52-B017-5A029CCD151B}" srcId="{B318CA86-A5C8-4DD7-8826-5BDD44A8C0E1}" destId="{DCF2005C-722E-40AF-86FB-2A97C7E9D8A9}" srcOrd="0" destOrd="0" parTransId="{A52A05F0-375F-4507-B099-DB0C648B130A}" sibTransId="{05F1A634-CA13-476A-A903-6000CFE26239}"/>
    <dgm:cxn modelId="{7FE530D7-5242-46A9-8AB4-FD7598A40747}" type="presOf" srcId="{C8A4DF84-7456-480D-A1CE-E4F56BA982F2}" destId="{4D734182-4EE6-409D-83E6-536A5087B8AA}" srcOrd="1" destOrd="0" presId="urn:microsoft.com/office/officeart/2005/8/layout/cycle2"/>
    <dgm:cxn modelId="{CB6C25D8-F75F-4688-A13A-8D399BF13E5C}" srcId="{B318CA86-A5C8-4DD7-8826-5BDD44A8C0E1}" destId="{72E8771A-6085-4697-9CC5-35216533A1F3}" srcOrd="1" destOrd="0" parTransId="{BD25BE4E-82BE-4964-BB76-C99E194925B3}" sibTransId="{F5756BEF-C469-4EE1-9579-152F40BFB019}"/>
    <dgm:cxn modelId="{71668CDB-7E55-4505-9515-B1C9BB441B45}" type="presOf" srcId="{72E8771A-6085-4697-9CC5-35216533A1F3}" destId="{D3443A88-DA93-4FF6-9D20-B8FFD70E6D11}" srcOrd="0" destOrd="0" presId="urn:microsoft.com/office/officeart/2005/8/layout/cycle2"/>
    <dgm:cxn modelId="{4A62B2EC-5631-4C47-806C-1A2C74A07078}" type="presOf" srcId="{8D5063E3-0948-4F04-8A8B-1C97AE9D53D7}" destId="{FB4A0593-A9B8-4294-A96B-CD490583A15A}" srcOrd="0" destOrd="0" presId="urn:microsoft.com/office/officeart/2005/8/layout/cycle2"/>
    <dgm:cxn modelId="{BDB0B2F2-387F-4BC7-8026-943149033398}" type="presOf" srcId="{B318CA86-A5C8-4DD7-8826-5BDD44A8C0E1}" destId="{1A755719-BFA7-4C3E-971C-A9470B2699D4}" srcOrd="0" destOrd="0" presId="urn:microsoft.com/office/officeart/2005/8/layout/cycle2"/>
    <dgm:cxn modelId="{FC79F8FE-4A33-4814-A6AB-EAB66F2A1A15}" type="presOf" srcId="{F5756BEF-C469-4EE1-9579-152F40BFB019}" destId="{FD26F0A3-559B-4279-B980-49E2777FB1EB}" srcOrd="1" destOrd="0" presId="urn:microsoft.com/office/officeart/2005/8/layout/cycle2"/>
    <dgm:cxn modelId="{DBBD5F65-0558-4919-9732-218A8533374C}" type="presParOf" srcId="{1A755719-BFA7-4C3E-971C-A9470B2699D4}" destId="{236FF23F-E351-4946-9DEA-A021A6A375D3}" srcOrd="0" destOrd="0" presId="urn:microsoft.com/office/officeart/2005/8/layout/cycle2"/>
    <dgm:cxn modelId="{DB1E9EA5-EACE-4CF5-95CF-558279407B0A}" type="presParOf" srcId="{1A755719-BFA7-4C3E-971C-A9470B2699D4}" destId="{6B90B791-8E01-4CDF-A3DA-3E5C9F22EAB3}" srcOrd="1" destOrd="0" presId="urn:microsoft.com/office/officeart/2005/8/layout/cycle2"/>
    <dgm:cxn modelId="{0704C53E-8749-4C9B-ACC8-556976767B39}" type="presParOf" srcId="{6B90B791-8E01-4CDF-A3DA-3E5C9F22EAB3}" destId="{FD9CCBAC-9EB3-4998-A541-C4D02E190DA4}" srcOrd="0" destOrd="0" presId="urn:microsoft.com/office/officeart/2005/8/layout/cycle2"/>
    <dgm:cxn modelId="{247B5B2A-8582-494C-8C7A-6E14D3B11644}" type="presParOf" srcId="{1A755719-BFA7-4C3E-971C-A9470B2699D4}" destId="{D3443A88-DA93-4FF6-9D20-B8FFD70E6D11}" srcOrd="2" destOrd="0" presId="urn:microsoft.com/office/officeart/2005/8/layout/cycle2"/>
    <dgm:cxn modelId="{A522E0EF-835D-4192-AA2C-4B20D5A1BDF3}" type="presParOf" srcId="{1A755719-BFA7-4C3E-971C-A9470B2699D4}" destId="{E75A7F6E-B635-4D1A-A5DC-1167196D12AB}" srcOrd="3" destOrd="0" presId="urn:microsoft.com/office/officeart/2005/8/layout/cycle2"/>
    <dgm:cxn modelId="{C639F516-98F7-41F4-8EB2-61BB14104B82}" type="presParOf" srcId="{E75A7F6E-B635-4D1A-A5DC-1167196D12AB}" destId="{FD26F0A3-559B-4279-B980-49E2777FB1EB}" srcOrd="0" destOrd="0" presId="urn:microsoft.com/office/officeart/2005/8/layout/cycle2"/>
    <dgm:cxn modelId="{0EC4FBA2-F231-4A04-A405-D3A453C177F7}" type="presParOf" srcId="{1A755719-BFA7-4C3E-971C-A9470B2699D4}" destId="{DD411E3E-EA3C-42CA-88B8-36A697D9A09F}" srcOrd="4" destOrd="0" presId="urn:microsoft.com/office/officeart/2005/8/layout/cycle2"/>
    <dgm:cxn modelId="{463258BA-F3A6-43B8-9F1B-02FC77E3C28B}" type="presParOf" srcId="{1A755719-BFA7-4C3E-971C-A9470B2699D4}" destId="{FB4A0593-A9B8-4294-A96B-CD490583A15A}" srcOrd="5" destOrd="0" presId="urn:microsoft.com/office/officeart/2005/8/layout/cycle2"/>
    <dgm:cxn modelId="{105EA7C9-49E6-4297-9F12-4FFD0C904C3F}" type="presParOf" srcId="{FB4A0593-A9B8-4294-A96B-CD490583A15A}" destId="{903571AD-55C8-4D08-ADAC-885019C51921}" srcOrd="0" destOrd="0" presId="urn:microsoft.com/office/officeart/2005/8/layout/cycle2"/>
    <dgm:cxn modelId="{855B3127-2798-4D20-8528-AD070E2B9931}" type="presParOf" srcId="{1A755719-BFA7-4C3E-971C-A9470B2699D4}" destId="{BEF4D05F-E00B-410E-815D-AC3803310073}" srcOrd="6" destOrd="0" presId="urn:microsoft.com/office/officeart/2005/8/layout/cycle2"/>
    <dgm:cxn modelId="{4AFF1AA6-58BC-45EA-8923-93FF4B5B2149}" type="presParOf" srcId="{1A755719-BFA7-4C3E-971C-A9470B2699D4}" destId="{9FD2B8FD-A41E-4FFD-996C-F983C8046E29}" srcOrd="7" destOrd="0" presId="urn:microsoft.com/office/officeart/2005/8/layout/cycle2"/>
    <dgm:cxn modelId="{9903CCE0-B06D-4BA9-B822-462E92353E77}" type="presParOf" srcId="{9FD2B8FD-A41E-4FFD-996C-F983C8046E29}" destId="{58087C1A-02A9-4387-AAFD-92C856C01D58}" srcOrd="0" destOrd="0" presId="urn:microsoft.com/office/officeart/2005/8/layout/cycle2"/>
    <dgm:cxn modelId="{F163416D-B039-418B-BEB4-67DBFA42AE17}" type="presParOf" srcId="{1A755719-BFA7-4C3E-971C-A9470B2699D4}" destId="{22E7E87C-2178-4AAF-A459-1A7294F499D0}" srcOrd="8" destOrd="0" presId="urn:microsoft.com/office/officeart/2005/8/layout/cycle2"/>
    <dgm:cxn modelId="{D1185D20-C3C9-4D9B-9F0C-172AC6A7084C}" type="presParOf" srcId="{1A755719-BFA7-4C3E-971C-A9470B2699D4}" destId="{C87A3AF2-8E60-4B76-B448-3D8893D4FA1C}" srcOrd="9" destOrd="0" presId="urn:microsoft.com/office/officeart/2005/8/layout/cycle2"/>
    <dgm:cxn modelId="{C9187F62-A98B-48F2-AEBA-3C8B83D7B0C4}" type="presParOf" srcId="{C87A3AF2-8E60-4B76-B448-3D8893D4FA1C}" destId="{35F96668-7688-46AF-80F2-48C2F769A59B}" srcOrd="0" destOrd="0" presId="urn:microsoft.com/office/officeart/2005/8/layout/cycle2"/>
    <dgm:cxn modelId="{14E429B9-77C8-49DA-AA6E-452DC2FED53C}" type="presParOf" srcId="{1A755719-BFA7-4C3E-971C-A9470B2699D4}" destId="{402FF42A-2768-42B2-83A3-9078F33AA76F}" srcOrd="10" destOrd="0" presId="urn:microsoft.com/office/officeart/2005/8/layout/cycle2"/>
    <dgm:cxn modelId="{05AF0222-1C6E-40EB-8EC1-98688E52588D}" type="presParOf" srcId="{1A755719-BFA7-4C3E-971C-A9470B2699D4}" destId="{686CED90-7344-432C-BA74-FD5A0DEF0D0E}" srcOrd="11" destOrd="0" presId="urn:microsoft.com/office/officeart/2005/8/layout/cycle2"/>
    <dgm:cxn modelId="{A35F9D29-91E7-40D6-A802-34BA3F6B986D}" type="presParOf" srcId="{686CED90-7344-432C-BA74-FD5A0DEF0D0E}" destId="{6916AE2F-0951-4815-A86E-4C9076496DEC}" srcOrd="0" destOrd="0" presId="urn:microsoft.com/office/officeart/2005/8/layout/cycle2"/>
    <dgm:cxn modelId="{AA53E765-4A0F-4468-AD9C-155776931D8A}" type="presParOf" srcId="{1A755719-BFA7-4C3E-971C-A9470B2699D4}" destId="{87E6B25B-4FC0-4543-9557-2FF82A71FE63}" srcOrd="12" destOrd="0" presId="urn:microsoft.com/office/officeart/2005/8/layout/cycle2"/>
    <dgm:cxn modelId="{3151146B-E0C9-4064-AF7D-B74FF0B7EB4E}" type="presParOf" srcId="{1A755719-BFA7-4C3E-971C-A9470B2699D4}" destId="{62ACEEFA-5EC7-46B3-90DE-34DD2D95B4A6}" srcOrd="13" destOrd="0" presId="urn:microsoft.com/office/officeart/2005/8/layout/cycle2"/>
    <dgm:cxn modelId="{D49AC3B1-D13B-4ACB-8A58-B16D6178BDAA}" type="presParOf" srcId="{62ACEEFA-5EC7-46B3-90DE-34DD2D95B4A6}" destId="{4D734182-4EE6-409D-83E6-536A5087B8A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9A8AB4-D8A1-4177-98D2-E926714E2845}" type="doc">
      <dgm:prSet loTypeId="urn:microsoft.com/office/officeart/2005/8/layout/venn1" loCatId="relationship" qsTypeId="urn:microsoft.com/office/officeart/2005/8/quickstyle/simple2" qsCatId="simple" csTypeId="urn:microsoft.com/office/officeart/2005/8/colors/colorful4" csCatId="colorful" phldr="1"/>
      <dgm:spPr/>
    </dgm:pt>
    <dgm:pt modelId="{33BE9786-1D7B-4227-A91C-1274C4A82DF5}">
      <dgm:prSet phldrT="[Text]"/>
      <dgm:spPr>
        <a:ln>
          <a:noFill/>
        </a:ln>
      </dgm:spPr>
      <dgm:t>
        <a:bodyPr/>
        <a:lstStyle/>
        <a:p>
          <a:r>
            <a:rPr lang="de-DE" dirty="0"/>
            <a:t>Human Values:</a:t>
          </a:r>
        </a:p>
        <a:p>
          <a:r>
            <a:rPr lang="de-DE" dirty="0"/>
            <a:t>Desirability </a:t>
          </a:r>
        </a:p>
      </dgm:t>
    </dgm:pt>
    <dgm:pt modelId="{39F36FC1-8305-45EA-8805-8D014CE54FB2}" type="parTrans" cxnId="{DFA46612-4786-44DC-983E-058DB6D98AF3}">
      <dgm:prSet/>
      <dgm:spPr/>
      <dgm:t>
        <a:bodyPr/>
        <a:lstStyle/>
        <a:p>
          <a:endParaRPr lang="de-DE"/>
        </a:p>
      </dgm:t>
    </dgm:pt>
    <dgm:pt modelId="{7BACAE7D-477D-470B-8EEB-08B0B23011B3}" type="sibTrans" cxnId="{DFA46612-4786-44DC-983E-058DB6D98AF3}">
      <dgm:prSet/>
      <dgm:spPr/>
      <dgm:t>
        <a:bodyPr/>
        <a:lstStyle/>
        <a:p>
          <a:endParaRPr lang="de-DE"/>
        </a:p>
      </dgm:t>
    </dgm:pt>
    <dgm:pt modelId="{A3C68B06-C312-4FAC-9963-2431D4509234}">
      <dgm:prSet phldrT="[Text]"/>
      <dgm:spPr>
        <a:solidFill>
          <a:srgbClr val="00B0F0">
            <a:alpha val="50000"/>
          </a:srgbClr>
        </a:solidFill>
        <a:ln>
          <a:noFill/>
        </a:ln>
      </dgm:spPr>
      <dgm:t>
        <a:bodyPr/>
        <a:lstStyle/>
        <a:p>
          <a:r>
            <a:rPr lang="de-DE" dirty="0"/>
            <a:t>Business:</a:t>
          </a:r>
        </a:p>
        <a:p>
          <a:r>
            <a:rPr lang="de-DE" dirty="0"/>
            <a:t>Viability</a:t>
          </a:r>
        </a:p>
      </dgm:t>
    </dgm:pt>
    <dgm:pt modelId="{2CDA26E0-03F7-45B9-996F-B19069C521F9}" type="parTrans" cxnId="{A8AF3ABA-CCEA-4831-A4E5-F45043D4FD0D}">
      <dgm:prSet/>
      <dgm:spPr/>
      <dgm:t>
        <a:bodyPr/>
        <a:lstStyle/>
        <a:p>
          <a:endParaRPr lang="de-DE"/>
        </a:p>
      </dgm:t>
    </dgm:pt>
    <dgm:pt modelId="{7E03CA1C-C4B5-4391-9713-2415537EE34A}" type="sibTrans" cxnId="{A8AF3ABA-CCEA-4831-A4E5-F45043D4FD0D}">
      <dgm:prSet/>
      <dgm:spPr/>
      <dgm:t>
        <a:bodyPr/>
        <a:lstStyle/>
        <a:p>
          <a:endParaRPr lang="de-DE"/>
        </a:p>
      </dgm:t>
    </dgm:pt>
    <dgm:pt modelId="{1F17AF78-11E3-4F5B-A03B-48DBD5CB62E5}">
      <dgm:prSet phldrT="[Text]"/>
      <dgm:spPr>
        <a:solidFill>
          <a:schemeClr val="accent2">
            <a:lumMod val="75000"/>
            <a:alpha val="50000"/>
          </a:schemeClr>
        </a:solidFill>
        <a:ln>
          <a:noFill/>
        </a:ln>
      </dgm:spPr>
      <dgm:t>
        <a:bodyPr/>
        <a:lstStyle/>
        <a:p>
          <a:r>
            <a:rPr lang="de-DE" dirty="0"/>
            <a:t>Technology:</a:t>
          </a:r>
        </a:p>
        <a:p>
          <a:r>
            <a:rPr lang="de-DE" dirty="0"/>
            <a:t>Feasibility</a:t>
          </a:r>
        </a:p>
      </dgm:t>
    </dgm:pt>
    <dgm:pt modelId="{7D419C62-57D2-4CAD-AE9A-42547F10744A}" type="parTrans" cxnId="{9D2BE14C-9709-4478-82F7-EFE0D9F1DF2C}">
      <dgm:prSet/>
      <dgm:spPr/>
      <dgm:t>
        <a:bodyPr/>
        <a:lstStyle/>
        <a:p>
          <a:endParaRPr lang="de-DE"/>
        </a:p>
      </dgm:t>
    </dgm:pt>
    <dgm:pt modelId="{26003F45-DD2C-494D-B1EE-A6969D0ACDB8}" type="sibTrans" cxnId="{9D2BE14C-9709-4478-82F7-EFE0D9F1DF2C}">
      <dgm:prSet/>
      <dgm:spPr/>
      <dgm:t>
        <a:bodyPr/>
        <a:lstStyle/>
        <a:p>
          <a:endParaRPr lang="de-DE"/>
        </a:p>
      </dgm:t>
    </dgm:pt>
    <dgm:pt modelId="{BEA50AD9-2153-4C30-B363-77AE02354EC3}" type="pres">
      <dgm:prSet presAssocID="{239A8AB4-D8A1-4177-98D2-E926714E2845}" presName="compositeShape" presStyleCnt="0">
        <dgm:presLayoutVars>
          <dgm:chMax val="7"/>
          <dgm:dir/>
          <dgm:resizeHandles val="exact"/>
        </dgm:presLayoutVars>
      </dgm:prSet>
      <dgm:spPr/>
    </dgm:pt>
    <dgm:pt modelId="{5FBDCA61-9F5F-4869-AEB9-C629D4A8B02E}" type="pres">
      <dgm:prSet presAssocID="{33BE9786-1D7B-4227-A91C-1274C4A82DF5}" presName="circ1" presStyleLbl="vennNode1" presStyleIdx="0" presStyleCnt="3"/>
      <dgm:spPr/>
    </dgm:pt>
    <dgm:pt modelId="{748E3531-71FD-41DC-9CE8-8DDF6E8A1160}" type="pres">
      <dgm:prSet presAssocID="{33BE9786-1D7B-4227-A91C-1274C4A82DF5}" presName="circ1Tx" presStyleLbl="revTx" presStyleIdx="0" presStyleCnt="0">
        <dgm:presLayoutVars>
          <dgm:chMax val="0"/>
          <dgm:chPref val="0"/>
          <dgm:bulletEnabled val="1"/>
        </dgm:presLayoutVars>
      </dgm:prSet>
      <dgm:spPr/>
    </dgm:pt>
    <dgm:pt modelId="{F71349D0-BA2D-452B-BC26-C542FBF07D2E}" type="pres">
      <dgm:prSet presAssocID="{A3C68B06-C312-4FAC-9963-2431D4509234}" presName="circ2" presStyleLbl="vennNode1" presStyleIdx="1" presStyleCnt="3"/>
      <dgm:spPr/>
    </dgm:pt>
    <dgm:pt modelId="{B2B81E32-183C-4315-A324-E489DD10F6C9}" type="pres">
      <dgm:prSet presAssocID="{A3C68B06-C312-4FAC-9963-2431D4509234}" presName="circ2Tx" presStyleLbl="revTx" presStyleIdx="0" presStyleCnt="0">
        <dgm:presLayoutVars>
          <dgm:chMax val="0"/>
          <dgm:chPref val="0"/>
          <dgm:bulletEnabled val="1"/>
        </dgm:presLayoutVars>
      </dgm:prSet>
      <dgm:spPr/>
    </dgm:pt>
    <dgm:pt modelId="{1E00599A-06B2-425C-A91C-786FC313490E}" type="pres">
      <dgm:prSet presAssocID="{1F17AF78-11E3-4F5B-A03B-48DBD5CB62E5}" presName="circ3" presStyleLbl="vennNode1" presStyleIdx="2" presStyleCnt="3"/>
      <dgm:spPr/>
    </dgm:pt>
    <dgm:pt modelId="{DB353218-3DA7-441F-B5FA-AAD3D45A3FF5}" type="pres">
      <dgm:prSet presAssocID="{1F17AF78-11E3-4F5B-A03B-48DBD5CB62E5}" presName="circ3Tx" presStyleLbl="revTx" presStyleIdx="0" presStyleCnt="0">
        <dgm:presLayoutVars>
          <dgm:chMax val="0"/>
          <dgm:chPref val="0"/>
          <dgm:bulletEnabled val="1"/>
        </dgm:presLayoutVars>
      </dgm:prSet>
      <dgm:spPr/>
    </dgm:pt>
  </dgm:ptLst>
  <dgm:cxnLst>
    <dgm:cxn modelId="{DFA46612-4786-44DC-983E-058DB6D98AF3}" srcId="{239A8AB4-D8A1-4177-98D2-E926714E2845}" destId="{33BE9786-1D7B-4227-A91C-1274C4A82DF5}" srcOrd="0" destOrd="0" parTransId="{39F36FC1-8305-45EA-8805-8D014CE54FB2}" sibTransId="{7BACAE7D-477D-470B-8EEB-08B0B23011B3}"/>
    <dgm:cxn modelId="{4D11E965-C254-46AB-AD58-E31A76542CEE}" type="presOf" srcId="{33BE9786-1D7B-4227-A91C-1274C4A82DF5}" destId="{5FBDCA61-9F5F-4869-AEB9-C629D4A8B02E}" srcOrd="0" destOrd="0" presId="urn:microsoft.com/office/officeart/2005/8/layout/venn1"/>
    <dgm:cxn modelId="{03671C47-F875-4979-B8D2-33646EF65157}" type="presOf" srcId="{1F17AF78-11E3-4F5B-A03B-48DBD5CB62E5}" destId="{1E00599A-06B2-425C-A91C-786FC313490E}" srcOrd="0" destOrd="0" presId="urn:microsoft.com/office/officeart/2005/8/layout/venn1"/>
    <dgm:cxn modelId="{9D2BE14C-9709-4478-82F7-EFE0D9F1DF2C}" srcId="{239A8AB4-D8A1-4177-98D2-E926714E2845}" destId="{1F17AF78-11E3-4F5B-A03B-48DBD5CB62E5}" srcOrd="2" destOrd="0" parTransId="{7D419C62-57D2-4CAD-AE9A-42547F10744A}" sibTransId="{26003F45-DD2C-494D-B1EE-A6969D0ACDB8}"/>
    <dgm:cxn modelId="{556F3051-298B-4CCC-9F1A-DC55927DF2D1}" type="presOf" srcId="{A3C68B06-C312-4FAC-9963-2431D4509234}" destId="{F71349D0-BA2D-452B-BC26-C542FBF07D2E}" srcOrd="0" destOrd="0" presId="urn:microsoft.com/office/officeart/2005/8/layout/venn1"/>
    <dgm:cxn modelId="{86B07F54-3501-47B1-A96B-CB1A81761CEB}" type="presOf" srcId="{A3C68B06-C312-4FAC-9963-2431D4509234}" destId="{B2B81E32-183C-4315-A324-E489DD10F6C9}" srcOrd="1" destOrd="0" presId="urn:microsoft.com/office/officeart/2005/8/layout/venn1"/>
    <dgm:cxn modelId="{A8AF3ABA-CCEA-4831-A4E5-F45043D4FD0D}" srcId="{239A8AB4-D8A1-4177-98D2-E926714E2845}" destId="{A3C68B06-C312-4FAC-9963-2431D4509234}" srcOrd="1" destOrd="0" parTransId="{2CDA26E0-03F7-45B9-996F-B19069C521F9}" sibTransId="{7E03CA1C-C4B5-4391-9713-2415537EE34A}"/>
    <dgm:cxn modelId="{993FC9C0-1A13-4433-B32A-C4A8CD90FD8F}" type="presOf" srcId="{239A8AB4-D8A1-4177-98D2-E926714E2845}" destId="{BEA50AD9-2153-4C30-B363-77AE02354EC3}" srcOrd="0" destOrd="0" presId="urn:microsoft.com/office/officeart/2005/8/layout/venn1"/>
    <dgm:cxn modelId="{3AE08FDB-2258-4E95-A4F7-D888D426899C}" type="presOf" srcId="{33BE9786-1D7B-4227-A91C-1274C4A82DF5}" destId="{748E3531-71FD-41DC-9CE8-8DDF6E8A1160}" srcOrd="1" destOrd="0" presId="urn:microsoft.com/office/officeart/2005/8/layout/venn1"/>
    <dgm:cxn modelId="{B595F1FA-1F42-4F9E-B539-28049B4EAEAA}" type="presOf" srcId="{1F17AF78-11E3-4F5B-A03B-48DBD5CB62E5}" destId="{DB353218-3DA7-441F-B5FA-AAD3D45A3FF5}" srcOrd="1" destOrd="0" presId="urn:microsoft.com/office/officeart/2005/8/layout/venn1"/>
    <dgm:cxn modelId="{D3F45F96-5242-42B9-B070-8C78A8501626}" type="presParOf" srcId="{BEA50AD9-2153-4C30-B363-77AE02354EC3}" destId="{5FBDCA61-9F5F-4869-AEB9-C629D4A8B02E}" srcOrd="0" destOrd="0" presId="urn:microsoft.com/office/officeart/2005/8/layout/venn1"/>
    <dgm:cxn modelId="{2A28B754-81A4-4EDB-825E-FF40F3C35024}" type="presParOf" srcId="{BEA50AD9-2153-4C30-B363-77AE02354EC3}" destId="{748E3531-71FD-41DC-9CE8-8DDF6E8A1160}" srcOrd="1" destOrd="0" presId="urn:microsoft.com/office/officeart/2005/8/layout/venn1"/>
    <dgm:cxn modelId="{CE93C917-B559-4852-A39A-8B1CE69F6970}" type="presParOf" srcId="{BEA50AD9-2153-4C30-B363-77AE02354EC3}" destId="{F71349D0-BA2D-452B-BC26-C542FBF07D2E}" srcOrd="2" destOrd="0" presId="urn:microsoft.com/office/officeart/2005/8/layout/venn1"/>
    <dgm:cxn modelId="{C3E23A08-62D9-4E2E-AC3C-12649567DE8E}" type="presParOf" srcId="{BEA50AD9-2153-4C30-B363-77AE02354EC3}" destId="{B2B81E32-183C-4315-A324-E489DD10F6C9}" srcOrd="3" destOrd="0" presId="urn:microsoft.com/office/officeart/2005/8/layout/venn1"/>
    <dgm:cxn modelId="{B5DB2393-2F61-442F-87AA-AA9B5C18C1E6}" type="presParOf" srcId="{BEA50AD9-2153-4C30-B363-77AE02354EC3}" destId="{1E00599A-06B2-425C-A91C-786FC313490E}" srcOrd="4" destOrd="0" presId="urn:microsoft.com/office/officeart/2005/8/layout/venn1"/>
    <dgm:cxn modelId="{9A82F3C7-6C4A-41B9-A9D3-940AFE424F22}" type="presParOf" srcId="{BEA50AD9-2153-4C30-B363-77AE02354EC3}" destId="{DB353218-3DA7-441F-B5FA-AAD3D45A3FF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2EB705-04F8-4D96-BF45-890B85A4AF2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de-DE"/>
        </a:p>
      </dgm:t>
    </dgm:pt>
    <dgm:pt modelId="{753972CE-6DAC-4283-AE93-E72A52B111F5}">
      <dgm:prSet phldrT="[Text]"/>
      <dgm:spPr>
        <a:solidFill>
          <a:srgbClr val="00B0F0"/>
        </a:solidFill>
        <a:ln>
          <a:solidFill>
            <a:schemeClr val="accent1">
              <a:lumMod val="75000"/>
            </a:schemeClr>
          </a:solidFill>
        </a:ln>
      </dgm:spPr>
      <dgm:t>
        <a:bodyPr/>
        <a:lstStyle/>
        <a:p>
          <a:r>
            <a:rPr lang="en-GB" b="1" noProof="0" dirty="0"/>
            <a:t>Multidisciplinary Team</a:t>
          </a:r>
        </a:p>
      </dgm:t>
    </dgm:pt>
    <dgm:pt modelId="{912DDCA0-18B5-4267-9FB5-6971466A2D81}" type="parTrans" cxnId="{EE99138D-BD7B-4155-AFCF-08ACAFC7F310}">
      <dgm:prSet/>
      <dgm:spPr/>
      <dgm:t>
        <a:bodyPr/>
        <a:lstStyle/>
        <a:p>
          <a:endParaRPr lang="en-GB" noProof="0" dirty="0"/>
        </a:p>
      </dgm:t>
    </dgm:pt>
    <dgm:pt modelId="{EB488B60-6D1C-4C24-978B-E98FD970E213}" type="sibTrans" cxnId="{EE99138D-BD7B-4155-AFCF-08ACAFC7F310}">
      <dgm:prSet/>
      <dgm:spPr>
        <a:ln>
          <a:solidFill>
            <a:srgbClr val="00B0F0"/>
          </a:solidFill>
        </a:ln>
      </dgm:spPr>
      <dgm:t>
        <a:bodyPr/>
        <a:lstStyle/>
        <a:p>
          <a:endParaRPr lang="en-GB" noProof="0" dirty="0"/>
        </a:p>
      </dgm:t>
    </dgm:pt>
    <dgm:pt modelId="{C228014E-4B6B-44B2-A988-F4C5B5131D0C}">
      <dgm:prSet phldrT="[Text]"/>
      <dgm:spPr>
        <a:solidFill>
          <a:srgbClr val="00B0F0"/>
        </a:solidFill>
        <a:ln>
          <a:solidFill>
            <a:schemeClr val="accent1">
              <a:lumMod val="75000"/>
            </a:schemeClr>
          </a:solidFill>
        </a:ln>
      </dgm:spPr>
      <dgm:t>
        <a:bodyPr/>
        <a:lstStyle/>
        <a:p>
          <a:r>
            <a:rPr lang="en-GB" b="1" noProof="0" dirty="0"/>
            <a:t>Variable Space</a:t>
          </a:r>
        </a:p>
      </dgm:t>
    </dgm:pt>
    <dgm:pt modelId="{C00FBF46-6740-48BA-8BBA-DD2014325A83}" type="parTrans" cxnId="{9667B589-B2A7-484D-962D-179CCA7821B9}">
      <dgm:prSet/>
      <dgm:spPr/>
      <dgm:t>
        <a:bodyPr/>
        <a:lstStyle/>
        <a:p>
          <a:endParaRPr lang="en-GB" noProof="0" dirty="0"/>
        </a:p>
      </dgm:t>
    </dgm:pt>
    <dgm:pt modelId="{22C19B8C-0440-4280-907A-A43F45367A11}" type="sibTrans" cxnId="{9667B589-B2A7-484D-962D-179CCA7821B9}">
      <dgm:prSet/>
      <dgm:spPr>
        <a:ln>
          <a:solidFill>
            <a:srgbClr val="00B0F0"/>
          </a:solidFill>
        </a:ln>
      </dgm:spPr>
      <dgm:t>
        <a:bodyPr/>
        <a:lstStyle/>
        <a:p>
          <a:endParaRPr lang="en-GB" noProof="0" dirty="0"/>
        </a:p>
      </dgm:t>
    </dgm:pt>
    <dgm:pt modelId="{985F04CC-2415-4A64-AA75-BD302CF64626}">
      <dgm:prSet phldrT="[Text]"/>
      <dgm:spPr>
        <a:solidFill>
          <a:srgbClr val="00B0F0"/>
        </a:solidFill>
        <a:ln>
          <a:solidFill>
            <a:schemeClr val="accent1">
              <a:lumMod val="75000"/>
            </a:schemeClr>
          </a:solidFill>
        </a:ln>
      </dgm:spPr>
      <dgm:t>
        <a:bodyPr/>
        <a:lstStyle/>
        <a:p>
          <a:r>
            <a:rPr lang="en-GB" b="1" noProof="0" dirty="0"/>
            <a:t>Iterative Process</a:t>
          </a:r>
        </a:p>
      </dgm:t>
    </dgm:pt>
    <dgm:pt modelId="{B4AB67C1-5CAA-409C-A043-48DE7F6FF0EA}" type="parTrans" cxnId="{0B39E5C1-DE73-488E-9AC7-0BFA3B4C5AD2}">
      <dgm:prSet/>
      <dgm:spPr/>
      <dgm:t>
        <a:bodyPr/>
        <a:lstStyle/>
        <a:p>
          <a:endParaRPr lang="en-GB" noProof="0" dirty="0"/>
        </a:p>
      </dgm:t>
    </dgm:pt>
    <dgm:pt modelId="{40ED0F7E-2492-4780-A042-9BBA03752FDB}" type="sibTrans" cxnId="{0B39E5C1-DE73-488E-9AC7-0BFA3B4C5AD2}">
      <dgm:prSet/>
      <dgm:spPr>
        <a:ln>
          <a:solidFill>
            <a:srgbClr val="00B0F0"/>
          </a:solidFill>
        </a:ln>
      </dgm:spPr>
      <dgm:t>
        <a:bodyPr/>
        <a:lstStyle/>
        <a:p>
          <a:endParaRPr lang="en-GB" noProof="0" dirty="0"/>
        </a:p>
      </dgm:t>
    </dgm:pt>
    <dgm:pt modelId="{677742E9-7B7C-4C75-8160-F3D864D756FD}" type="pres">
      <dgm:prSet presAssocID="{C12EB705-04F8-4D96-BF45-890B85A4AF2A}" presName="cycle" presStyleCnt="0">
        <dgm:presLayoutVars>
          <dgm:dir/>
          <dgm:resizeHandles val="exact"/>
        </dgm:presLayoutVars>
      </dgm:prSet>
      <dgm:spPr/>
    </dgm:pt>
    <dgm:pt modelId="{BACFD2E1-F862-48F9-8F83-14A1D8852A92}" type="pres">
      <dgm:prSet presAssocID="{753972CE-6DAC-4283-AE93-E72A52B111F5}" presName="node" presStyleLbl="node1" presStyleIdx="0" presStyleCnt="3">
        <dgm:presLayoutVars>
          <dgm:bulletEnabled val="1"/>
        </dgm:presLayoutVars>
      </dgm:prSet>
      <dgm:spPr/>
    </dgm:pt>
    <dgm:pt modelId="{82F449B0-20A0-4815-9AAA-DE795E734032}" type="pres">
      <dgm:prSet presAssocID="{753972CE-6DAC-4283-AE93-E72A52B111F5}" presName="spNode" presStyleCnt="0"/>
      <dgm:spPr/>
    </dgm:pt>
    <dgm:pt modelId="{F23676B2-C530-4EC5-89CB-C42ADCBA4A1E}" type="pres">
      <dgm:prSet presAssocID="{EB488B60-6D1C-4C24-978B-E98FD970E213}" presName="sibTrans" presStyleLbl="sibTrans1D1" presStyleIdx="0" presStyleCnt="3"/>
      <dgm:spPr/>
    </dgm:pt>
    <dgm:pt modelId="{A048DC53-4332-4A69-9DCC-EEDD55FAE606}" type="pres">
      <dgm:prSet presAssocID="{C228014E-4B6B-44B2-A988-F4C5B5131D0C}" presName="node" presStyleLbl="node1" presStyleIdx="1" presStyleCnt="3">
        <dgm:presLayoutVars>
          <dgm:bulletEnabled val="1"/>
        </dgm:presLayoutVars>
      </dgm:prSet>
      <dgm:spPr/>
    </dgm:pt>
    <dgm:pt modelId="{BEBAB1FE-5529-4E2D-BA7F-5E377D4F90F8}" type="pres">
      <dgm:prSet presAssocID="{C228014E-4B6B-44B2-A988-F4C5B5131D0C}" presName="spNode" presStyleCnt="0"/>
      <dgm:spPr/>
    </dgm:pt>
    <dgm:pt modelId="{72F2DA33-0AF6-4729-A341-2150A9B18216}" type="pres">
      <dgm:prSet presAssocID="{22C19B8C-0440-4280-907A-A43F45367A11}" presName="sibTrans" presStyleLbl="sibTrans1D1" presStyleIdx="1" presStyleCnt="3"/>
      <dgm:spPr/>
    </dgm:pt>
    <dgm:pt modelId="{3CFC4CBE-09FA-4FB6-A329-551505C333DB}" type="pres">
      <dgm:prSet presAssocID="{985F04CC-2415-4A64-AA75-BD302CF64626}" presName="node" presStyleLbl="node1" presStyleIdx="2" presStyleCnt="3">
        <dgm:presLayoutVars>
          <dgm:bulletEnabled val="1"/>
        </dgm:presLayoutVars>
      </dgm:prSet>
      <dgm:spPr/>
    </dgm:pt>
    <dgm:pt modelId="{B5DE1373-21B1-49C9-B9A9-A567892CE0B6}" type="pres">
      <dgm:prSet presAssocID="{985F04CC-2415-4A64-AA75-BD302CF64626}" presName="spNode" presStyleCnt="0"/>
      <dgm:spPr/>
    </dgm:pt>
    <dgm:pt modelId="{6DD2FED5-91CC-469F-B2A7-EC3D17682D3F}" type="pres">
      <dgm:prSet presAssocID="{40ED0F7E-2492-4780-A042-9BBA03752FDB}" presName="sibTrans" presStyleLbl="sibTrans1D1" presStyleIdx="2" presStyleCnt="3"/>
      <dgm:spPr/>
    </dgm:pt>
  </dgm:ptLst>
  <dgm:cxnLst>
    <dgm:cxn modelId="{266F2307-B230-4A6F-8D3B-5CC589520B83}" type="presOf" srcId="{753972CE-6DAC-4283-AE93-E72A52B111F5}" destId="{BACFD2E1-F862-48F9-8F83-14A1D8852A92}" srcOrd="0" destOrd="0" presId="urn:microsoft.com/office/officeart/2005/8/layout/cycle6"/>
    <dgm:cxn modelId="{C15C4428-F59F-4AF1-B4D1-C187E647FA12}" type="presOf" srcId="{985F04CC-2415-4A64-AA75-BD302CF64626}" destId="{3CFC4CBE-09FA-4FB6-A329-551505C333DB}" srcOrd="0" destOrd="0" presId="urn:microsoft.com/office/officeart/2005/8/layout/cycle6"/>
    <dgm:cxn modelId="{9667B589-B2A7-484D-962D-179CCA7821B9}" srcId="{C12EB705-04F8-4D96-BF45-890B85A4AF2A}" destId="{C228014E-4B6B-44B2-A988-F4C5B5131D0C}" srcOrd="1" destOrd="0" parTransId="{C00FBF46-6740-48BA-8BBA-DD2014325A83}" sibTransId="{22C19B8C-0440-4280-907A-A43F45367A11}"/>
    <dgm:cxn modelId="{EE99138D-BD7B-4155-AFCF-08ACAFC7F310}" srcId="{C12EB705-04F8-4D96-BF45-890B85A4AF2A}" destId="{753972CE-6DAC-4283-AE93-E72A52B111F5}" srcOrd="0" destOrd="0" parTransId="{912DDCA0-18B5-4267-9FB5-6971466A2D81}" sibTransId="{EB488B60-6D1C-4C24-978B-E98FD970E213}"/>
    <dgm:cxn modelId="{281F44AC-7D71-42FA-892B-6FF3A93D0EC6}" type="presOf" srcId="{EB488B60-6D1C-4C24-978B-E98FD970E213}" destId="{F23676B2-C530-4EC5-89CB-C42ADCBA4A1E}" srcOrd="0" destOrd="0" presId="urn:microsoft.com/office/officeart/2005/8/layout/cycle6"/>
    <dgm:cxn modelId="{B34FC3B9-7810-4F42-A2A3-67F8CDBB1CCE}" type="presOf" srcId="{C228014E-4B6B-44B2-A988-F4C5B5131D0C}" destId="{A048DC53-4332-4A69-9DCC-EEDD55FAE606}" srcOrd="0" destOrd="0" presId="urn:microsoft.com/office/officeart/2005/8/layout/cycle6"/>
    <dgm:cxn modelId="{0B39E5C1-DE73-488E-9AC7-0BFA3B4C5AD2}" srcId="{C12EB705-04F8-4D96-BF45-890B85A4AF2A}" destId="{985F04CC-2415-4A64-AA75-BD302CF64626}" srcOrd="2" destOrd="0" parTransId="{B4AB67C1-5CAA-409C-A043-48DE7F6FF0EA}" sibTransId="{40ED0F7E-2492-4780-A042-9BBA03752FDB}"/>
    <dgm:cxn modelId="{AAC7B7CA-7252-4C07-B8F0-5B3324DA4EB3}" type="presOf" srcId="{22C19B8C-0440-4280-907A-A43F45367A11}" destId="{72F2DA33-0AF6-4729-A341-2150A9B18216}" srcOrd="0" destOrd="0" presId="urn:microsoft.com/office/officeart/2005/8/layout/cycle6"/>
    <dgm:cxn modelId="{9CD207E8-14E5-4FC2-9C26-534DCF4AFF32}" type="presOf" srcId="{C12EB705-04F8-4D96-BF45-890B85A4AF2A}" destId="{677742E9-7B7C-4C75-8160-F3D864D756FD}" srcOrd="0" destOrd="0" presId="urn:microsoft.com/office/officeart/2005/8/layout/cycle6"/>
    <dgm:cxn modelId="{56F11DFC-7107-4323-ACCE-87386F157F40}" type="presOf" srcId="{40ED0F7E-2492-4780-A042-9BBA03752FDB}" destId="{6DD2FED5-91CC-469F-B2A7-EC3D17682D3F}" srcOrd="0" destOrd="0" presId="urn:microsoft.com/office/officeart/2005/8/layout/cycle6"/>
    <dgm:cxn modelId="{0C52826D-836C-4B6D-A51D-F2A88955CA58}" type="presParOf" srcId="{677742E9-7B7C-4C75-8160-F3D864D756FD}" destId="{BACFD2E1-F862-48F9-8F83-14A1D8852A92}" srcOrd="0" destOrd="0" presId="urn:microsoft.com/office/officeart/2005/8/layout/cycle6"/>
    <dgm:cxn modelId="{846DFF3A-B4BB-4A1C-A593-922B7EB3F1D2}" type="presParOf" srcId="{677742E9-7B7C-4C75-8160-F3D864D756FD}" destId="{82F449B0-20A0-4815-9AAA-DE795E734032}" srcOrd="1" destOrd="0" presId="urn:microsoft.com/office/officeart/2005/8/layout/cycle6"/>
    <dgm:cxn modelId="{D264A65E-4CAF-4F28-8BBE-C4B1CDC128C2}" type="presParOf" srcId="{677742E9-7B7C-4C75-8160-F3D864D756FD}" destId="{F23676B2-C530-4EC5-89CB-C42ADCBA4A1E}" srcOrd="2" destOrd="0" presId="urn:microsoft.com/office/officeart/2005/8/layout/cycle6"/>
    <dgm:cxn modelId="{D5904227-03D7-488F-9824-6E686296D611}" type="presParOf" srcId="{677742E9-7B7C-4C75-8160-F3D864D756FD}" destId="{A048DC53-4332-4A69-9DCC-EEDD55FAE606}" srcOrd="3" destOrd="0" presId="urn:microsoft.com/office/officeart/2005/8/layout/cycle6"/>
    <dgm:cxn modelId="{1C2B4EC0-F906-4C7C-9BBC-326943256DF9}" type="presParOf" srcId="{677742E9-7B7C-4C75-8160-F3D864D756FD}" destId="{BEBAB1FE-5529-4E2D-BA7F-5E377D4F90F8}" srcOrd="4" destOrd="0" presId="urn:microsoft.com/office/officeart/2005/8/layout/cycle6"/>
    <dgm:cxn modelId="{898FCF5E-DC5A-4E25-A11B-827DC72ECBF5}" type="presParOf" srcId="{677742E9-7B7C-4C75-8160-F3D864D756FD}" destId="{72F2DA33-0AF6-4729-A341-2150A9B18216}" srcOrd="5" destOrd="0" presId="urn:microsoft.com/office/officeart/2005/8/layout/cycle6"/>
    <dgm:cxn modelId="{B1608FB5-40AD-48EC-8899-8573A30CEF10}" type="presParOf" srcId="{677742E9-7B7C-4C75-8160-F3D864D756FD}" destId="{3CFC4CBE-09FA-4FB6-A329-551505C333DB}" srcOrd="6" destOrd="0" presId="urn:microsoft.com/office/officeart/2005/8/layout/cycle6"/>
    <dgm:cxn modelId="{D673A99E-7CF5-402E-B77B-093665DE033A}" type="presParOf" srcId="{677742E9-7B7C-4C75-8160-F3D864D756FD}" destId="{B5DE1373-21B1-49C9-B9A9-A567892CE0B6}" srcOrd="7" destOrd="0" presId="urn:microsoft.com/office/officeart/2005/8/layout/cycle6"/>
    <dgm:cxn modelId="{7D23DD00-819D-49E8-9164-5DCF8AF437E2}" type="presParOf" srcId="{677742E9-7B7C-4C75-8160-F3D864D756FD}" destId="{6DD2FED5-91CC-469F-B2A7-EC3D17682D3F}"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8F89F5-9084-4D9B-A752-520CBD08E3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de-DE"/>
        </a:p>
      </dgm:t>
    </dgm:pt>
    <dgm:pt modelId="{0C3A742C-2BE9-4DA7-A500-42E407C416AA}">
      <dgm:prSet phldrT="[Text]"/>
      <dgm:spPr/>
      <dgm:t>
        <a:bodyPr/>
        <a:lstStyle/>
        <a:p>
          <a:r>
            <a:rPr lang="en-GB" noProof="0" dirty="0"/>
            <a:t>Process</a:t>
          </a:r>
        </a:p>
      </dgm:t>
    </dgm:pt>
    <dgm:pt modelId="{3731C5AE-4E46-497F-A443-EB52DB0A01D3}" type="parTrans" cxnId="{03BB95F8-E34C-4167-AA00-4A3005B68D5E}">
      <dgm:prSet/>
      <dgm:spPr/>
      <dgm:t>
        <a:bodyPr/>
        <a:lstStyle/>
        <a:p>
          <a:endParaRPr lang="en-GB" noProof="0" dirty="0"/>
        </a:p>
      </dgm:t>
    </dgm:pt>
    <dgm:pt modelId="{8418A923-4C59-4553-9244-7DCE50E6B2BE}" type="sibTrans" cxnId="{03BB95F8-E34C-4167-AA00-4A3005B68D5E}">
      <dgm:prSet/>
      <dgm:spPr/>
      <dgm:t>
        <a:bodyPr/>
        <a:lstStyle/>
        <a:p>
          <a:endParaRPr lang="en-GB" noProof="0" dirty="0"/>
        </a:p>
      </dgm:t>
    </dgm:pt>
    <dgm:pt modelId="{8845787C-AEFD-41C7-B4DE-B8B0BB617A36}">
      <dgm:prSet phldrT="[Text]"/>
      <dgm:spPr/>
      <dgm:t>
        <a:bodyPr/>
        <a:lstStyle/>
        <a:p>
          <a:r>
            <a:rPr lang="en-GB" noProof="0" dirty="0"/>
            <a:t>Mindset</a:t>
          </a:r>
        </a:p>
      </dgm:t>
    </dgm:pt>
    <dgm:pt modelId="{E08A2CEF-2CA0-43C1-BB8A-B7D9352BFAC2}" type="parTrans" cxnId="{0F2BA41E-71F5-41A0-B8D2-075F022BB309}">
      <dgm:prSet/>
      <dgm:spPr/>
      <dgm:t>
        <a:bodyPr/>
        <a:lstStyle/>
        <a:p>
          <a:endParaRPr lang="en-GB" noProof="0" dirty="0"/>
        </a:p>
      </dgm:t>
    </dgm:pt>
    <dgm:pt modelId="{549B25F0-678D-4CEB-8794-2A6C45A71F5B}" type="sibTrans" cxnId="{0F2BA41E-71F5-41A0-B8D2-075F022BB309}">
      <dgm:prSet/>
      <dgm:spPr/>
      <dgm:t>
        <a:bodyPr/>
        <a:lstStyle/>
        <a:p>
          <a:endParaRPr lang="en-GB" noProof="0" dirty="0"/>
        </a:p>
      </dgm:t>
    </dgm:pt>
    <dgm:pt modelId="{3C34E878-B7AF-4296-B38D-CD50AC36C68C}">
      <dgm:prSet/>
      <dgm:spPr/>
      <dgm:t>
        <a:bodyPr/>
        <a:lstStyle/>
        <a:p>
          <a:r>
            <a:rPr lang="en-GB" noProof="0" dirty="0"/>
            <a:t>Encouraging creative ideas.</a:t>
          </a:r>
        </a:p>
      </dgm:t>
    </dgm:pt>
    <dgm:pt modelId="{DFED927C-5975-4417-AFE9-18CDCF7740DD}" type="parTrans" cxnId="{C3AEF407-3D28-45A5-B9F3-AAA88F26C4DD}">
      <dgm:prSet/>
      <dgm:spPr/>
      <dgm:t>
        <a:bodyPr/>
        <a:lstStyle/>
        <a:p>
          <a:endParaRPr lang="en-GB" noProof="0" dirty="0"/>
        </a:p>
      </dgm:t>
    </dgm:pt>
    <dgm:pt modelId="{D8204F8F-B29F-4538-AD92-6DD02D94AB53}" type="sibTrans" cxnId="{C3AEF407-3D28-45A5-B9F3-AAA88F26C4DD}">
      <dgm:prSet/>
      <dgm:spPr/>
      <dgm:t>
        <a:bodyPr/>
        <a:lstStyle/>
        <a:p>
          <a:endParaRPr lang="en-GB" noProof="0" dirty="0"/>
        </a:p>
      </dgm:t>
    </dgm:pt>
    <dgm:pt modelId="{0744FB7F-C838-4D88-AC44-95185540D0E5}">
      <dgm:prSet/>
      <dgm:spPr/>
      <dgm:t>
        <a:bodyPr/>
        <a:lstStyle/>
        <a:p>
          <a:r>
            <a:rPr lang="en-GB" noProof="0" dirty="0"/>
            <a:t>Fast, short, iterative cycles (sprints).</a:t>
          </a:r>
        </a:p>
      </dgm:t>
    </dgm:pt>
    <dgm:pt modelId="{8142995D-F49D-4D72-8E6D-5A6EB1E457BD}" type="parTrans" cxnId="{8887A701-FC00-4CFA-87D1-42BC01D6869E}">
      <dgm:prSet/>
      <dgm:spPr/>
      <dgm:t>
        <a:bodyPr/>
        <a:lstStyle/>
        <a:p>
          <a:endParaRPr lang="en-GB" noProof="0" dirty="0"/>
        </a:p>
      </dgm:t>
    </dgm:pt>
    <dgm:pt modelId="{81AA16CA-EC90-4919-912D-7862B602DF37}" type="sibTrans" cxnId="{8887A701-FC00-4CFA-87D1-42BC01D6869E}">
      <dgm:prSet/>
      <dgm:spPr/>
      <dgm:t>
        <a:bodyPr/>
        <a:lstStyle/>
        <a:p>
          <a:endParaRPr lang="en-GB" noProof="0" dirty="0"/>
        </a:p>
      </dgm:t>
    </dgm:pt>
    <dgm:pt modelId="{FBF5EEC7-C50D-47EA-B765-2129B3CA89CA}">
      <dgm:prSet/>
      <dgm:spPr/>
      <dgm:t>
        <a:bodyPr/>
        <a:lstStyle/>
        <a:p>
          <a:r>
            <a:rPr lang="en-GB" noProof="0" dirty="0"/>
            <a:t>Strict orientation towards the users and their needs.</a:t>
          </a:r>
        </a:p>
      </dgm:t>
    </dgm:pt>
    <dgm:pt modelId="{2696E26F-294F-45BF-8D77-4303BEFFCF7E}" type="parTrans" cxnId="{1C670C60-6CCA-42D3-B890-683317D191B0}">
      <dgm:prSet/>
      <dgm:spPr/>
      <dgm:t>
        <a:bodyPr/>
        <a:lstStyle/>
        <a:p>
          <a:endParaRPr lang="en-GB" noProof="0" dirty="0"/>
        </a:p>
      </dgm:t>
    </dgm:pt>
    <dgm:pt modelId="{C6244586-B4CA-446D-87C0-120D00C14443}" type="sibTrans" cxnId="{1C670C60-6CCA-42D3-B890-683317D191B0}">
      <dgm:prSet/>
      <dgm:spPr/>
      <dgm:t>
        <a:bodyPr/>
        <a:lstStyle/>
        <a:p>
          <a:endParaRPr lang="en-GB" noProof="0" dirty="0"/>
        </a:p>
      </dgm:t>
    </dgm:pt>
    <dgm:pt modelId="{E14111C1-68FC-4932-A983-EE2B02BEB261}">
      <dgm:prSet phldrT="[Text]"/>
      <dgm:spPr/>
      <dgm:t>
        <a:bodyPr/>
        <a:lstStyle/>
        <a:p>
          <a:r>
            <a:rPr lang="en-GB" noProof="0" dirty="0"/>
            <a:t>Tool Box</a:t>
          </a:r>
        </a:p>
      </dgm:t>
    </dgm:pt>
    <dgm:pt modelId="{7419B38D-2AE6-4446-8EAA-358DB527E349}" type="sibTrans" cxnId="{C7594164-6676-451E-BB27-860E1F50665F}">
      <dgm:prSet/>
      <dgm:spPr/>
      <dgm:t>
        <a:bodyPr/>
        <a:lstStyle/>
        <a:p>
          <a:endParaRPr lang="en-GB" noProof="0" dirty="0"/>
        </a:p>
      </dgm:t>
    </dgm:pt>
    <dgm:pt modelId="{66051783-1F74-4AD6-996E-E5A03695F644}" type="parTrans" cxnId="{C7594164-6676-451E-BB27-860E1F50665F}">
      <dgm:prSet/>
      <dgm:spPr/>
      <dgm:t>
        <a:bodyPr/>
        <a:lstStyle/>
        <a:p>
          <a:endParaRPr lang="en-GB" noProof="0" dirty="0"/>
        </a:p>
      </dgm:t>
    </dgm:pt>
    <dgm:pt modelId="{4B77B179-0C2C-4E1E-B131-C95BF5E86CEF}">
      <dgm:prSet/>
      <dgm:spPr/>
      <dgm:t>
        <a:bodyPr/>
        <a:lstStyle/>
        <a:p>
          <a:r>
            <a:rPr lang="en-GB" noProof="0" dirty="0"/>
            <a:t>Visualise</a:t>
          </a:r>
        </a:p>
      </dgm:t>
    </dgm:pt>
    <dgm:pt modelId="{A9BFA9B8-B119-492D-8F4A-E68A2922AC5A}" type="sibTrans" cxnId="{96EECE47-BB4A-4DED-AC90-E6C4C5C6D541}">
      <dgm:prSet/>
      <dgm:spPr/>
      <dgm:t>
        <a:bodyPr/>
        <a:lstStyle/>
        <a:p>
          <a:endParaRPr lang="en-GB" noProof="0" dirty="0"/>
        </a:p>
      </dgm:t>
    </dgm:pt>
    <dgm:pt modelId="{1FC5F02E-AC05-4C27-BE63-65084F03152F}" type="parTrans" cxnId="{96EECE47-BB4A-4DED-AC90-E6C4C5C6D541}">
      <dgm:prSet/>
      <dgm:spPr/>
      <dgm:t>
        <a:bodyPr/>
        <a:lstStyle/>
        <a:p>
          <a:endParaRPr lang="en-GB" noProof="0" dirty="0"/>
        </a:p>
      </dgm:t>
    </dgm:pt>
    <dgm:pt modelId="{B7E9BD84-A820-4B2A-A2C3-E99F2896D8AD}">
      <dgm:prSet/>
      <dgm:spPr/>
      <dgm:t>
        <a:bodyPr/>
        <a:lstStyle/>
        <a:p>
          <a:r>
            <a:rPr lang="en-GB" noProof="0" dirty="0"/>
            <a:t>Experiment</a:t>
          </a:r>
        </a:p>
      </dgm:t>
    </dgm:pt>
    <dgm:pt modelId="{B5A5D532-23D0-464B-8848-596F540A6B4C}" type="sibTrans" cxnId="{BE5DD746-8B9F-4531-A1F9-98E9C63CBDF0}">
      <dgm:prSet/>
      <dgm:spPr/>
      <dgm:t>
        <a:bodyPr/>
        <a:lstStyle/>
        <a:p>
          <a:endParaRPr lang="en-GB" noProof="0" dirty="0"/>
        </a:p>
      </dgm:t>
    </dgm:pt>
    <dgm:pt modelId="{D364A222-78D3-4199-9679-8F74236F2951}" type="parTrans" cxnId="{BE5DD746-8B9F-4531-A1F9-98E9C63CBDF0}">
      <dgm:prSet/>
      <dgm:spPr/>
      <dgm:t>
        <a:bodyPr/>
        <a:lstStyle/>
        <a:p>
          <a:endParaRPr lang="en-GB" noProof="0" dirty="0"/>
        </a:p>
      </dgm:t>
    </dgm:pt>
    <dgm:pt modelId="{D7A0C8F4-B905-4D87-ACF6-2F76D711E61D}" type="pres">
      <dgm:prSet presAssocID="{448F89F5-9084-4D9B-A752-520CBD08E399}" presName="linear" presStyleCnt="0">
        <dgm:presLayoutVars>
          <dgm:dir/>
          <dgm:animLvl val="lvl"/>
          <dgm:resizeHandles val="exact"/>
        </dgm:presLayoutVars>
      </dgm:prSet>
      <dgm:spPr/>
    </dgm:pt>
    <dgm:pt modelId="{1192A93E-FA10-4256-B45F-57DFFA64156F}" type="pres">
      <dgm:prSet presAssocID="{0C3A742C-2BE9-4DA7-A500-42E407C416AA}" presName="parentLin" presStyleCnt="0"/>
      <dgm:spPr/>
    </dgm:pt>
    <dgm:pt modelId="{D6F89137-FD63-43FE-948F-6CA9BEFEE348}" type="pres">
      <dgm:prSet presAssocID="{0C3A742C-2BE9-4DA7-A500-42E407C416AA}" presName="parentLeftMargin" presStyleLbl="node1" presStyleIdx="0" presStyleCnt="3"/>
      <dgm:spPr/>
    </dgm:pt>
    <dgm:pt modelId="{37F800BB-26F5-4590-8259-376048EAB2BD}" type="pres">
      <dgm:prSet presAssocID="{0C3A742C-2BE9-4DA7-A500-42E407C416AA}" presName="parentText" presStyleLbl="node1" presStyleIdx="0" presStyleCnt="3">
        <dgm:presLayoutVars>
          <dgm:chMax val="0"/>
          <dgm:bulletEnabled val="1"/>
        </dgm:presLayoutVars>
      </dgm:prSet>
      <dgm:spPr/>
    </dgm:pt>
    <dgm:pt modelId="{E0539DF4-5A90-41B0-B74F-C37016D452B7}" type="pres">
      <dgm:prSet presAssocID="{0C3A742C-2BE9-4DA7-A500-42E407C416AA}" presName="negativeSpace" presStyleCnt="0"/>
      <dgm:spPr/>
    </dgm:pt>
    <dgm:pt modelId="{76F5EC68-4524-41B0-8230-B574C492F784}" type="pres">
      <dgm:prSet presAssocID="{0C3A742C-2BE9-4DA7-A500-42E407C416AA}" presName="childText" presStyleLbl="conFgAcc1" presStyleIdx="0" presStyleCnt="3" custLinFactNeighborX="-913">
        <dgm:presLayoutVars>
          <dgm:bulletEnabled val="1"/>
        </dgm:presLayoutVars>
      </dgm:prSet>
      <dgm:spPr/>
    </dgm:pt>
    <dgm:pt modelId="{1845ED18-1FEC-4A2C-9522-56765BC9C376}" type="pres">
      <dgm:prSet presAssocID="{8418A923-4C59-4553-9244-7DCE50E6B2BE}" presName="spaceBetweenRectangles" presStyleCnt="0"/>
      <dgm:spPr/>
    </dgm:pt>
    <dgm:pt modelId="{A7A857DD-3349-48F9-BF56-FBED3B6211E0}" type="pres">
      <dgm:prSet presAssocID="{8845787C-AEFD-41C7-B4DE-B8B0BB617A36}" presName="parentLin" presStyleCnt="0"/>
      <dgm:spPr/>
    </dgm:pt>
    <dgm:pt modelId="{A953E4FD-4026-4572-A8E2-D4AA76C993D6}" type="pres">
      <dgm:prSet presAssocID="{8845787C-AEFD-41C7-B4DE-B8B0BB617A36}" presName="parentLeftMargin" presStyleLbl="node1" presStyleIdx="0" presStyleCnt="3"/>
      <dgm:spPr/>
    </dgm:pt>
    <dgm:pt modelId="{9CEDE740-E34E-4A66-98F3-309F34A161CC}" type="pres">
      <dgm:prSet presAssocID="{8845787C-AEFD-41C7-B4DE-B8B0BB617A36}" presName="parentText" presStyleLbl="node1" presStyleIdx="1" presStyleCnt="3">
        <dgm:presLayoutVars>
          <dgm:chMax val="0"/>
          <dgm:bulletEnabled val="1"/>
        </dgm:presLayoutVars>
      </dgm:prSet>
      <dgm:spPr/>
    </dgm:pt>
    <dgm:pt modelId="{DDECFB16-E28F-41B8-A294-9B09C34DF53D}" type="pres">
      <dgm:prSet presAssocID="{8845787C-AEFD-41C7-B4DE-B8B0BB617A36}" presName="negativeSpace" presStyleCnt="0"/>
      <dgm:spPr/>
    </dgm:pt>
    <dgm:pt modelId="{C9D25311-1BAF-484F-A5C9-DB90F01F16E2}" type="pres">
      <dgm:prSet presAssocID="{8845787C-AEFD-41C7-B4DE-B8B0BB617A36}" presName="childText" presStyleLbl="conFgAcc1" presStyleIdx="1" presStyleCnt="3">
        <dgm:presLayoutVars>
          <dgm:bulletEnabled val="1"/>
        </dgm:presLayoutVars>
      </dgm:prSet>
      <dgm:spPr/>
    </dgm:pt>
    <dgm:pt modelId="{0BA0F1BB-63A8-4E5C-B325-8D433E531484}" type="pres">
      <dgm:prSet presAssocID="{549B25F0-678D-4CEB-8794-2A6C45A71F5B}" presName="spaceBetweenRectangles" presStyleCnt="0"/>
      <dgm:spPr/>
    </dgm:pt>
    <dgm:pt modelId="{E225E183-61ED-43F7-8328-7D4D84E5BBD7}" type="pres">
      <dgm:prSet presAssocID="{E14111C1-68FC-4932-A983-EE2B02BEB261}" presName="parentLin" presStyleCnt="0"/>
      <dgm:spPr/>
    </dgm:pt>
    <dgm:pt modelId="{DC8CE333-94CD-4285-95AE-DBE8D6839FAF}" type="pres">
      <dgm:prSet presAssocID="{E14111C1-68FC-4932-A983-EE2B02BEB261}" presName="parentLeftMargin" presStyleLbl="node1" presStyleIdx="1" presStyleCnt="3"/>
      <dgm:spPr/>
    </dgm:pt>
    <dgm:pt modelId="{30126796-AF1F-4359-A6D8-EFBB233946FB}" type="pres">
      <dgm:prSet presAssocID="{E14111C1-68FC-4932-A983-EE2B02BEB261}" presName="parentText" presStyleLbl="node1" presStyleIdx="2" presStyleCnt="3">
        <dgm:presLayoutVars>
          <dgm:chMax val="0"/>
          <dgm:bulletEnabled val="1"/>
        </dgm:presLayoutVars>
      </dgm:prSet>
      <dgm:spPr/>
    </dgm:pt>
    <dgm:pt modelId="{4054A086-3D67-4468-ACDC-4C5BEA798B26}" type="pres">
      <dgm:prSet presAssocID="{E14111C1-68FC-4932-A983-EE2B02BEB261}" presName="negativeSpace" presStyleCnt="0"/>
      <dgm:spPr/>
    </dgm:pt>
    <dgm:pt modelId="{DB0BD89A-813F-44B2-A92F-B8A4EECE9DE9}" type="pres">
      <dgm:prSet presAssocID="{E14111C1-68FC-4932-A983-EE2B02BEB261}" presName="childText" presStyleLbl="conFgAcc1" presStyleIdx="2" presStyleCnt="3">
        <dgm:presLayoutVars>
          <dgm:bulletEnabled val="1"/>
        </dgm:presLayoutVars>
      </dgm:prSet>
      <dgm:spPr/>
    </dgm:pt>
  </dgm:ptLst>
  <dgm:cxnLst>
    <dgm:cxn modelId="{8887A701-FC00-4CFA-87D1-42BC01D6869E}" srcId="{0C3A742C-2BE9-4DA7-A500-42E407C416AA}" destId="{0744FB7F-C838-4D88-AC44-95185540D0E5}" srcOrd="1" destOrd="0" parTransId="{8142995D-F49D-4D72-8E6D-5A6EB1E457BD}" sibTransId="{81AA16CA-EC90-4919-912D-7862B602DF37}"/>
    <dgm:cxn modelId="{C3AEF407-3D28-45A5-B9F3-AAA88F26C4DD}" srcId="{0C3A742C-2BE9-4DA7-A500-42E407C416AA}" destId="{3C34E878-B7AF-4296-B38D-CD50AC36C68C}" srcOrd="0" destOrd="0" parTransId="{DFED927C-5975-4417-AFE9-18CDCF7740DD}" sibTransId="{D8204F8F-B29F-4538-AD92-6DD02D94AB53}"/>
    <dgm:cxn modelId="{63E9300E-CF27-4DA3-B334-7ADD78F9E545}" type="presOf" srcId="{FBF5EEC7-C50D-47EA-B765-2129B3CA89CA}" destId="{C9D25311-1BAF-484F-A5C9-DB90F01F16E2}" srcOrd="0" destOrd="0" presId="urn:microsoft.com/office/officeart/2005/8/layout/list1"/>
    <dgm:cxn modelId="{0F2BA41E-71F5-41A0-B8D2-075F022BB309}" srcId="{448F89F5-9084-4D9B-A752-520CBD08E399}" destId="{8845787C-AEFD-41C7-B4DE-B8B0BB617A36}" srcOrd="1" destOrd="0" parTransId="{E08A2CEF-2CA0-43C1-BB8A-B7D9352BFAC2}" sibTransId="{549B25F0-678D-4CEB-8794-2A6C45A71F5B}"/>
    <dgm:cxn modelId="{D8BEE535-0047-489E-936D-8C6387209ED3}" type="presOf" srcId="{3C34E878-B7AF-4296-B38D-CD50AC36C68C}" destId="{76F5EC68-4524-41B0-8230-B574C492F784}" srcOrd="0" destOrd="0" presId="urn:microsoft.com/office/officeart/2005/8/layout/list1"/>
    <dgm:cxn modelId="{43B47A3A-6281-4353-B1A5-B11FC63629B9}" type="presOf" srcId="{4B77B179-0C2C-4E1E-B131-C95BF5E86CEF}" destId="{DB0BD89A-813F-44B2-A92F-B8A4EECE9DE9}" srcOrd="0" destOrd="0" presId="urn:microsoft.com/office/officeart/2005/8/layout/list1"/>
    <dgm:cxn modelId="{1C670C60-6CCA-42D3-B890-683317D191B0}" srcId="{8845787C-AEFD-41C7-B4DE-B8B0BB617A36}" destId="{FBF5EEC7-C50D-47EA-B765-2129B3CA89CA}" srcOrd="0" destOrd="0" parTransId="{2696E26F-294F-45BF-8D77-4303BEFFCF7E}" sibTransId="{C6244586-B4CA-446D-87C0-120D00C14443}"/>
    <dgm:cxn modelId="{5B10DF61-296F-425A-A0A6-AB39D8F8DDB6}" type="presOf" srcId="{0C3A742C-2BE9-4DA7-A500-42E407C416AA}" destId="{37F800BB-26F5-4590-8259-376048EAB2BD}" srcOrd="1" destOrd="0" presId="urn:microsoft.com/office/officeart/2005/8/layout/list1"/>
    <dgm:cxn modelId="{C7594164-6676-451E-BB27-860E1F50665F}" srcId="{448F89F5-9084-4D9B-A752-520CBD08E399}" destId="{E14111C1-68FC-4932-A983-EE2B02BEB261}" srcOrd="2" destOrd="0" parTransId="{66051783-1F74-4AD6-996E-E5A03695F644}" sibTransId="{7419B38D-2AE6-4446-8EAA-358DB527E349}"/>
    <dgm:cxn modelId="{BE5DD746-8B9F-4531-A1F9-98E9C63CBDF0}" srcId="{E14111C1-68FC-4932-A983-EE2B02BEB261}" destId="{B7E9BD84-A820-4B2A-A2C3-E99F2896D8AD}" srcOrd="1" destOrd="0" parTransId="{D364A222-78D3-4199-9679-8F74236F2951}" sibTransId="{B5A5D532-23D0-464B-8848-596F540A6B4C}"/>
    <dgm:cxn modelId="{96EECE47-BB4A-4DED-AC90-E6C4C5C6D541}" srcId="{E14111C1-68FC-4932-A983-EE2B02BEB261}" destId="{4B77B179-0C2C-4E1E-B131-C95BF5E86CEF}" srcOrd="0" destOrd="0" parTransId="{1FC5F02E-AC05-4C27-BE63-65084F03152F}" sibTransId="{A9BFA9B8-B119-492D-8F4A-E68A2922AC5A}"/>
    <dgm:cxn modelId="{78B4DD53-515D-4634-A4A4-D5AFC4F34735}" type="presOf" srcId="{E14111C1-68FC-4932-A983-EE2B02BEB261}" destId="{30126796-AF1F-4359-A6D8-EFBB233946FB}" srcOrd="1" destOrd="0" presId="urn:microsoft.com/office/officeart/2005/8/layout/list1"/>
    <dgm:cxn modelId="{B69A4DA6-E14D-43B4-AEBD-D994B831B8D5}" type="presOf" srcId="{8845787C-AEFD-41C7-B4DE-B8B0BB617A36}" destId="{A953E4FD-4026-4572-A8E2-D4AA76C993D6}" srcOrd="0" destOrd="0" presId="urn:microsoft.com/office/officeart/2005/8/layout/list1"/>
    <dgm:cxn modelId="{70A459AE-A596-4F7F-B9F6-5F4510056281}" type="presOf" srcId="{E14111C1-68FC-4932-A983-EE2B02BEB261}" destId="{DC8CE333-94CD-4285-95AE-DBE8D6839FAF}" srcOrd="0" destOrd="0" presId="urn:microsoft.com/office/officeart/2005/8/layout/list1"/>
    <dgm:cxn modelId="{638AA6BE-122A-4ADF-B83E-F9D9F478F89A}" type="presOf" srcId="{8845787C-AEFD-41C7-B4DE-B8B0BB617A36}" destId="{9CEDE740-E34E-4A66-98F3-309F34A161CC}" srcOrd="1" destOrd="0" presId="urn:microsoft.com/office/officeart/2005/8/layout/list1"/>
    <dgm:cxn modelId="{82550BD4-7A17-4632-B605-5416DA906BB8}" type="presOf" srcId="{448F89F5-9084-4D9B-A752-520CBD08E399}" destId="{D7A0C8F4-B905-4D87-ACF6-2F76D711E61D}" srcOrd="0" destOrd="0" presId="urn:microsoft.com/office/officeart/2005/8/layout/list1"/>
    <dgm:cxn modelId="{03BB95F8-E34C-4167-AA00-4A3005B68D5E}" srcId="{448F89F5-9084-4D9B-A752-520CBD08E399}" destId="{0C3A742C-2BE9-4DA7-A500-42E407C416AA}" srcOrd="0" destOrd="0" parTransId="{3731C5AE-4E46-497F-A443-EB52DB0A01D3}" sibTransId="{8418A923-4C59-4553-9244-7DCE50E6B2BE}"/>
    <dgm:cxn modelId="{F267F7F8-04D8-4C75-82AC-05192B361D82}" type="presOf" srcId="{0C3A742C-2BE9-4DA7-A500-42E407C416AA}" destId="{D6F89137-FD63-43FE-948F-6CA9BEFEE348}" srcOrd="0" destOrd="0" presId="urn:microsoft.com/office/officeart/2005/8/layout/list1"/>
    <dgm:cxn modelId="{4AB12FFA-3CED-49F3-B4B4-63563F744DDE}" type="presOf" srcId="{B7E9BD84-A820-4B2A-A2C3-E99F2896D8AD}" destId="{DB0BD89A-813F-44B2-A92F-B8A4EECE9DE9}" srcOrd="0" destOrd="1" presId="urn:microsoft.com/office/officeart/2005/8/layout/list1"/>
    <dgm:cxn modelId="{0D956FFC-671D-4465-89AA-FEE93093BCFE}" type="presOf" srcId="{0744FB7F-C838-4D88-AC44-95185540D0E5}" destId="{76F5EC68-4524-41B0-8230-B574C492F784}" srcOrd="0" destOrd="1" presId="urn:microsoft.com/office/officeart/2005/8/layout/list1"/>
    <dgm:cxn modelId="{C4FF3B65-0E99-4DAF-AEB3-101F02002D52}" type="presParOf" srcId="{D7A0C8F4-B905-4D87-ACF6-2F76D711E61D}" destId="{1192A93E-FA10-4256-B45F-57DFFA64156F}" srcOrd="0" destOrd="0" presId="urn:microsoft.com/office/officeart/2005/8/layout/list1"/>
    <dgm:cxn modelId="{00080C14-6FA9-4264-ABB0-5FC634FB613A}" type="presParOf" srcId="{1192A93E-FA10-4256-B45F-57DFFA64156F}" destId="{D6F89137-FD63-43FE-948F-6CA9BEFEE348}" srcOrd="0" destOrd="0" presId="urn:microsoft.com/office/officeart/2005/8/layout/list1"/>
    <dgm:cxn modelId="{8EB33742-DDB2-46F6-9AB9-881750B3936B}" type="presParOf" srcId="{1192A93E-FA10-4256-B45F-57DFFA64156F}" destId="{37F800BB-26F5-4590-8259-376048EAB2BD}" srcOrd="1" destOrd="0" presId="urn:microsoft.com/office/officeart/2005/8/layout/list1"/>
    <dgm:cxn modelId="{7B9C7287-E41E-4632-AF45-8AB948B0907E}" type="presParOf" srcId="{D7A0C8F4-B905-4D87-ACF6-2F76D711E61D}" destId="{E0539DF4-5A90-41B0-B74F-C37016D452B7}" srcOrd="1" destOrd="0" presId="urn:microsoft.com/office/officeart/2005/8/layout/list1"/>
    <dgm:cxn modelId="{687BAEFC-89BE-4F9E-8787-62532B9558D1}" type="presParOf" srcId="{D7A0C8F4-B905-4D87-ACF6-2F76D711E61D}" destId="{76F5EC68-4524-41B0-8230-B574C492F784}" srcOrd="2" destOrd="0" presId="urn:microsoft.com/office/officeart/2005/8/layout/list1"/>
    <dgm:cxn modelId="{16130EA4-65C5-4FB6-A738-5A5360009C1F}" type="presParOf" srcId="{D7A0C8F4-B905-4D87-ACF6-2F76D711E61D}" destId="{1845ED18-1FEC-4A2C-9522-56765BC9C376}" srcOrd="3" destOrd="0" presId="urn:microsoft.com/office/officeart/2005/8/layout/list1"/>
    <dgm:cxn modelId="{4E408FB9-5C6E-4339-BFCB-72F3E08EA55A}" type="presParOf" srcId="{D7A0C8F4-B905-4D87-ACF6-2F76D711E61D}" destId="{A7A857DD-3349-48F9-BF56-FBED3B6211E0}" srcOrd="4" destOrd="0" presId="urn:microsoft.com/office/officeart/2005/8/layout/list1"/>
    <dgm:cxn modelId="{26E85804-FB10-45DE-8E85-1FA3EC3A7279}" type="presParOf" srcId="{A7A857DD-3349-48F9-BF56-FBED3B6211E0}" destId="{A953E4FD-4026-4572-A8E2-D4AA76C993D6}" srcOrd="0" destOrd="0" presId="urn:microsoft.com/office/officeart/2005/8/layout/list1"/>
    <dgm:cxn modelId="{0A25BE34-8834-412B-AB30-988223E4E2A8}" type="presParOf" srcId="{A7A857DD-3349-48F9-BF56-FBED3B6211E0}" destId="{9CEDE740-E34E-4A66-98F3-309F34A161CC}" srcOrd="1" destOrd="0" presId="urn:microsoft.com/office/officeart/2005/8/layout/list1"/>
    <dgm:cxn modelId="{3DD7D320-EA3A-4FE3-8E6D-715822A5EEFA}" type="presParOf" srcId="{D7A0C8F4-B905-4D87-ACF6-2F76D711E61D}" destId="{DDECFB16-E28F-41B8-A294-9B09C34DF53D}" srcOrd="5" destOrd="0" presId="urn:microsoft.com/office/officeart/2005/8/layout/list1"/>
    <dgm:cxn modelId="{7614DFA1-2839-4F1B-A204-1FB65978B5B3}" type="presParOf" srcId="{D7A0C8F4-B905-4D87-ACF6-2F76D711E61D}" destId="{C9D25311-1BAF-484F-A5C9-DB90F01F16E2}" srcOrd="6" destOrd="0" presId="urn:microsoft.com/office/officeart/2005/8/layout/list1"/>
    <dgm:cxn modelId="{E06674CC-D2FD-4822-8895-4C2687EEFF1C}" type="presParOf" srcId="{D7A0C8F4-B905-4D87-ACF6-2F76D711E61D}" destId="{0BA0F1BB-63A8-4E5C-B325-8D433E531484}" srcOrd="7" destOrd="0" presId="urn:microsoft.com/office/officeart/2005/8/layout/list1"/>
    <dgm:cxn modelId="{7708463D-E1CF-4C20-8B8F-CFAA4D81C2EA}" type="presParOf" srcId="{D7A0C8F4-B905-4D87-ACF6-2F76D711E61D}" destId="{E225E183-61ED-43F7-8328-7D4D84E5BBD7}" srcOrd="8" destOrd="0" presId="urn:microsoft.com/office/officeart/2005/8/layout/list1"/>
    <dgm:cxn modelId="{9CDB81EC-F598-4755-9BED-9BF47C0FFEB7}" type="presParOf" srcId="{E225E183-61ED-43F7-8328-7D4D84E5BBD7}" destId="{DC8CE333-94CD-4285-95AE-DBE8D6839FAF}" srcOrd="0" destOrd="0" presId="urn:microsoft.com/office/officeart/2005/8/layout/list1"/>
    <dgm:cxn modelId="{C623D1E2-A6BA-4535-AFC2-CE318023B6F9}" type="presParOf" srcId="{E225E183-61ED-43F7-8328-7D4D84E5BBD7}" destId="{30126796-AF1F-4359-A6D8-EFBB233946FB}" srcOrd="1" destOrd="0" presId="urn:microsoft.com/office/officeart/2005/8/layout/list1"/>
    <dgm:cxn modelId="{B0AFFB39-99AC-4EDA-8269-38F5E88BCB99}" type="presParOf" srcId="{D7A0C8F4-B905-4D87-ACF6-2F76D711E61D}" destId="{4054A086-3D67-4468-ACDC-4C5BEA798B26}" srcOrd="9" destOrd="0" presId="urn:microsoft.com/office/officeart/2005/8/layout/list1"/>
    <dgm:cxn modelId="{1A8C2194-915B-44A2-B0ED-59BAEF64C535}" type="presParOf" srcId="{D7A0C8F4-B905-4D87-ACF6-2F76D711E61D}" destId="{DB0BD89A-813F-44B2-A92F-B8A4EECE9DE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4E390C-175A-4E9F-B339-1DA3FA8C1D0A}"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de-DE"/>
        </a:p>
      </dgm:t>
    </dgm:pt>
    <dgm:pt modelId="{372BC80E-9754-41EF-A7AE-26BF0D6BD1A2}">
      <dgm:prSet phldrT="[Text]"/>
      <dgm:spPr>
        <a:xfrm>
          <a:off x="1781" y="315973"/>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Build up knowledge in an open-minded way and integrate new perspectives.</a:t>
          </a:r>
          <a:endParaRPr lang="de-DE" dirty="0">
            <a:solidFill>
              <a:sysClr val="window" lastClr="FFFFFF"/>
            </a:solidFill>
            <a:latin typeface="Calibri" panose="020F0502020204030204"/>
            <a:ea typeface="+mn-ea"/>
            <a:cs typeface="+mn-cs"/>
          </a:endParaRPr>
        </a:p>
      </dgm:t>
    </dgm:pt>
    <dgm:pt modelId="{5E3F35D9-7C71-4E7B-AC84-BB7693A40B49}" type="parTrans" cxnId="{AC5E39B6-4F0D-403E-BE34-085B2521AE50}">
      <dgm:prSet/>
      <dgm:spPr/>
      <dgm:t>
        <a:bodyPr/>
        <a:lstStyle/>
        <a:p>
          <a:endParaRPr lang="de-DE"/>
        </a:p>
      </dgm:t>
    </dgm:pt>
    <dgm:pt modelId="{150EAEFA-7D96-45CB-93C1-C534F59CB28B}" type="sibTrans" cxnId="{AC5E39B6-4F0D-403E-BE34-085B2521AE50}">
      <dgm:prSet/>
      <dgm:spPr/>
      <dgm:t>
        <a:bodyPr/>
        <a:lstStyle/>
        <a:p>
          <a:endParaRPr lang="de-DE"/>
        </a:p>
      </dgm:t>
    </dgm:pt>
    <dgm:pt modelId="{5856D948-88B6-4359-AEA0-1C4200B2740B}">
      <dgm:prSet/>
      <dgm:spPr>
        <a:xfrm>
          <a:off x="1556575" y="315973"/>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 Be able to analyse and assess developments with foresight.</a:t>
          </a:r>
          <a:endParaRPr lang="de-DE">
            <a:solidFill>
              <a:sysClr val="window" lastClr="FFFFFF"/>
            </a:solidFill>
            <a:latin typeface="Calibri" panose="020F0502020204030204"/>
            <a:ea typeface="+mn-ea"/>
            <a:cs typeface="+mn-cs"/>
          </a:endParaRPr>
        </a:p>
      </dgm:t>
    </dgm:pt>
    <dgm:pt modelId="{C0A27BBC-98DB-44D4-B3A0-CF76F5AE3DEC}" type="parTrans" cxnId="{E29033CD-F3AD-401D-8107-4BF9F7F22AC2}">
      <dgm:prSet/>
      <dgm:spPr/>
      <dgm:t>
        <a:bodyPr/>
        <a:lstStyle/>
        <a:p>
          <a:endParaRPr lang="de-DE"/>
        </a:p>
      </dgm:t>
    </dgm:pt>
    <dgm:pt modelId="{B2ABE141-F0B0-4026-9C3F-CCCC0376A8E8}" type="sibTrans" cxnId="{E29033CD-F3AD-401D-8107-4BF9F7F22AC2}">
      <dgm:prSet/>
      <dgm:spPr/>
      <dgm:t>
        <a:bodyPr/>
        <a:lstStyle/>
        <a:p>
          <a:endParaRPr lang="de-DE"/>
        </a:p>
      </dgm:t>
    </dgm:pt>
    <dgm:pt modelId="{9E85730F-B7A3-4C93-B721-ECF73D80C139}">
      <dgm:prSet/>
      <dgm:spPr>
        <a:xfrm>
          <a:off x="4666164" y="315973"/>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Recognise</a:t>
          </a:r>
          <a:r>
            <a:rPr lang="en-US" dirty="0">
              <a:solidFill>
                <a:sysClr val="window" lastClr="FFFFFF"/>
              </a:solidFill>
              <a:latin typeface="Calibri" panose="020F0502020204030204"/>
              <a:ea typeface="+mn-ea"/>
              <a:cs typeface="+mn-cs"/>
            </a:rPr>
            <a:t> and consider risks, dangers and uncertainties.</a:t>
          </a:r>
          <a:endParaRPr lang="de-DE" dirty="0">
            <a:solidFill>
              <a:sysClr val="window" lastClr="FFFFFF"/>
            </a:solidFill>
            <a:latin typeface="Calibri" panose="020F0502020204030204"/>
            <a:ea typeface="+mn-ea"/>
            <a:cs typeface="+mn-cs"/>
          </a:endParaRPr>
        </a:p>
      </dgm:t>
    </dgm:pt>
    <dgm:pt modelId="{595EF693-A943-4FA7-842A-BCDBAA3198BA}" type="parTrans" cxnId="{A4F574FC-E004-4A22-831A-74E098F48059}">
      <dgm:prSet/>
      <dgm:spPr/>
      <dgm:t>
        <a:bodyPr/>
        <a:lstStyle/>
        <a:p>
          <a:endParaRPr lang="de-DE"/>
        </a:p>
      </dgm:t>
    </dgm:pt>
    <dgm:pt modelId="{C9C4087A-26F8-4141-99F5-161B32B0514F}" type="sibTrans" cxnId="{A4F574FC-E004-4A22-831A-74E098F48059}">
      <dgm:prSet/>
      <dgm:spPr/>
      <dgm:t>
        <a:bodyPr/>
        <a:lstStyle/>
        <a:p>
          <a:endParaRPr lang="de-DE"/>
        </a:p>
      </dgm:t>
    </dgm:pt>
    <dgm:pt modelId="{5F89D58A-2E99-4B2C-BD0F-7264342E28C0}">
      <dgm:prSet/>
      <dgm:spPr>
        <a:xfrm>
          <a:off x="1781" y="2294802"/>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Reflect on one's own guiding principles and those of others.</a:t>
          </a:r>
          <a:endParaRPr lang="de-DE">
            <a:solidFill>
              <a:sysClr val="window" lastClr="FFFFFF"/>
            </a:solidFill>
            <a:latin typeface="Calibri" panose="020F0502020204030204"/>
            <a:ea typeface="+mn-ea"/>
            <a:cs typeface="+mn-cs"/>
          </a:endParaRPr>
        </a:p>
      </dgm:t>
    </dgm:pt>
    <dgm:pt modelId="{C1C6F6EF-ADAB-4B26-89B2-66517A19C19D}" type="parTrans" cxnId="{A3D23592-306D-4939-83A7-0A2EBA0FFA02}">
      <dgm:prSet/>
      <dgm:spPr/>
      <dgm:t>
        <a:bodyPr/>
        <a:lstStyle/>
        <a:p>
          <a:endParaRPr lang="de-DE"/>
        </a:p>
      </dgm:t>
    </dgm:pt>
    <dgm:pt modelId="{499E431E-FECA-41B0-B0B1-5D9E0CBFCD66}" type="sibTrans" cxnId="{A3D23592-306D-4939-83A7-0A2EBA0FFA02}">
      <dgm:prSet/>
      <dgm:spPr/>
      <dgm:t>
        <a:bodyPr/>
        <a:lstStyle/>
        <a:p>
          <a:endParaRPr lang="de-DE"/>
        </a:p>
      </dgm:t>
    </dgm:pt>
    <dgm:pt modelId="{2177A184-4B52-4817-9FC9-E4BB1A0A5C0D}">
      <dgm:prSet/>
      <dgm:spPr>
        <a:xfrm>
          <a:off x="1556575" y="2294802"/>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 Use ideas of justice as a basis for decision-making and action.</a:t>
          </a:r>
          <a:endParaRPr lang="de-DE">
            <a:solidFill>
              <a:sysClr val="window" lastClr="FFFFFF"/>
            </a:solidFill>
            <a:latin typeface="Calibri" panose="020F0502020204030204"/>
            <a:ea typeface="+mn-ea"/>
            <a:cs typeface="+mn-cs"/>
          </a:endParaRPr>
        </a:p>
      </dgm:t>
    </dgm:pt>
    <dgm:pt modelId="{15059DAF-DC52-4C2F-A693-EDC9D8F4CE42}" type="parTrans" cxnId="{D2F95B43-9A7D-4AD8-ACE0-8D86BC5D479E}">
      <dgm:prSet/>
      <dgm:spPr/>
      <dgm:t>
        <a:bodyPr/>
        <a:lstStyle/>
        <a:p>
          <a:endParaRPr lang="de-DE"/>
        </a:p>
      </dgm:t>
    </dgm:pt>
    <dgm:pt modelId="{987D0350-C1EF-45F6-BF18-39F054E61472}" type="sibTrans" cxnId="{D2F95B43-9A7D-4AD8-ACE0-8D86BC5D479E}">
      <dgm:prSet/>
      <dgm:spPr/>
      <dgm:t>
        <a:bodyPr/>
        <a:lstStyle/>
        <a:p>
          <a:endParaRPr lang="de-DE"/>
        </a:p>
      </dgm:t>
    </dgm:pt>
    <dgm:pt modelId="{4BA2C872-1985-47D0-8D50-C84305ED6A37}">
      <dgm:prSet/>
      <dgm:spPr>
        <a:xfrm>
          <a:off x="3111369" y="315973"/>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 Gain knowledge and act in an interdisciplinary manner.</a:t>
          </a:r>
          <a:endParaRPr lang="de-DE">
            <a:solidFill>
              <a:sysClr val="window" lastClr="FFFFFF"/>
            </a:solidFill>
            <a:latin typeface="Calibri" panose="020F0502020204030204"/>
            <a:ea typeface="+mn-ea"/>
            <a:cs typeface="+mn-cs"/>
          </a:endParaRPr>
        </a:p>
      </dgm:t>
    </dgm:pt>
    <dgm:pt modelId="{CEB43785-5765-41E8-B8D3-463F0119E7FF}" type="parTrans" cxnId="{BC0B3186-03A7-4BC3-8F32-AD2F2A642B30}">
      <dgm:prSet/>
      <dgm:spPr/>
      <dgm:t>
        <a:bodyPr/>
        <a:lstStyle/>
        <a:p>
          <a:endParaRPr lang="de-DE"/>
        </a:p>
      </dgm:t>
    </dgm:pt>
    <dgm:pt modelId="{FF4459C8-878A-47EB-A9C9-1CF10DBB7F21}" type="sibTrans" cxnId="{BC0B3186-03A7-4BC3-8F32-AD2F2A642B30}">
      <dgm:prSet/>
      <dgm:spPr/>
      <dgm:t>
        <a:bodyPr/>
        <a:lstStyle/>
        <a:p>
          <a:endParaRPr lang="de-DE"/>
        </a:p>
      </dgm:t>
    </dgm:pt>
    <dgm:pt modelId="{BD5C32AC-492B-4726-B7AA-63ACDE0998B1}">
      <dgm:prSet/>
      <dgm:spPr>
        <a:xfrm>
          <a:off x="1781" y="1305387"/>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Plan and act in cooperation with others.</a:t>
          </a:r>
          <a:endParaRPr lang="de-DE">
            <a:solidFill>
              <a:sysClr val="window" lastClr="FFFFFF"/>
            </a:solidFill>
            <a:latin typeface="Calibri" panose="020F0502020204030204"/>
            <a:ea typeface="+mn-ea"/>
            <a:cs typeface="+mn-cs"/>
          </a:endParaRPr>
        </a:p>
      </dgm:t>
    </dgm:pt>
    <dgm:pt modelId="{EAAF53BB-B6BF-412C-B3F9-7C6B1D4B5C11}" type="parTrans" cxnId="{6553C2CB-0D7A-44F4-A51A-D09A35CDC3A7}">
      <dgm:prSet/>
      <dgm:spPr/>
      <dgm:t>
        <a:bodyPr/>
        <a:lstStyle/>
        <a:p>
          <a:endParaRPr lang="de-DE"/>
        </a:p>
      </dgm:t>
    </dgm:pt>
    <dgm:pt modelId="{4947E90D-5F67-4B5A-BA6C-54DFB3EF3988}" type="sibTrans" cxnId="{6553C2CB-0D7A-44F4-A51A-D09A35CDC3A7}">
      <dgm:prSet/>
      <dgm:spPr/>
      <dgm:t>
        <a:bodyPr/>
        <a:lstStyle/>
        <a:p>
          <a:endParaRPr lang="de-DE"/>
        </a:p>
      </dgm:t>
    </dgm:pt>
    <dgm:pt modelId="{78D2E837-CE13-4C8E-A7CD-41D9FF517E1B}">
      <dgm:prSet/>
      <dgm:spPr>
        <a:xfrm>
          <a:off x="1556575" y="1305387"/>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Consider conflicting goals when reflecting on strategies for action.</a:t>
          </a:r>
          <a:endParaRPr lang="de-DE">
            <a:solidFill>
              <a:sysClr val="window" lastClr="FFFFFF"/>
            </a:solidFill>
            <a:latin typeface="Calibri" panose="020F0502020204030204"/>
            <a:ea typeface="+mn-ea"/>
            <a:cs typeface="+mn-cs"/>
          </a:endParaRPr>
        </a:p>
      </dgm:t>
    </dgm:pt>
    <dgm:pt modelId="{C2DD9440-148D-492F-AFE7-09BF4A249B99}" type="parTrans" cxnId="{98F6922B-916A-4ECD-B89F-9DB979089FEE}">
      <dgm:prSet/>
      <dgm:spPr/>
      <dgm:t>
        <a:bodyPr/>
        <a:lstStyle/>
        <a:p>
          <a:endParaRPr lang="de-DE"/>
        </a:p>
      </dgm:t>
    </dgm:pt>
    <dgm:pt modelId="{AA1D8CEC-24BB-4049-922F-5F16604012C9}" type="sibTrans" cxnId="{98F6922B-916A-4ECD-B89F-9DB979089FEE}">
      <dgm:prSet/>
      <dgm:spPr/>
      <dgm:t>
        <a:bodyPr/>
        <a:lstStyle/>
        <a:p>
          <a:endParaRPr lang="de-DE"/>
        </a:p>
      </dgm:t>
    </dgm:pt>
    <dgm:pt modelId="{09696FA3-0F8A-4368-A965-588F8C48A124}">
      <dgm:prSet/>
      <dgm:spPr>
        <a:xfrm>
          <a:off x="4666164" y="1305387"/>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Motivate yourself and others to become active.</a:t>
          </a:r>
          <a:endParaRPr lang="de-DE">
            <a:solidFill>
              <a:sysClr val="window" lastClr="FFFFFF"/>
            </a:solidFill>
            <a:latin typeface="Calibri" panose="020F0502020204030204"/>
            <a:ea typeface="+mn-ea"/>
            <a:cs typeface="+mn-cs"/>
          </a:endParaRPr>
        </a:p>
      </dgm:t>
    </dgm:pt>
    <dgm:pt modelId="{58445762-4D47-4DED-8BAD-9C235591F713}" type="parTrans" cxnId="{0B61EE4C-8907-41FE-A982-D3C20D4D2EFE}">
      <dgm:prSet/>
      <dgm:spPr/>
      <dgm:t>
        <a:bodyPr/>
        <a:lstStyle/>
        <a:p>
          <a:endParaRPr lang="de-DE"/>
        </a:p>
      </dgm:t>
    </dgm:pt>
    <dgm:pt modelId="{4A9ED18B-16A9-43F1-9523-8EB672F29D84}" type="sibTrans" cxnId="{0B61EE4C-8907-41FE-A982-D3C20D4D2EFE}">
      <dgm:prSet/>
      <dgm:spPr/>
      <dgm:t>
        <a:bodyPr/>
        <a:lstStyle/>
        <a:p>
          <a:endParaRPr lang="de-DE"/>
        </a:p>
      </dgm:t>
    </dgm:pt>
    <dgm:pt modelId="{A6DA64D5-C65F-4CB1-AB89-3A9B7737E804}">
      <dgm:prSet/>
      <dgm:spPr>
        <a:xfrm>
          <a:off x="3111369" y="2294802"/>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Plan and act independently.</a:t>
          </a:r>
          <a:endParaRPr lang="de-DE">
            <a:solidFill>
              <a:sysClr val="window" lastClr="FFFFFF"/>
            </a:solidFill>
            <a:latin typeface="Calibri" panose="020F0502020204030204"/>
            <a:ea typeface="+mn-ea"/>
            <a:cs typeface="+mn-cs"/>
          </a:endParaRPr>
        </a:p>
      </dgm:t>
    </dgm:pt>
    <dgm:pt modelId="{21B7D6F9-D873-4670-816B-E02C25FAE374}" type="parTrans" cxnId="{1639BED3-0E02-47D0-AF3D-650585393482}">
      <dgm:prSet/>
      <dgm:spPr/>
      <dgm:t>
        <a:bodyPr/>
        <a:lstStyle/>
        <a:p>
          <a:endParaRPr lang="de-DE"/>
        </a:p>
      </dgm:t>
    </dgm:pt>
    <dgm:pt modelId="{E5DEE904-70F4-4652-9A9A-46723CF24876}" type="sibTrans" cxnId="{1639BED3-0E02-47D0-AF3D-650585393482}">
      <dgm:prSet/>
      <dgm:spPr/>
      <dgm:t>
        <a:bodyPr/>
        <a:lstStyle/>
        <a:p>
          <a:endParaRPr lang="de-DE"/>
        </a:p>
      </dgm:t>
    </dgm:pt>
    <dgm:pt modelId="{3296AE1F-322F-45F7-9AF3-66C6482329AA}">
      <dgm:prSet/>
      <dgm:spPr>
        <a:xfrm>
          <a:off x="4666164" y="2294802"/>
          <a:ext cx="1413449" cy="848069"/>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Show empathy for others.</a:t>
          </a:r>
          <a:endParaRPr lang="de-DE">
            <a:solidFill>
              <a:sysClr val="window" lastClr="FFFFFF"/>
            </a:solidFill>
            <a:latin typeface="Calibri" panose="020F0502020204030204"/>
            <a:ea typeface="+mn-ea"/>
            <a:cs typeface="+mn-cs"/>
          </a:endParaRPr>
        </a:p>
      </dgm:t>
    </dgm:pt>
    <dgm:pt modelId="{1EE96E65-91B7-40BC-872D-98B6276C7E3C}" type="parTrans" cxnId="{3321D1C2-C98F-47A4-A406-E400AB728BD8}">
      <dgm:prSet/>
      <dgm:spPr/>
      <dgm:t>
        <a:bodyPr/>
        <a:lstStyle/>
        <a:p>
          <a:endParaRPr lang="de-DE"/>
        </a:p>
      </dgm:t>
    </dgm:pt>
    <dgm:pt modelId="{74F483E3-BADB-439D-97CD-57632A9D08A4}" type="sibTrans" cxnId="{3321D1C2-C98F-47A4-A406-E400AB728BD8}">
      <dgm:prSet/>
      <dgm:spPr/>
      <dgm:t>
        <a:bodyPr/>
        <a:lstStyle/>
        <a:p>
          <a:endParaRPr lang="de-DE"/>
        </a:p>
      </dgm:t>
    </dgm:pt>
    <dgm:pt modelId="{AB5519D8-CBA3-41E6-9B4C-7224FA030D13}">
      <dgm:prSet/>
      <dgm:spPr>
        <a:solidFill>
          <a:schemeClr val="accent6">
            <a:lumMod val="75000"/>
          </a:schemeClr>
        </a:solidFill>
      </dgm:spPr>
      <dgm:t>
        <a:bodyPr/>
        <a:lstStyle/>
        <a:p>
          <a:pPr>
            <a:buNone/>
          </a:pPr>
          <a:r>
            <a:rPr lang="en-US">
              <a:solidFill>
                <a:sysClr val="window" lastClr="FFFFFF"/>
              </a:solidFill>
              <a:latin typeface="Calibri" panose="020F0502020204030204"/>
              <a:ea typeface="+mn-ea"/>
              <a:cs typeface="+mn-cs"/>
            </a:rPr>
            <a:t>Participate in collective decision-making processes.</a:t>
          </a:r>
          <a:endParaRPr lang="de-DE"/>
        </a:p>
      </dgm:t>
    </dgm:pt>
    <dgm:pt modelId="{44647B75-EBD9-4CB5-AE6A-8AEE9BA634D5}" type="parTrans" cxnId="{B2B6573A-257C-43DC-B9AE-7BA298332B31}">
      <dgm:prSet/>
      <dgm:spPr/>
      <dgm:t>
        <a:bodyPr/>
        <a:lstStyle/>
        <a:p>
          <a:endParaRPr lang="de-DE"/>
        </a:p>
      </dgm:t>
    </dgm:pt>
    <dgm:pt modelId="{F3A191CC-0854-4C35-AC0E-AADAE97A60B1}" type="sibTrans" cxnId="{B2B6573A-257C-43DC-B9AE-7BA298332B31}">
      <dgm:prSet/>
      <dgm:spPr/>
      <dgm:t>
        <a:bodyPr/>
        <a:lstStyle/>
        <a:p>
          <a:endParaRPr lang="de-DE"/>
        </a:p>
      </dgm:t>
    </dgm:pt>
    <dgm:pt modelId="{92BDE5AC-DF21-419C-BDC6-A5AA171E5C8C}" type="pres">
      <dgm:prSet presAssocID="{954E390C-175A-4E9F-B339-1DA3FA8C1D0A}" presName="diagram" presStyleCnt="0">
        <dgm:presLayoutVars>
          <dgm:dir/>
          <dgm:resizeHandles val="exact"/>
        </dgm:presLayoutVars>
      </dgm:prSet>
      <dgm:spPr/>
    </dgm:pt>
    <dgm:pt modelId="{5C967B39-6EDA-409F-B10C-43097C035DA7}" type="pres">
      <dgm:prSet presAssocID="{372BC80E-9754-41EF-A7AE-26BF0D6BD1A2}" presName="node" presStyleLbl="node1" presStyleIdx="0" presStyleCnt="12">
        <dgm:presLayoutVars>
          <dgm:bulletEnabled val="1"/>
        </dgm:presLayoutVars>
      </dgm:prSet>
      <dgm:spPr/>
    </dgm:pt>
    <dgm:pt modelId="{13655A2F-42CD-442A-9793-977D958E8B9A}" type="pres">
      <dgm:prSet presAssocID="{150EAEFA-7D96-45CB-93C1-C534F59CB28B}" presName="sibTrans" presStyleCnt="0"/>
      <dgm:spPr/>
    </dgm:pt>
    <dgm:pt modelId="{8418C322-F238-42D5-BDC1-8BB770623E65}" type="pres">
      <dgm:prSet presAssocID="{5856D948-88B6-4359-AEA0-1C4200B2740B}" presName="node" presStyleLbl="node1" presStyleIdx="1" presStyleCnt="12">
        <dgm:presLayoutVars>
          <dgm:bulletEnabled val="1"/>
        </dgm:presLayoutVars>
      </dgm:prSet>
      <dgm:spPr/>
    </dgm:pt>
    <dgm:pt modelId="{382320C8-ECE7-481B-B6BA-19DE96EC2880}" type="pres">
      <dgm:prSet presAssocID="{B2ABE141-F0B0-4026-9C3F-CCCC0376A8E8}" presName="sibTrans" presStyleCnt="0"/>
      <dgm:spPr/>
    </dgm:pt>
    <dgm:pt modelId="{75000D1B-C31A-426B-8300-E4B88ACCA6E8}" type="pres">
      <dgm:prSet presAssocID="{4BA2C872-1985-47D0-8D50-C84305ED6A37}" presName="node" presStyleLbl="node1" presStyleIdx="2" presStyleCnt="12">
        <dgm:presLayoutVars>
          <dgm:bulletEnabled val="1"/>
        </dgm:presLayoutVars>
      </dgm:prSet>
      <dgm:spPr/>
    </dgm:pt>
    <dgm:pt modelId="{0A053B07-616A-42A1-AF84-69E0EE4395F7}" type="pres">
      <dgm:prSet presAssocID="{FF4459C8-878A-47EB-A9C9-1CF10DBB7F21}" presName="sibTrans" presStyleCnt="0"/>
      <dgm:spPr/>
    </dgm:pt>
    <dgm:pt modelId="{C6C9DB26-EA20-4653-980D-89FFC2A08211}" type="pres">
      <dgm:prSet presAssocID="{9E85730F-B7A3-4C93-B721-ECF73D80C139}" presName="node" presStyleLbl="node1" presStyleIdx="3" presStyleCnt="12">
        <dgm:presLayoutVars>
          <dgm:bulletEnabled val="1"/>
        </dgm:presLayoutVars>
      </dgm:prSet>
      <dgm:spPr/>
    </dgm:pt>
    <dgm:pt modelId="{FEC3C353-5B87-4310-8C63-F17A12A22B71}" type="pres">
      <dgm:prSet presAssocID="{C9C4087A-26F8-4141-99F5-161B32B0514F}" presName="sibTrans" presStyleCnt="0"/>
      <dgm:spPr/>
    </dgm:pt>
    <dgm:pt modelId="{58797861-CF26-4FB5-92C6-85B21A7854B9}" type="pres">
      <dgm:prSet presAssocID="{BD5C32AC-492B-4726-B7AA-63ACDE0998B1}" presName="node" presStyleLbl="node1" presStyleIdx="4" presStyleCnt="12">
        <dgm:presLayoutVars>
          <dgm:bulletEnabled val="1"/>
        </dgm:presLayoutVars>
      </dgm:prSet>
      <dgm:spPr/>
    </dgm:pt>
    <dgm:pt modelId="{47D7D5B6-39D2-49AB-95A6-A66D7CC35BD4}" type="pres">
      <dgm:prSet presAssocID="{4947E90D-5F67-4B5A-BA6C-54DFB3EF3988}" presName="sibTrans" presStyleCnt="0"/>
      <dgm:spPr/>
    </dgm:pt>
    <dgm:pt modelId="{8BF13DFA-3A72-47B1-B241-7B4AA789C6C4}" type="pres">
      <dgm:prSet presAssocID="{78D2E837-CE13-4C8E-A7CD-41D9FF517E1B}" presName="node" presStyleLbl="node1" presStyleIdx="5" presStyleCnt="12">
        <dgm:presLayoutVars>
          <dgm:bulletEnabled val="1"/>
        </dgm:presLayoutVars>
      </dgm:prSet>
      <dgm:spPr/>
    </dgm:pt>
    <dgm:pt modelId="{A11AE593-4407-49C6-85A7-D8824E820856}" type="pres">
      <dgm:prSet presAssocID="{AA1D8CEC-24BB-4049-922F-5F16604012C9}" presName="sibTrans" presStyleCnt="0"/>
      <dgm:spPr/>
    </dgm:pt>
    <dgm:pt modelId="{80C4245D-1DC6-450D-AB4D-A871EA7B5ACC}" type="pres">
      <dgm:prSet presAssocID="{AB5519D8-CBA3-41E6-9B4C-7224FA030D13}" presName="node" presStyleLbl="node1" presStyleIdx="6" presStyleCnt="12">
        <dgm:presLayoutVars>
          <dgm:bulletEnabled val="1"/>
        </dgm:presLayoutVars>
      </dgm:prSet>
      <dgm:spPr/>
    </dgm:pt>
    <dgm:pt modelId="{A22473ED-578D-4A41-ABE5-AA78B4277F3A}" type="pres">
      <dgm:prSet presAssocID="{F3A191CC-0854-4C35-AC0E-AADAE97A60B1}" presName="sibTrans" presStyleCnt="0"/>
      <dgm:spPr/>
    </dgm:pt>
    <dgm:pt modelId="{686519E3-C8A1-463D-91EA-811851C9A6C5}" type="pres">
      <dgm:prSet presAssocID="{09696FA3-0F8A-4368-A965-588F8C48A124}" presName="node" presStyleLbl="node1" presStyleIdx="7" presStyleCnt="12">
        <dgm:presLayoutVars>
          <dgm:bulletEnabled val="1"/>
        </dgm:presLayoutVars>
      </dgm:prSet>
      <dgm:spPr/>
    </dgm:pt>
    <dgm:pt modelId="{A7CE49D3-5F45-4D73-9C00-4AC985D4FCC5}" type="pres">
      <dgm:prSet presAssocID="{4A9ED18B-16A9-43F1-9523-8EB672F29D84}" presName="sibTrans" presStyleCnt="0"/>
      <dgm:spPr/>
    </dgm:pt>
    <dgm:pt modelId="{7BC045FC-4BEB-4D93-B543-962F2CF77A21}" type="pres">
      <dgm:prSet presAssocID="{5F89D58A-2E99-4B2C-BD0F-7264342E28C0}" presName="node" presStyleLbl="node1" presStyleIdx="8" presStyleCnt="12">
        <dgm:presLayoutVars>
          <dgm:bulletEnabled val="1"/>
        </dgm:presLayoutVars>
      </dgm:prSet>
      <dgm:spPr/>
    </dgm:pt>
    <dgm:pt modelId="{C8B3B2ED-D4C9-414D-BD2F-F0B7CA6EDCEF}" type="pres">
      <dgm:prSet presAssocID="{499E431E-FECA-41B0-B0B1-5D9E0CBFCD66}" presName="sibTrans" presStyleCnt="0"/>
      <dgm:spPr/>
    </dgm:pt>
    <dgm:pt modelId="{7FEEFC48-3EA3-4CC4-B1F9-3B88A4B00A79}" type="pres">
      <dgm:prSet presAssocID="{2177A184-4B52-4817-9FC9-E4BB1A0A5C0D}" presName="node" presStyleLbl="node1" presStyleIdx="9" presStyleCnt="12">
        <dgm:presLayoutVars>
          <dgm:bulletEnabled val="1"/>
        </dgm:presLayoutVars>
      </dgm:prSet>
      <dgm:spPr/>
    </dgm:pt>
    <dgm:pt modelId="{409B93CF-D55E-484F-B3E5-6775634846F0}" type="pres">
      <dgm:prSet presAssocID="{987D0350-C1EF-45F6-BF18-39F054E61472}" presName="sibTrans" presStyleCnt="0"/>
      <dgm:spPr/>
    </dgm:pt>
    <dgm:pt modelId="{631840E0-F857-4F87-BEBB-15FEE3DDB374}" type="pres">
      <dgm:prSet presAssocID="{A6DA64D5-C65F-4CB1-AB89-3A9B7737E804}" presName="node" presStyleLbl="node1" presStyleIdx="10" presStyleCnt="12">
        <dgm:presLayoutVars>
          <dgm:bulletEnabled val="1"/>
        </dgm:presLayoutVars>
      </dgm:prSet>
      <dgm:spPr/>
    </dgm:pt>
    <dgm:pt modelId="{EA79B5D0-0850-4225-8CFA-AD50950824E6}" type="pres">
      <dgm:prSet presAssocID="{E5DEE904-70F4-4652-9A9A-46723CF24876}" presName="sibTrans" presStyleCnt="0"/>
      <dgm:spPr/>
    </dgm:pt>
    <dgm:pt modelId="{25178F6D-B8C3-4868-AFDC-EB462326C92B}" type="pres">
      <dgm:prSet presAssocID="{3296AE1F-322F-45F7-9AF3-66C6482329AA}" presName="node" presStyleLbl="node1" presStyleIdx="11" presStyleCnt="12">
        <dgm:presLayoutVars>
          <dgm:bulletEnabled val="1"/>
        </dgm:presLayoutVars>
      </dgm:prSet>
      <dgm:spPr/>
    </dgm:pt>
  </dgm:ptLst>
  <dgm:cxnLst>
    <dgm:cxn modelId="{0541CB24-371C-471E-BFE6-2FA0F4F63950}" type="presOf" srcId="{9E85730F-B7A3-4C93-B721-ECF73D80C139}" destId="{C6C9DB26-EA20-4653-980D-89FFC2A08211}" srcOrd="0" destOrd="0" presId="urn:microsoft.com/office/officeart/2005/8/layout/default"/>
    <dgm:cxn modelId="{98F6922B-916A-4ECD-B89F-9DB979089FEE}" srcId="{954E390C-175A-4E9F-B339-1DA3FA8C1D0A}" destId="{78D2E837-CE13-4C8E-A7CD-41D9FF517E1B}" srcOrd="5" destOrd="0" parTransId="{C2DD9440-148D-492F-AFE7-09BF4A249B99}" sibTransId="{AA1D8CEC-24BB-4049-922F-5F16604012C9}"/>
    <dgm:cxn modelId="{9E86EE2D-347A-4D74-B7BB-7EF1AA8AF751}" type="presOf" srcId="{78D2E837-CE13-4C8E-A7CD-41D9FF517E1B}" destId="{8BF13DFA-3A72-47B1-B241-7B4AA789C6C4}" srcOrd="0" destOrd="0" presId="urn:microsoft.com/office/officeart/2005/8/layout/default"/>
    <dgm:cxn modelId="{B2B6573A-257C-43DC-B9AE-7BA298332B31}" srcId="{954E390C-175A-4E9F-B339-1DA3FA8C1D0A}" destId="{AB5519D8-CBA3-41E6-9B4C-7224FA030D13}" srcOrd="6" destOrd="0" parTransId="{44647B75-EBD9-4CB5-AE6A-8AEE9BA634D5}" sibTransId="{F3A191CC-0854-4C35-AC0E-AADAE97A60B1}"/>
    <dgm:cxn modelId="{B6366F3B-E883-4753-B058-741C6B07837E}" type="presOf" srcId="{372BC80E-9754-41EF-A7AE-26BF0D6BD1A2}" destId="{5C967B39-6EDA-409F-B10C-43097C035DA7}" srcOrd="0" destOrd="0" presId="urn:microsoft.com/office/officeart/2005/8/layout/default"/>
    <dgm:cxn modelId="{D2F95B43-9A7D-4AD8-ACE0-8D86BC5D479E}" srcId="{954E390C-175A-4E9F-B339-1DA3FA8C1D0A}" destId="{2177A184-4B52-4817-9FC9-E4BB1A0A5C0D}" srcOrd="9" destOrd="0" parTransId="{15059DAF-DC52-4C2F-A693-EDC9D8F4CE42}" sibTransId="{987D0350-C1EF-45F6-BF18-39F054E61472}"/>
    <dgm:cxn modelId="{0B61EE4C-8907-41FE-A982-D3C20D4D2EFE}" srcId="{954E390C-175A-4E9F-B339-1DA3FA8C1D0A}" destId="{09696FA3-0F8A-4368-A965-588F8C48A124}" srcOrd="7" destOrd="0" parTransId="{58445762-4D47-4DED-8BAD-9C235591F713}" sibTransId="{4A9ED18B-16A9-43F1-9523-8EB672F29D84}"/>
    <dgm:cxn modelId="{16F0986E-6831-413E-95DB-B88BB7386C11}" type="presOf" srcId="{BD5C32AC-492B-4726-B7AA-63ACDE0998B1}" destId="{58797861-CF26-4FB5-92C6-85B21A7854B9}" srcOrd="0" destOrd="0" presId="urn:microsoft.com/office/officeart/2005/8/layout/default"/>
    <dgm:cxn modelId="{E37B6180-DE8B-4E2D-A0AA-5AB3FADE99DB}" type="presOf" srcId="{A6DA64D5-C65F-4CB1-AB89-3A9B7737E804}" destId="{631840E0-F857-4F87-BEBB-15FEE3DDB374}" srcOrd="0" destOrd="0" presId="urn:microsoft.com/office/officeart/2005/8/layout/default"/>
    <dgm:cxn modelId="{253B6383-C081-468D-86E1-45A0045BDAF4}" type="presOf" srcId="{AB5519D8-CBA3-41E6-9B4C-7224FA030D13}" destId="{80C4245D-1DC6-450D-AB4D-A871EA7B5ACC}" srcOrd="0" destOrd="0" presId="urn:microsoft.com/office/officeart/2005/8/layout/default"/>
    <dgm:cxn modelId="{2A7C8D83-6651-4960-A580-99562A961CDF}" type="presOf" srcId="{954E390C-175A-4E9F-B339-1DA3FA8C1D0A}" destId="{92BDE5AC-DF21-419C-BDC6-A5AA171E5C8C}" srcOrd="0" destOrd="0" presId="urn:microsoft.com/office/officeart/2005/8/layout/default"/>
    <dgm:cxn modelId="{BC0B3186-03A7-4BC3-8F32-AD2F2A642B30}" srcId="{954E390C-175A-4E9F-B339-1DA3FA8C1D0A}" destId="{4BA2C872-1985-47D0-8D50-C84305ED6A37}" srcOrd="2" destOrd="0" parTransId="{CEB43785-5765-41E8-B8D3-463F0119E7FF}" sibTransId="{FF4459C8-878A-47EB-A9C9-1CF10DBB7F21}"/>
    <dgm:cxn modelId="{A3D23592-306D-4939-83A7-0A2EBA0FFA02}" srcId="{954E390C-175A-4E9F-B339-1DA3FA8C1D0A}" destId="{5F89D58A-2E99-4B2C-BD0F-7264342E28C0}" srcOrd="8" destOrd="0" parTransId="{C1C6F6EF-ADAB-4B26-89B2-66517A19C19D}" sibTransId="{499E431E-FECA-41B0-B0B1-5D9E0CBFCD66}"/>
    <dgm:cxn modelId="{FBC21CA3-3587-4371-9E96-298A197BB091}" type="presOf" srcId="{09696FA3-0F8A-4368-A965-588F8C48A124}" destId="{686519E3-C8A1-463D-91EA-811851C9A6C5}" srcOrd="0" destOrd="0" presId="urn:microsoft.com/office/officeart/2005/8/layout/default"/>
    <dgm:cxn modelId="{CEE4D5A4-0564-4835-B4D7-011751F04ABA}" type="presOf" srcId="{4BA2C872-1985-47D0-8D50-C84305ED6A37}" destId="{75000D1B-C31A-426B-8300-E4B88ACCA6E8}" srcOrd="0" destOrd="0" presId="urn:microsoft.com/office/officeart/2005/8/layout/default"/>
    <dgm:cxn modelId="{AC5E39B6-4F0D-403E-BE34-085B2521AE50}" srcId="{954E390C-175A-4E9F-B339-1DA3FA8C1D0A}" destId="{372BC80E-9754-41EF-A7AE-26BF0D6BD1A2}" srcOrd="0" destOrd="0" parTransId="{5E3F35D9-7C71-4E7B-AC84-BB7693A40B49}" sibTransId="{150EAEFA-7D96-45CB-93C1-C534F59CB28B}"/>
    <dgm:cxn modelId="{133522C1-1293-4A85-91C0-E0792E485A30}" type="presOf" srcId="{3296AE1F-322F-45F7-9AF3-66C6482329AA}" destId="{25178F6D-B8C3-4868-AFDC-EB462326C92B}" srcOrd="0" destOrd="0" presId="urn:microsoft.com/office/officeart/2005/8/layout/default"/>
    <dgm:cxn modelId="{3321D1C2-C98F-47A4-A406-E400AB728BD8}" srcId="{954E390C-175A-4E9F-B339-1DA3FA8C1D0A}" destId="{3296AE1F-322F-45F7-9AF3-66C6482329AA}" srcOrd="11" destOrd="0" parTransId="{1EE96E65-91B7-40BC-872D-98B6276C7E3C}" sibTransId="{74F483E3-BADB-439D-97CD-57632A9D08A4}"/>
    <dgm:cxn modelId="{6553C2CB-0D7A-44F4-A51A-D09A35CDC3A7}" srcId="{954E390C-175A-4E9F-B339-1DA3FA8C1D0A}" destId="{BD5C32AC-492B-4726-B7AA-63ACDE0998B1}" srcOrd="4" destOrd="0" parTransId="{EAAF53BB-B6BF-412C-B3F9-7C6B1D4B5C11}" sibTransId="{4947E90D-5F67-4B5A-BA6C-54DFB3EF3988}"/>
    <dgm:cxn modelId="{E29033CD-F3AD-401D-8107-4BF9F7F22AC2}" srcId="{954E390C-175A-4E9F-B339-1DA3FA8C1D0A}" destId="{5856D948-88B6-4359-AEA0-1C4200B2740B}" srcOrd="1" destOrd="0" parTransId="{C0A27BBC-98DB-44D4-B3A0-CF76F5AE3DEC}" sibTransId="{B2ABE141-F0B0-4026-9C3F-CCCC0376A8E8}"/>
    <dgm:cxn modelId="{1639BED3-0E02-47D0-AF3D-650585393482}" srcId="{954E390C-175A-4E9F-B339-1DA3FA8C1D0A}" destId="{A6DA64D5-C65F-4CB1-AB89-3A9B7737E804}" srcOrd="10" destOrd="0" parTransId="{21B7D6F9-D873-4670-816B-E02C25FAE374}" sibTransId="{E5DEE904-70F4-4652-9A9A-46723CF24876}"/>
    <dgm:cxn modelId="{0466C6EC-2DB5-4CA6-A47C-32802E4A4D4C}" type="presOf" srcId="{2177A184-4B52-4817-9FC9-E4BB1A0A5C0D}" destId="{7FEEFC48-3EA3-4CC4-B1F9-3B88A4B00A79}" srcOrd="0" destOrd="0" presId="urn:microsoft.com/office/officeart/2005/8/layout/default"/>
    <dgm:cxn modelId="{4813E6F5-AF55-4EBB-8C61-B4A3FCCF240E}" type="presOf" srcId="{5856D948-88B6-4359-AEA0-1C4200B2740B}" destId="{8418C322-F238-42D5-BDC1-8BB770623E65}" srcOrd="0" destOrd="0" presId="urn:microsoft.com/office/officeart/2005/8/layout/default"/>
    <dgm:cxn modelId="{A4F574FC-E004-4A22-831A-74E098F48059}" srcId="{954E390C-175A-4E9F-B339-1DA3FA8C1D0A}" destId="{9E85730F-B7A3-4C93-B721-ECF73D80C139}" srcOrd="3" destOrd="0" parTransId="{595EF693-A943-4FA7-842A-BCDBAA3198BA}" sibTransId="{C9C4087A-26F8-4141-99F5-161B32B0514F}"/>
    <dgm:cxn modelId="{56B88AFC-CD2A-46C4-94C9-B7F3782A9924}" type="presOf" srcId="{5F89D58A-2E99-4B2C-BD0F-7264342E28C0}" destId="{7BC045FC-4BEB-4D93-B543-962F2CF77A21}" srcOrd="0" destOrd="0" presId="urn:microsoft.com/office/officeart/2005/8/layout/default"/>
    <dgm:cxn modelId="{95EF9935-ADBA-4A9D-8166-B3880B5EA095}" type="presParOf" srcId="{92BDE5AC-DF21-419C-BDC6-A5AA171E5C8C}" destId="{5C967B39-6EDA-409F-B10C-43097C035DA7}" srcOrd="0" destOrd="0" presId="urn:microsoft.com/office/officeart/2005/8/layout/default"/>
    <dgm:cxn modelId="{3974E5BA-A6B6-49E7-82AD-F9477BCB7DE8}" type="presParOf" srcId="{92BDE5AC-DF21-419C-BDC6-A5AA171E5C8C}" destId="{13655A2F-42CD-442A-9793-977D958E8B9A}" srcOrd="1" destOrd="0" presId="urn:microsoft.com/office/officeart/2005/8/layout/default"/>
    <dgm:cxn modelId="{77C5C023-3F27-45B9-971D-B25E3D1F52D7}" type="presParOf" srcId="{92BDE5AC-DF21-419C-BDC6-A5AA171E5C8C}" destId="{8418C322-F238-42D5-BDC1-8BB770623E65}" srcOrd="2" destOrd="0" presId="urn:microsoft.com/office/officeart/2005/8/layout/default"/>
    <dgm:cxn modelId="{0A350D03-B017-4519-963E-20B7C58A020B}" type="presParOf" srcId="{92BDE5AC-DF21-419C-BDC6-A5AA171E5C8C}" destId="{382320C8-ECE7-481B-B6BA-19DE96EC2880}" srcOrd="3" destOrd="0" presId="urn:microsoft.com/office/officeart/2005/8/layout/default"/>
    <dgm:cxn modelId="{558138C9-8240-4F73-A101-8D150F48DBB4}" type="presParOf" srcId="{92BDE5AC-DF21-419C-BDC6-A5AA171E5C8C}" destId="{75000D1B-C31A-426B-8300-E4B88ACCA6E8}" srcOrd="4" destOrd="0" presId="urn:microsoft.com/office/officeart/2005/8/layout/default"/>
    <dgm:cxn modelId="{4D908D82-5D07-41F2-A7FB-6AC46AF03180}" type="presParOf" srcId="{92BDE5AC-DF21-419C-BDC6-A5AA171E5C8C}" destId="{0A053B07-616A-42A1-AF84-69E0EE4395F7}" srcOrd="5" destOrd="0" presId="urn:microsoft.com/office/officeart/2005/8/layout/default"/>
    <dgm:cxn modelId="{AE62E073-FF60-4C56-9332-0FD3866DEA33}" type="presParOf" srcId="{92BDE5AC-DF21-419C-BDC6-A5AA171E5C8C}" destId="{C6C9DB26-EA20-4653-980D-89FFC2A08211}" srcOrd="6" destOrd="0" presId="urn:microsoft.com/office/officeart/2005/8/layout/default"/>
    <dgm:cxn modelId="{FA1B3E0F-E000-427C-8E90-7FEED75DF2D2}" type="presParOf" srcId="{92BDE5AC-DF21-419C-BDC6-A5AA171E5C8C}" destId="{FEC3C353-5B87-4310-8C63-F17A12A22B71}" srcOrd="7" destOrd="0" presId="urn:microsoft.com/office/officeart/2005/8/layout/default"/>
    <dgm:cxn modelId="{3FDE9AF2-2B11-4878-AAFE-3C46B308ACA6}" type="presParOf" srcId="{92BDE5AC-DF21-419C-BDC6-A5AA171E5C8C}" destId="{58797861-CF26-4FB5-92C6-85B21A7854B9}" srcOrd="8" destOrd="0" presId="urn:microsoft.com/office/officeart/2005/8/layout/default"/>
    <dgm:cxn modelId="{540FE845-DE0F-45D7-A579-0858EC66338F}" type="presParOf" srcId="{92BDE5AC-DF21-419C-BDC6-A5AA171E5C8C}" destId="{47D7D5B6-39D2-49AB-95A6-A66D7CC35BD4}" srcOrd="9" destOrd="0" presId="urn:microsoft.com/office/officeart/2005/8/layout/default"/>
    <dgm:cxn modelId="{B36972BA-2231-417A-AE44-7929E11E161F}" type="presParOf" srcId="{92BDE5AC-DF21-419C-BDC6-A5AA171E5C8C}" destId="{8BF13DFA-3A72-47B1-B241-7B4AA789C6C4}" srcOrd="10" destOrd="0" presId="urn:microsoft.com/office/officeart/2005/8/layout/default"/>
    <dgm:cxn modelId="{0C90B783-DCBC-4B74-A00E-1D9B193C539C}" type="presParOf" srcId="{92BDE5AC-DF21-419C-BDC6-A5AA171E5C8C}" destId="{A11AE593-4407-49C6-85A7-D8824E820856}" srcOrd="11" destOrd="0" presId="urn:microsoft.com/office/officeart/2005/8/layout/default"/>
    <dgm:cxn modelId="{F415FF60-0BE7-4861-9BC5-B350565FD7F5}" type="presParOf" srcId="{92BDE5AC-DF21-419C-BDC6-A5AA171E5C8C}" destId="{80C4245D-1DC6-450D-AB4D-A871EA7B5ACC}" srcOrd="12" destOrd="0" presId="urn:microsoft.com/office/officeart/2005/8/layout/default"/>
    <dgm:cxn modelId="{6B768352-C0E3-47E0-8BE1-D03DB3C5829A}" type="presParOf" srcId="{92BDE5AC-DF21-419C-BDC6-A5AA171E5C8C}" destId="{A22473ED-578D-4A41-ABE5-AA78B4277F3A}" srcOrd="13" destOrd="0" presId="urn:microsoft.com/office/officeart/2005/8/layout/default"/>
    <dgm:cxn modelId="{69F088FB-8161-4DA0-9A83-C25F7C262F25}" type="presParOf" srcId="{92BDE5AC-DF21-419C-BDC6-A5AA171E5C8C}" destId="{686519E3-C8A1-463D-91EA-811851C9A6C5}" srcOrd="14" destOrd="0" presId="urn:microsoft.com/office/officeart/2005/8/layout/default"/>
    <dgm:cxn modelId="{6BD46DFD-D9F4-40CF-B16F-32B398ECF971}" type="presParOf" srcId="{92BDE5AC-DF21-419C-BDC6-A5AA171E5C8C}" destId="{A7CE49D3-5F45-4D73-9C00-4AC985D4FCC5}" srcOrd="15" destOrd="0" presId="urn:microsoft.com/office/officeart/2005/8/layout/default"/>
    <dgm:cxn modelId="{2AFFFB7E-DD16-4451-AF58-7565D8534812}" type="presParOf" srcId="{92BDE5AC-DF21-419C-BDC6-A5AA171E5C8C}" destId="{7BC045FC-4BEB-4D93-B543-962F2CF77A21}" srcOrd="16" destOrd="0" presId="urn:microsoft.com/office/officeart/2005/8/layout/default"/>
    <dgm:cxn modelId="{0376F921-EC3F-46B3-9121-893C528AD0CC}" type="presParOf" srcId="{92BDE5AC-DF21-419C-BDC6-A5AA171E5C8C}" destId="{C8B3B2ED-D4C9-414D-BD2F-F0B7CA6EDCEF}" srcOrd="17" destOrd="0" presId="urn:microsoft.com/office/officeart/2005/8/layout/default"/>
    <dgm:cxn modelId="{77EC0EE4-5523-45DD-B70D-0CCDC62B25F2}" type="presParOf" srcId="{92BDE5AC-DF21-419C-BDC6-A5AA171E5C8C}" destId="{7FEEFC48-3EA3-4CC4-B1F9-3B88A4B00A79}" srcOrd="18" destOrd="0" presId="urn:microsoft.com/office/officeart/2005/8/layout/default"/>
    <dgm:cxn modelId="{2945F5F9-8062-4AEA-91F5-9D9681B00159}" type="presParOf" srcId="{92BDE5AC-DF21-419C-BDC6-A5AA171E5C8C}" destId="{409B93CF-D55E-484F-B3E5-6775634846F0}" srcOrd="19" destOrd="0" presId="urn:microsoft.com/office/officeart/2005/8/layout/default"/>
    <dgm:cxn modelId="{680383C6-7019-4FE9-8E6E-AB396A64CF2F}" type="presParOf" srcId="{92BDE5AC-DF21-419C-BDC6-A5AA171E5C8C}" destId="{631840E0-F857-4F87-BEBB-15FEE3DDB374}" srcOrd="20" destOrd="0" presId="urn:microsoft.com/office/officeart/2005/8/layout/default"/>
    <dgm:cxn modelId="{C7CA9B19-08A6-4E04-A19B-B12B0265E351}" type="presParOf" srcId="{92BDE5AC-DF21-419C-BDC6-A5AA171E5C8C}" destId="{EA79B5D0-0850-4225-8CFA-AD50950824E6}" srcOrd="21" destOrd="0" presId="urn:microsoft.com/office/officeart/2005/8/layout/default"/>
    <dgm:cxn modelId="{1D3CA5AF-ED31-4825-A990-9CA540318773}" type="presParOf" srcId="{92BDE5AC-DF21-419C-BDC6-A5AA171E5C8C}" destId="{25178F6D-B8C3-4868-AFDC-EB462326C92B}" srcOrd="22" destOrd="0" presId="urn:microsoft.com/office/officeart/2005/8/layout/default"/>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9A8AB4-D8A1-4177-98D2-E926714E2845}" type="doc">
      <dgm:prSet loTypeId="urn:microsoft.com/office/officeart/2005/8/layout/venn1" loCatId="relationship" qsTypeId="urn:microsoft.com/office/officeart/2005/8/quickstyle/simple2" qsCatId="simple" csTypeId="urn:microsoft.com/office/officeart/2005/8/colors/colorful4" csCatId="colorful" phldr="1"/>
      <dgm:spPr/>
    </dgm:pt>
    <dgm:pt modelId="{33BE9786-1D7B-4227-A91C-1274C4A82DF5}">
      <dgm:prSet phldrT="[Text]"/>
      <dgm:spPr>
        <a:ln>
          <a:noFill/>
        </a:ln>
      </dgm:spPr>
      <dgm:t>
        <a:bodyPr/>
        <a:lstStyle/>
        <a:p>
          <a:r>
            <a:rPr lang="de-DE" b="1" dirty="0"/>
            <a:t>Desirability</a:t>
          </a:r>
        </a:p>
        <a:p>
          <a:r>
            <a:rPr lang="de-DE" dirty="0"/>
            <a:t>(human) </a:t>
          </a:r>
        </a:p>
      </dgm:t>
    </dgm:pt>
    <dgm:pt modelId="{39F36FC1-8305-45EA-8805-8D014CE54FB2}" type="parTrans" cxnId="{DFA46612-4786-44DC-983E-058DB6D98AF3}">
      <dgm:prSet/>
      <dgm:spPr/>
      <dgm:t>
        <a:bodyPr/>
        <a:lstStyle/>
        <a:p>
          <a:endParaRPr lang="de-DE"/>
        </a:p>
      </dgm:t>
    </dgm:pt>
    <dgm:pt modelId="{7BACAE7D-477D-470B-8EEB-08B0B23011B3}" type="sibTrans" cxnId="{DFA46612-4786-44DC-983E-058DB6D98AF3}">
      <dgm:prSet/>
      <dgm:spPr/>
      <dgm:t>
        <a:bodyPr/>
        <a:lstStyle/>
        <a:p>
          <a:endParaRPr lang="de-DE"/>
        </a:p>
      </dgm:t>
    </dgm:pt>
    <dgm:pt modelId="{A3C68B06-C312-4FAC-9963-2431D4509234}">
      <dgm:prSet phldrT="[Text]"/>
      <dgm:spPr>
        <a:solidFill>
          <a:srgbClr val="00B0F0">
            <a:alpha val="50000"/>
          </a:srgbClr>
        </a:solidFill>
        <a:ln>
          <a:noFill/>
        </a:ln>
      </dgm:spPr>
      <dgm:t>
        <a:bodyPr/>
        <a:lstStyle/>
        <a:p>
          <a:r>
            <a:rPr lang="de-DE" b="1" dirty="0"/>
            <a:t>Viability</a:t>
          </a:r>
        </a:p>
        <a:p>
          <a:r>
            <a:rPr lang="de-DE" dirty="0"/>
            <a:t>(economic)</a:t>
          </a:r>
        </a:p>
      </dgm:t>
    </dgm:pt>
    <dgm:pt modelId="{2CDA26E0-03F7-45B9-996F-B19069C521F9}" type="parTrans" cxnId="{A8AF3ABA-CCEA-4831-A4E5-F45043D4FD0D}">
      <dgm:prSet/>
      <dgm:spPr/>
      <dgm:t>
        <a:bodyPr/>
        <a:lstStyle/>
        <a:p>
          <a:endParaRPr lang="de-DE"/>
        </a:p>
      </dgm:t>
    </dgm:pt>
    <dgm:pt modelId="{7E03CA1C-C4B5-4391-9713-2415537EE34A}" type="sibTrans" cxnId="{A8AF3ABA-CCEA-4831-A4E5-F45043D4FD0D}">
      <dgm:prSet/>
      <dgm:spPr/>
      <dgm:t>
        <a:bodyPr/>
        <a:lstStyle/>
        <a:p>
          <a:endParaRPr lang="de-DE"/>
        </a:p>
      </dgm:t>
    </dgm:pt>
    <dgm:pt modelId="{1F17AF78-11E3-4F5B-A03B-48DBD5CB62E5}">
      <dgm:prSet phldrT="[Text]"/>
      <dgm:spPr>
        <a:solidFill>
          <a:schemeClr val="accent2">
            <a:lumMod val="75000"/>
            <a:alpha val="50000"/>
          </a:schemeClr>
        </a:solidFill>
        <a:ln>
          <a:noFill/>
        </a:ln>
      </dgm:spPr>
      <dgm:t>
        <a:bodyPr/>
        <a:lstStyle/>
        <a:p>
          <a:r>
            <a:rPr lang="de-DE" b="1" dirty="0"/>
            <a:t>Feasibility</a:t>
          </a:r>
        </a:p>
        <a:p>
          <a:r>
            <a:rPr lang="de-DE" dirty="0"/>
            <a:t>(technological)</a:t>
          </a:r>
        </a:p>
      </dgm:t>
    </dgm:pt>
    <dgm:pt modelId="{7D419C62-57D2-4CAD-AE9A-42547F10744A}" type="parTrans" cxnId="{9D2BE14C-9709-4478-82F7-EFE0D9F1DF2C}">
      <dgm:prSet/>
      <dgm:spPr/>
      <dgm:t>
        <a:bodyPr/>
        <a:lstStyle/>
        <a:p>
          <a:endParaRPr lang="de-DE"/>
        </a:p>
      </dgm:t>
    </dgm:pt>
    <dgm:pt modelId="{26003F45-DD2C-494D-B1EE-A6969D0ACDB8}" type="sibTrans" cxnId="{9D2BE14C-9709-4478-82F7-EFE0D9F1DF2C}">
      <dgm:prSet/>
      <dgm:spPr/>
      <dgm:t>
        <a:bodyPr/>
        <a:lstStyle/>
        <a:p>
          <a:endParaRPr lang="de-DE"/>
        </a:p>
      </dgm:t>
    </dgm:pt>
    <dgm:pt modelId="{BEA50AD9-2153-4C30-B363-77AE02354EC3}" type="pres">
      <dgm:prSet presAssocID="{239A8AB4-D8A1-4177-98D2-E926714E2845}" presName="compositeShape" presStyleCnt="0">
        <dgm:presLayoutVars>
          <dgm:chMax val="7"/>
          <dgm:dir/>
          <dgm:resizeHandles val="exact"/>
        </dgm:presLayoutVars>
      </dgm:prSet>
      <dgm:spPr/>
    </dgm:pt>
    <dgm:pt modelId="{5FBDCA61-9F5F-4869-AEB9-C629D4A8B02E}" type="pres">
      <dgm:prSet presAssocID="{33BE9786-1D7B-4227-A91C-1274C4A82DF5}" presName="circ1" presStyleLbl="vennNode1" presStyleIdx="0" presStyleCnt="3"/>
      <dgm:spPr/>
    </dgm:pt>
    <dgm:pt modelId="{748E3531-71FD-41DC-9CE8-8DDF6E8A1160}" type="pres">
      <dgm:prSet presAssocID="{33BE9786-1D7B-4227-A91C-1274C4A82DF5}" presName="circ1Tx" presStyleLbl="revTx" presStyleIdx="0" presStyleCnt="0">
        <dgm:presLayoutVars>
          <dgm:chMax val="0"/>
          <dgm:chPref val="0"/>
          <dgm:bulletEnabled val="1"/>
        </dgm:presLayoutVars>
      </dgm:prSet>
      <dgm:spPr/>
    </dgm:pt>
    <dgm:pt modelId="{F71349D0-BA2D-452B-BC26-C542FBF07D2E}" type="pres">
      <dgm:prSet presAssocID="{A3C68B06-C312-4FAC-9963-2431D4509234}" presName="circ2" presStyleLbl="vennNode1" presStyleIdx="1" presStyleCnt="3" custLinFactNeighborY="944"/>
      <dgm:spPr/>
    </dgm:pt>
    <dgm:pt modelId="{B2B81E32-183C-4315-A324-E489DD10F6C9}" type="pres">
      <dgm:prSet presAssocID="{A3C68B06-C312-4FAC-9963-2431D4509234}" presName="circ2Tx" presStyleLbl="revTx" presStyleIdx="0" presStyleCnt="0">
        <dgm:presLayoutVars>
          <dgm:chMax val="0"/>
          <dgm:chPref val="0"/>
          <dgm:bulletEnabled val="1"/>
        </dgm:presLayoutVars>
      </dgm:prSet>
      <dgm:spPr/>
    </dgm:pt>
    <dgm:pt modelId="{1E00599A-06B2-425C-A91C-786FC313490E}" type="pres">
      <dgm:prSet presAssocID="{1F17AF78-11E3-4F5B-A03B-48DBD5CB62E5}" presName="circ3" presStyleLbl="vennNode1" presStyleIdx="2" presStyleCnt="3" custLinFactNeighborY="4737"/>
      <dgm:spPr/>
    </dgm:pt>
    <dgm:pt modelId="{DB353218-3DA7-441F-B5FA-AAD3D45A3FF5}" type="pres">
      <dgm:prSet presAssocID="{1F17AF78-11E3-4F5B-A03B-48DBD5CB62E5}" presName="circ3Tx" presStyleLbl="revTx" presStyleIdx="0" presStyleCnt="0">
        <dgm:presLayoutVars>
          <dgm:chMax val="0"/>
          <dgm:chPref val="0"/>
          <dgm:bulletEnabled val="1"/>
        </dgm:presLayoutVars>
      </dgm:prSet>
      <dgm:spPr/>
    </dgm:pt>
  </dgm:ptLst>
  <dgm:cxnLst>
    <dgm:cxn modelId="{DFA46612-4786-44DC-983E-058DB6D98AF3}" srcId="{239A8AB4-D8A1-4177-98D2-E926714E2845}" destId="{33BE9786-1D7B-4227-A91C-1274C4A82DF5}" srcOrd="0" destOrd="0" parTransId="{39F36FC1-8305-45EA-8805-8D014CE54FB2}" sibTransId="{7BACAE7D-477D-470B-8EEB-08B0B23011B3}"/>
    <dgm:cxn modelId="{4D11E965-C254-46AB-AD58-E31A76542CEE}" type="presOf" srcId="{33BE9786-1D7B-4227-A91C-1274C4A82DF5}" destId="{5FBDCA61-9F5F-4869-AEB9-C629D4A8B02E}" srcOrd="0" destOrd="0" presId="urn:microsoft.com/office/officeart/2005/8/layout/venn1"/>
    <dgm:cxn modelId="{03671C47-F875-4979-B8D2-33646EF65157}" type="presOf" srcId="{1F17AF78-11E3-4F5B-A03B-48DBD5CB62E5}" destId="{1E00599A-06B2-425C-A91C-786FC313490E}" srcOrd="0" destOrd="0" presId="urn:microsoft.com/office/officeart/2005/8/layout/venn1"/>
    <dgm:cxn modelId="{9D2BE14C-9709-4478-82F7-EFE0D9F1DF2C}" srcId="{239A8AB4-D8A1-4177-98D2-E926714E2845}" destId="{1F17AF78-11E3-4F5B-A03B-48DBD5CB62E5}" srcOrd="2" destOrd="0" parTransId="{7D419C62-57D2-4CAD-AE9A-42547F10744A}" sibTransId="{26003F45-DD2C-494D-B1EE-A6969D0ACDB8}"/>
    <dgm:cxn modelId="{556F3051-298B-4CCC-9F1A-DC55927DF2D1}" type="presOf" srcId="{A3C68B06-C312-4FAC-9963-2431D4509234}" destId="{F71349D0-BA2D-452B-BC26-C542FBF07D2E}" srcOrd="0" destOrd="0" presId="urn:microsoft.com/office/officeart/2005/8/layout/venn1"/>
    <dgm:cxn modelId="{86B07F54-3501-47B1-A96B-CB1A81761CEB}" type="presOf" srcId="{A3C68B06-C312-4FAC-9963-2431D4509234}" destId="{B2B81E32-183C-4315-A324-E489DD10F6C9}" srcOrd="1" destOrd="0" presId="urn:microsoft.com/office/officeart/2005/8/layout/venn1"/>
    <dgm:cxn modelId="{A8AF3ABA-CCEA-4831-A4E5-F45043D4FD0D}" srcId="{239A8AB4-D8A1-4177-98D2-E926714E2845}" destId="{A3C68B06-C312-4FAC-9963-2431D4509234}" srcOrd="1" destOrd="0" parTransId="{2CDA26E0-03F7-45B9-996F-B19069C521F9}" sibTransId="{7E03CA1C-C4B5-4391-9713-2415537EE34A}"/>
    <dgm:cxn modelId="{993FC9C0-1A13-4433-B32A-C4A8CD90FD8F}" type="presOf" srcId="{239A8AB4-D8A1-4177-98D2-E926714E2845}" destId="{BEA50AD9-2153-4C30-B363-77AE02354EC3}" srcOrd="0" destOrd="0" presId="urn:microsoft.com/office/officeart/2005/8/layout/venn1"/>
    <dgm:cxn modelId="{3AE08FDB-2258-4E95-A4F7-D888D426899C}" type="presOf" srcId="{33BE9786-1D7B-4227-A91C-1274C4A82DF5}" destId="{748E3531-71FD-41DC-9CE8-8DDF6E8A1160}" srcOrd="1" destOrd="0" presId="urn:microsoft.com/office/officeart/2005/8/layout/venn1"/>
    <dgm:cxn modelId="{B595F1FA-1F42-4F9E-B539-28049B4EAEAA}" type="presOf" srcId="{1F17AF78-11E3-4F5B-A03B-48DBD5CB62E5}" destId="{DB353218-3DA7-441F-B5FA-AAD3D45A3FF5}" srcOrd="1" destOrd="0" presId="urn:microsoft.com/office/officeart/2005/8/layout/venn1"/>
    <dgm:cxn modelId="{D3F45F96-5242-42B9-B070-8C78A8501626}" type="presParOf" srcId="{BEA50AD9-2153-4C30-B363-77AE02354EC3}" destId="{5FBDCA61-9F5F-4869-AEB9-C629D4A8B02E}" srcOrd="0" destOrd="0" presId="urn:microsoft.com/office/officeart/2005/8/layout/venn1"/>
    <dgm:cxn modelId="{2A28B754-81A4-4EDB-825E-FF40F3C35024}" type="presParOf" srcId="{BEA50AD9-2153-4C30-B363-77AE02354EC3}" destId="{748E3531-71FD-41DC-9CE8-8DDF6E8A1160}" srcOrd="1" destOrd="0" presId="urn:microsoft.com/office/officeart/2005/8/layout/venn1"/>
    <dgm:cxn modelId="{CE93C917-B559-4852-A39A-8B1CE69F6970}" type="presParOf" srcId="{BEA50AD9-2153-4C30-B363-77AE02354EC3}" destId="{F71349D0-BA2D-452B-BC26-C542FBF07D2E}" srcOrd="2" destOrd="0" presId="urn:microsoft.com/office/officeart/2005/8/layout/venn1"/>
    <dgm:cxn modelId="{C3E23A08-62D9-4E2E-AC3C-12649567DE8E}" type="presParOf" srcId="{BEA50AD9-2153-4C30-B363-77AE02354EC3}" destId="{B2B81E32-183C-4315-A324-E489DD10F6C9}" srcOrd="3" destOrd="0" presId="urn:microsoft.com/office/officeart/2005/8/layout/venn1"/>
    <dgm:cxn modelId="{B5DB2393-2F61-442F-87AA-AA9B5C18C1E6}" type="presParOf" srcId="{BEA50AD9-2153-4C30-B363-77AE02354EC3}" destId="{1E00599A-06B2-425C-A91C-786FC313490E}" srcOrd="4" destOrd="0" presId="urn:microsoft.com/office/officeart/2005/8/layout/venn1"/>
    <dgm:cxn modelId="{9A82F3C7-6C4A-41B9-A9D3-940AFE424F22}" type="presParOf" srcId="{BEA50AD9-2153-4C30-B363-77AE02354EC3}" destId="{DB353218-3DA7-441F-B5FA-AAD3D45A3FF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9A8AB4-D8A1-4177-98D2-E926714E2845}" type="doc">
      <dgm:prSet loTypeId="urn:microsoft.com/office/officeart/2005/8/layout/venn1" loCatId="relationship" qsTypeId="urn:microsoft.com/office/officeart/2005/8/quickstyle/simple2" qsCatId="simple" csTypeId="urn:microsoft.com/office/officeart/2005/8/colors/colorful4" csCatId="colorful" phldr="1"/>
      <dgm:spPr/>
    </dgm:pt>
    <dgm:pt modelId="{33BE9786-1D7B-4227-A91C-1274C4A82DF5}">
      <dgm:prSet phldrT="[Text]"/>
      <dgm:spPr>
        <a:solidFill>
          <a:srgbClr val="FFDF7F"/>
        </a:solidFill>
        <a:ln>
          <a:noFill/>
        </a:ln>
      </dgm:spPr>
      <dgm:t>
        <a:bodyPr/>
        <a:lstStyle/>
        <a:p>
          <a:r>
            <a:rPr lang="de-DE" b="1" dirty="0"/>
            <a:t>Desirability</a:t>
          </a:r>
        </a:p>
        <a:p>
          <a:r>
            <a:rPr lang="de-DE" dirty="0"/>
            <a:t>(human) </a:t>
          </a:r>
        </a:p>
      </dgm:t>
    </dgm:pt>
    <dgm:pt modelId="{39F36FC1-8305-45EA-8805-8D014CE54FB2}" type="parTrans" cxnId="{DFA46612-4786-44DC-983E-058DB6D98AF3}">
      <dgm:prSet/>
      <dgm:spPr/>
      <dgm:t>
        <a:bodyPr/>
        <a:lstStyle/>
        <a:p>
          <a:endParaRPr lang="de-DE"/>
        </a:p>
      </dgm:t>
    </dgm:pt>
    <dgm:pt modelId="{7BACAE7D-477D-470B-8EEB-08B0B23011B3}" type="sibTrans" cxnId="{DFA46612-4786-44DC-983E-058DB6D98AF3}">
      <dgm:prSet/>
      <dgm:spPr/>
      <dgm:t>
        <a:bodyPr/>
        <a:lstStyle/>
        <a:p>
          <a:endParaRPr lang="de-DE"/>
        </a:p>
      </dgm:t>
    </dgm:pt>
    <dgm:pt modelId="{A3C68B06-C312-4FAC-9963-2431D4509234}">
      <dgm:prSet phldrT="[Text]"/>
      <dgm:spPr>
        <a:solidFill>
          <a:srgbClr val="00B0F0">
            <a:alpha val="50000"/>
          </a:srgbClr>
        </a:solidFill>
        <a:ln>
          <a:noFill/>
        </a:ln>
      </dgm:spPr>
      <dgm:t>
        <a:bodyPr/>
        <a:lstStyle/>
        <a:p>
          <a:r>
            <a:rPr lang="de-DE" b="1" dirty="0"/>
            <a:t>Viability </a:t>
          </a:r>
          <a:r>
            <a:rPr lang="de-DE" dirty="0"/>
            <a:t>(economic)</a:t>
          </a:r>
        </a:p>
      </dgm:t>
    </dgm:pt>
    <dgm:pt modelId="{2CDA26E0-03F7-45B9-996F-B19069C521F9}" type="parTrans" cxnId="{A8AF3ABA-CCEA-4831-A4E5-F45043D4FD0D}">
      <dgm:prSet/>
      <dgm:spPr/>
      <dgm:t>
        <a:bodyPr/>
        <a:lstStyle/>
        <a:p>
          <a:endParaRPr lang="de-DE"/>
        </a:p>
      </dgm:t>
    </dgm:pt>
    <dgm:pt modelId="{7E03CA1C-C4B5-4391-9713-2415537EE34A}" type="sibTrans" cxnId="{A8AF3ABA-CCEA-4831-A4E5-F45043D4FD0D}">
      <dgm:prSet/>
      <dgm:spPr/>
      <dgm:t>
        <a:bodyPr/>
        <a:lstStyle/>
        <a:p>
          <a:endParaRPr lang="de-DE"/>
        </a:p>
      </dgm:t>
    </dgm:pt>
    <dgm:pt modelId="{1F17AF78-11E3-4F5B-A03B-48DBD5CB62E5}">
      <dgm:prSet phldrT="[Text]"/>
      <dgm:spPr>
        <a:solidFill>
          <a:schemeClr val="accent2">
            <a:lumMod val="75000"/>
            <a:alpha val="50000"/>
          </a:schemeClr>
        </a:solidFill>
        <a:ln>
          <a:noFill/>
        </a:ln>
      </dgm:spPr>
      <dgm:t>
        <a:bodyPr/>
        <a:lstStyle/>
        <a:p>
          <a:r>
            <a:rPr lang="de-DE" b="1" dirty="0"/>
            <a:t>Feasibility</a:t>
          </a:r>
          <a:r>
            <a:rPr lang="de-DE" dirty="0"/>
            <a:t> (technological)</a:t>
          </a:r>
        </a:p>
      </dgm:t>
    </dgm:pt>
    <dgm:pt modelId="{7D419C62-57D2-4CAD-AE9A-42547F10744A}" type="parTrans" cxnId="{9D2BE14C-9709-4478-82F7-EFE0D9F1DF2C}">
      <dgm:prSet/>
      <dgm:spPr/>
      <dgm:t>
        <a:bodyPr/>
        <a:lstStyle/>
        <a:p>
          <a:endParaRPr lang="de-DE"/>
        </a:p>
      </dgm:t>
    </dgm:pt>
    <dgm:pt modelId="{26003F45-DD2C-494D-B1EE-A6969D0ACDB8}" type="sibTrans" cxnId="{9D2BE14C-9709-4478-82F7-EFE0D9F1DF2C}">
      <dgm:prSet/>
      <dgm:spPr/>
      <dgm:t>
        <a:bodyPr/>
        <a:lstStyle/>
        <a:p>
          <a:endParaRPr lang="de-DE"/>
        </a:p>
      </dgm:t>
    </dgm:pt>
    <dgm:pt modelId="{BEA50AD9-2153-4C30-B363-77AE02354EC3}" type="pres">
      <dgm:prSet presAssocID="{239A8AB4-D8A1-4177-98D2-E926714E2845}" presName="compositeShape" presStyleCnt="0">
        <dgm:presLayoutVars>
          <dgm:chMax val="7"/>
          <dgm:dir/>
          <dgm:resizeHandles val="exact"/>
        </dgm:presLayoutVars>
      </dgm:prSet>
      <dgm:spPr/>
    </dgm:pt>
    <dgm:pt modelId="{5FBDCA61-9F5F-4869-AEB9-C629D4A8B02E}" type="pres">
      <dgm:prSet presAssocID="{33BE9786-1D7B-4227-A91C-1274C4A82DF5}" presName="circ1" presStyleLbl="vennNode1" presStyleIdx="0" presStyleCnt="3"/>
      <dgm:spPr/>
    </dgm:pt>
    <dgm:pt modelId="{748E3531-71FD-41DC-9CE8-8DDF6E8A1160}" type="pres">
      <dgm:prSet presAssocID="{33BE9786-1D7B-4227-A91C-1274C4A82DF5}" presName="circ1Tx" presStyleLbl="revTx" presStyleIdx="0" presStyleCnt="0">
        <dgm:presLayoutVars>
          <dgm:chMax val="0"/>
          <dgm:chPref val="0"/>
          <dgm:bulletEnabled val="1"/>
        </dgm:presLayoutVars>
      </dgm:prSet>
      <dgm:spPr/>
    </dgm:pt>
    <dgm:pt modelId="{F71349D0-BA2D-452B-BC26-C542FBF07D2E}" type="pres">
      <dgm:prSet presAssocID="{A3C68B06-C312-4FAC-9963-2431D4509234}" presName="circ2" presStyleLbl="vennNode1" presStyleIdx="1" presStyleCnt="3" custLinFactNeighborY="944"/>
      <dgm:spPr/>
    </dgm:pt>
    <dgm:pt modelId="{B2B81E32-183C-4315-A324-E489DD10F6C9}" type="pres">
      <dgm:prSet presAssocID="{A3C68B06-C312-4FAC-9963-2431D4509234}" presName="circ2Tx" presStyleLbl="revTx" presStyleIdx="0" presStyleCnt="0">
        <dgm:presLayoutVars>
          <dgm:chMax val="0"/>
          <dgm:chPref val="0"/>
          <dgm:bulletEnabled val="1"/>
        </dgm:presLayoutVars>
      </dgm:prSet>
      <dgm:spPr/>
    </dgm:pt>
    <dgm:pt modelId="{1E00599A-06B2-425C-A91C-786FC313490E}" type="pres">
      <dgm:prSet presAssocID="{1F17AF78-11E3-4F5B-A03B-48DBD5CB62E5}" presName="circ3" presStyleLbl="vennNode1" presStyleIdx="2" presStyleCnt="3" custLinFactNeighborY="4737"/>
      <dgm:spPr/>
    </dgm:pt>
    <dgm:pt modelId="{DB353218-3DA7-441F-B5FA-AAD3D45A3FF5}" type="pres">
      <dgm:prSet presAssocID="{1F17AF78-11E3-4F5B-A03B-48DBD5CB62E5}" presName="circ3Tx" presStyleLbl="revTx" presStyleIdx="0" presStyleCnt="0">
        <dgm:presLayoutVars>
          <dgm:chMax val="0"/>
          <dgm:chPref val="0"/>
          <dgm:bulletEnabled val="1"/>
        </dgm:presLayoutVars>
      </dgm:prSet>
      <dgm:spPr/>
    </dgm:pt>
  </dgm:ptLst>
  <dgm:cxnLst>
    <dgm:cxn modelId="{DFA46612-4786-44DC-983E-058DB6D98AF3}" srcId="{239A8AB4-D8A1-4177-98D2-E926714E2845}" destId="{33BE9786-1D7B-4227-A91C-1274C4A82DF5}" srcOrd="0" destOrd="0" parTransId="{39F36FC1-8305-45EA-8805-8D014CE54FB2}" sibTransId="{7BACAE7D-477D-470B-8EEB-08B0B23011B3}"/>
    <dgm:cxn modelId="{4D11E965-C254-46AB-AD58-E31A76542CEE}" type="presOf" srcId="{33BE9786-1D7B-4227-A91C-1274C4A82DF5}" destId="{5FBDCA61-9F5F-4869-AEB9-C629D4A8B02E}" srcOrd="0" destOrd="0" presId="urn:microsoft.com/office/officeart/2005/8/layout/venn1"/>
    <dgm:cxn modelId="{03671C47-F875-4979-B8D2-33646EF65157}" type="presOf" srcId="{1F17AF78-11E3-4F5B-A03B-48DBD5CB62E5}" destId="{1E00599A-06B2-425C-A91C-786FC313490E}" srcOrd="0" destOrd="0" presId="urn:microsoft.com/office/officeart/2005/8/layout/venn1"/>
    <dgm:cxn modelId="{9D2BE14C-9709-4478-82F7-EFE0D9F1DF2C}" srcId="{239A8AB4-D8A1-4177-98D2-E926714E2845}" destId="{1F17AF78-11E3-4F5B-A03B-48DBD5CB62E5}" srcOrd="2" destOrd="0" parTransId="{7D419C62-57D2-4CAD-AE9A-42547F10744A}" sibTransId="{26003F45-DD2C-494D-B1EE-A6969D0ACDB8}"/>
    <dgm:cxn modelId="{556F3051-298B-4CCC-9F1A-DC55927DF2D1}" type="presOf" srcId="{A3C68B06-C312-4FAC-9963-2431D4509234}" destId="{F71349D0-BA2D-452B-BC26-C542FBF07D2E}" srcOrd="0" destOrd="0" presId="urn:microsoft.com/office/officeart/2005/8/layout/venn1"/>
    <dgm:cxn modelId="{86B07F54-3501-47B1-A96B-CB1A81761CEB}" type="presOf" srcId="{A3C68B06-C312-4FAC-9963-2431D4509234}" destId="{B2B81E32-183C-4315-A324-E489DD10F6C9}" srcOrd="1" destOrd="0" presId="urn:microsoft.com/office/officeart/2005/8/layout/venn1"/>
    <dgm:cxn modelId="{A8AF3ABA-CCEA-4831-A4E5-F45043D4FD0D}" srcId="{239A8AB4-D8A1-4177-98D2-E926714E2845}" destId="{A3C68B06-C312-4FAC-9963-2431D4509234}" srcOrd="1" destOrd="0" parTransId="{2CDA26E0-03F7-45B9-996F-B19069C521F9}" sibTransId="{7E03CA1C-C4B5-4391-9713-2415537EE34A}"/>
    <dgm:cxn modelId="{993FC9C0-1A13-4433-B32A-C4A8CD90FD8F}" type="presOf" srcId="{239A8AB4-D8A1-4177-98D2-E926714E2845}" destId="{BEA50AD9-2153-4C30-B363-77AE02354EC3}" srcOrd="0" destOrd="0" presId="urn:microsoft.com/office/officeart/2005/8/layout/venn1"/>
    <dgm:cxn modelId="{3AE08FDB-2258-4E95-A4F7-D888D426899C}" type="presOf" srcId="{33BE9786-1D7B-4227-A91C-1274C4A82DF5}" destId="{748E3531-71FD-41DC-9CE8-8DDF6E8A1160}" srcOrd="1" destOrd="0" presId="urn:microsoft.com/office/officeart/2005/8/layout/venn1"/>
    <dgm:cxn modelId="{B595F1FA-1F42-4F9E-B539-28049B4EAEAA}" type="presOf" srcId="{1F17AF78-11E3-4F5B-A03B-48DBD5CB62E5}" destId="{DB353218-3DA7-441F-B5FA-AAD3D45A3FF5}" srcOrd="1" destOrd="0" presId="urn:microsoft.com/office/officeart/2005/8/layout/venn1"/>
    <dgm:cxn modelId="{D3F45F96-5242-42B9-B070-8C78A8501626}" type="presParOf" srcId="{BEA50AD9-2153-4C30-B363-77AE02354EC3}" destId="{5FBDCA61-9F5F-4869-AEB9-C629D4A8B02E}" srcOrd="0" destOrd="0" presId="urn:microsoft.com/office/officeart/2005/8/layout/venn1"/>
    <dgm:cxn modelId="{2A28B754-81A4-4EDB-825E-FF40F3C35024}" type="presParOf" srcId="{BEA50AD9-2153-4C30-B363-77AE02354EC3}" destId="{748E3531-71FD-41DC-9CE8-8DDF6E8A1160}" srcOrd="1" destOrd="0" presId="urn:microsoft.com/office/officeart/2005/8/layout/venn1"/>
    <dgm:cxn modelId="{CE93C917-B559-4852-A39A-8B1CE69F6970}" type="presParOf" srcId="{BEA50AD9-2153-4C30-B363-77AE02354EC3}" destId="{F71349D0-BA2D-452B-BC26-C542FBF07D2E}" srcOrd="2" destOrd="0" presId="urn:microsoft.com/office/officeart/2005/8/layout/venn1"/>
    <dgm:cxn modelId="{C3E23A08-62D9-4E2E-AC3C-12649567DE8E}" type="presParOf" srcId="{BEA50AD9-2153-4C30-B363-77AE02354EC3}" destId="{B2B81E32-183C-4315-A324-E489DD10F6C9}" srcOrd="3" destOrd="0" presId="urn:microsoft.com/office/officeart/2005/8/layout/venn1"/>
    <dgm:cxn modelId="{B5DB2393-2F61-442F-87AA-AA9B5C18C1E6}" type="presParOf" srcId="{BEA50AD9-2153-4C30-B363-77AE02354EC3}" destId="{1E00599A-06B2-425C-A91C-786FC313490E}" srcOrd="4" destOrd="0" presId="urn:microsoft.com/office/officeart/2005/8/layout/venn1"/>
    <dgm:cxn modelId="{9A82F3C7-6C4A-41B9-A9D3-940AFE424F22}" type="presParOf" srcId="{BEA50AD9-2153-4C30-B363-77AE02354EC3}" destId="{DB353218-3DA7-441F-B5FA-AAD3D45A3FF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9A8AB4-D8A1-4177-98D2-E926714E2845}" type="doc">
      <dgm:prSet loTypeId="urn:microsoft.com/office/officeart/2005/8/layout/venn1" loCatId="relationship" qsTypeId="urn:microsoft.com/office/officeart/2005/8/quickstyle/simple2" qsCatId="simple" csTypeId="urn:microsoft.com/office/officeart/2005/8/colors/colorful4" csCatId="colorful" phldr="1"/>
      <dgm:spPr/>
    </dgm:pt>
    <dgm:pt modelId="{33BE9786-1D7B-4227-A91C-1274C4A82DF5}">
      <dgm:prSet phldrT="[Text]"/>
      <dgm:spPr>
        <a:solidFill>
          <a:srgbClr val="FFDF7F"/>
        </a:solidFill>
        <a:ln>
          <a:noFill/>
        </a:ln>
      </dgm:spPr>
      <dgm:t>
        <a:bodyPr/>
        <a:lstStyle/>
        <a:p>
          <a:r>
            <a:rPr lang="de-DE" b="1" dirty="0"/>
            <a:t>Society:</a:t>
          </a:r>
          <a:br>
            <a:rPr lang="de-DE" dirty="0"/>
          </a:br>
          <a:r>
            <a:rPr lang="de-DE" dirty="0"/>
            <a:t>fair living conditions</a:t>
          </a:r>
        </a:p>
      </dgm:t>
    </dgm:pt>
    <dgm:pt modelId="{39F36FC1-8305-45EA-8805-8D014CE54FB2}" type="parTrans" cxnId="{DFA46612-4786-44DC-983E-058DB6D98AF3}">
      <dgm:prSet/>
      <dgm:spPr/>
      <dgm:t>
        <a:bodyPr/>
        <a:lstStyle/>
        <a:p>
          <a:endParaRPr lang="de-DE"/>
        </a:p>
      </dgm:t>
    </dgm:pt>
    <dgm:pt modelId="{7BACAE7D-477D-470B-8EEB-08B0B23011B3}" type="sibTrans" cxnId="{DFA46612-4786-44DC-983E-058DB6D98AF3}">
      <dgm:prSet/>
      <dgm:spPr/>
      <dgm:t>
        <a:bodyPr/>
        <a:lstStyle/>
        <a:p>
          <a:endParaRPr lang="de-DE"/>
        </a:p>
      </dgm:t>
    </dgm:pt>
    <dgm:pt modelId="{A3C68B06-C312-4FAC-9963-2431D4509234}">
      <dgm:prSet phldrT="[Text]"/>
      <dgm:spPr>
        <a:solidFill>
          <a:srgbClr val="00B0F0">
            <a:alpha val="50000"/>
          </a:srgbClr>
        </a:solidFill>
        <a:ln>
          <a:noFill/>
        </a:ln>
      </dgm:spPr>
      <dgm:t>
        <a:bodyPr/>
        <a:lstStyle/>
        <a:p>
          <a:r>
            <a:rPr lang="de-DE" b="1" dirty="0"/>
            <a:t>Economy:</a:t>
          </a:r>
        </a:p>
        <a:p>
          <a:r>
            <a:rPr lang="de-DE" dirty="0"/>
            <a:t>economic prosperity</a:t>
          </a:r>
        </a:p>
      </dgm:t>
    </dgm:pt>
    <dgm:pt modelId="{2CDA26E0-03F7-45B9-996F-B19069C521F9}" type="parTrans" cxnId="{A8AF3ABA-CCEA-4831-A4E5-F45043D4FD0D}">
      <dgm:prSet/>
      <dgm:spPr/>
      <dgm:t>
        <a:bodyPr/>
        <a:lstStyle/>
        <a:p>
          <a:endParaRPr lang="de-DE"/>
        </a:p>
      </dgm:t>
    </dgm:pt>
    <dgm:pt modelId="{7E03CA1C-C4B5-4391-9713-2415537EE34A}" type="sibTrans" cxnId="{A8AF3ABA-CCEA-4831-A4E5-F45043D4FD0D}">
      <dgm:prSet/>
      <dgm:spPr/>
      <dgm:t>
        <a:bodyPr/>
        <a:lstStyle/>
        <a:p>
          <a:endParaRPr lang="de-DE"/>
        </a:p>
      </dgm:t>
    </dgm:pt>
    <dgm:pt modelId="{1F17AF78-11E3-4F5B-A03B-48DBD5CB62E5}">
      <dgm:prSet phldrT="[Text]"/>
      <dgm:spPr>
        <a:solidFill>
          <a:srgbClr val="92D050">
            <a:alpha val="50000"/>
          </a:srgbClr>
        </a:solidFill>
        <a:ln>
          <a:noFill/>
        </a:ln>
      </dgm:spPr>
      <dgm:t>
        <a:bodyPr/>
        <a:lstStyle/>
        <a:p>
          <a:r>
            <a:rPr lang="de-DE" b="1" dirty="0"/>
            <a:t>Ecology:</a:t>
          </a:r>
        </a:p>
        <a:p>
          <a:r>
            <a:rPr lang="de-DE" dirty="0"/>
            <a:t>Minimising environmental impact</a:t>
          </a:r>
        </a:p>
      </dgm:t>
    </dgm:pt>
    <dgm:pt modelId="{7D419C62-57D2-4CAD-AE9A-42547F10744A}" type="parTrans" cxnId="{9D2BE14C-9709-4478-82F7-EFE0D9F1DF2C}">
      <dgm:prSet/>
      <dgm:spPr/>
      <dgm:t>
        <a:bodyPr/>
        <a:lstStyle/>
        <a:p>
          <a:endParaRPr lang="de-DE"/>
        </a:p>
      </dgm:t>
    </dgm:pt>
    <dgm:pt modelId="{26003F45-DD2C-494D-B1EE-A6969D0ACDB8}" type="sibTrans" cxnId="{9D2BE14C-9709-4478-82F7-EFE0D9F1DF2C}">
      <dgm:prSet/>
      <dgm:spPr/>
      <dgm:t>
        <a:bodyPr/>
        <a:lstStyle/>
        <a:p>
          <a:endParaRPr lang="de-DE"/>
        </a:p>
      </dgm:t>
    </dgm:pt>
    <dgm:pt modelId="{BEA50AD9-2153-4C30-B363-77AE02354EC3}" type="pres">
      <dgm:prSet presAssocID="{239A8AB4-D8A1-4177-98D2-E926714E2845}" presName="compositeShape" presStyleCnt="0">
        <dgm:presLayoutVars>
          <dgm:chMax val="7"/>
          <dgm:dir/>
          <dgm:resizeHandles val="exact"/>
        </dgm:presLayoutVars>
      </dgm:prSet>
      <dgm:spPr/>
    </dgm:pt>
    <dgm:pt modelId="{5FBDCA61-9F5F-4869-AEB9-C629D4A8B02E}" type="pres">
      <dgm:prSet presAssocID="{33BE9786-1D7B-4227-A91C-1274C4A82DF5}" presName="circ1" presStyleLbl="vennNode1" presStyleIdx="0" presStyleCnt="3"/>
      <dgm:spPr/>
    </dgm:pt>
    <dgm:pt modelId="{748E3531-71FD-41DC-9CE8-8DDF6E8A1160}" type="pres">
      <dgm:prSet presAssocID="{33BE9786-1D7B-4227-A91C-1274C4A82DF5}" presName="circ1Tx" presStyleLbl="revTx" presStyleIdx="0" presStyleCnt="0">
        <dgm:presLayoutVars>
          <dgm:chMax val="0"/>
          <dgm:chPref val="0"/>
          <dgm:bulletEnabled val="1"/>
        </dgm:presLayoutVars>
      </dgm:prSet>
      <dgm:spPr/>
    </dgm:pt>
    <dgm:pt modelId="{F71349D0-BA2D-452B-BC26-C542FBF07D2E}" type="pres">
      <dgm:prSet presAssocID="{A3C68B06-C312-4FAC-9963-2431D4509234}" presName="circ2" presStyleLbl="vennNode1" presStyleIdx="1" presStyleCnt="3" custLinFactNeighborY="944"/>
      <dgm:spPr/>
    </dgm:pt>
    <dgm:pt modelId="{B2B81E32-183C-4315-A324-E489DD10F6C9}" type="pres">
      <dgm:prSet presAssocID="{A3C68B06-C312-4FAC-9963-2431D4509234}" presName="circ2Tx" presStyleLbl="revTx" presStyleIdx="0" presStyleCnt="0">
        <dgm:presLayoutVars>
          <dgm:chMax val="0"/>
          <dgm:chPref val="0"/>
          <dgm:bulletEnabled val="1"/>
        </dgm:presLayoutVars>
      </dgm:prSet>
      <dgm:spPr/>
    </dgm:pt>
    <dgm:pt modelId="{1E00599A-06B2-425C-A91C-786FC313490E}" type="pres">
      <dgm:prSet presAssocID="{1F17AF78-11E3-4F5B-A03B-48DBD5CB62E5}" presName="circ3" presStyleLbl="vennNode1" presStyleIdx="2" presStyleCnt="3" custLinFactNeighborY="4737"/>
      <dgm:spPr/>
    </dgm:pt>
    <dgm:pt modelId="{DB353218-3DA7-441F-B5FA-AAD3D45A3FF5}" type="pres">
      <dgm:prSet presAssocID="{1F17AF78-11E3-4F5B-A03B-48DBD5CB62E5}" presName="circ3Tx" presStyleLbl="revTx" presStyleIdx="0" presStyleCnt="0">
        <dgm:presLayoutVars>
          <dgm:chMax val="0"/>
          <dgm:chPref val="0"/>
          <dgm:bulletEnabled val="1"/>
        </dgm:presLayoutVars>
      </dgm:prSet>
      <dgm:spPr/>
    </dgm:pt>
  </dgm:ptLst>
  <dgm:cxnLst>
    <dgm:cxn modelId="{DFA46612-4786-44DC-983E-058DB6D98AF3}" srcId="{239A8AB4-D8A1-4177-98D2-E926714E2845}" destId="{33BE9786-1D7B-4227-A91C-1274C4A82DF5}" srcOrd="0" destOrd="0" parTransId="{39F36FC1-8305-45EA-8805-8D014CE54FB2}" sibTransId="{7BACAE7D-477D-470B-8EEB-08B0B23011B3}"/>
    <dgm:cxn modelId="{4D11E965-C254-46AB-AD58-E31A76542CEE}" type="presOf" srcId="{33BE9786-1D7B-4227-A91C-1274C4A82DF5}" destId="{5FBDCA61-9F5F-4869-AEB9-C629D4A8B02E}" srcOrd="0" destOrd="0" presId="urn:microsoft.com/office/officeart/2005/8/layout/venn1"/>
    <dgm:cxn modelId="{03671C47-F875-4979-B8D2-33646EF65157}" type="presOf" srcId="{1F17AF78-11E3-4F5B-A03B-48DBD5CB62E5}" destId="{1E00599A-06B2-425C-A91C-786FC313490E}" srcOrd="0" destOrd="0" presId="urn:microsoft.com/office/officeart/2005/8/layout/venn1"/>
    <dgm:cxn modelId="{9D2BE14C-9709-4478-82F7-EFE0D9F1DF2C}" srcId="{239A8AB4-D8A1-4177-98D2-E926714E2845}" destId="{1F17AF78-11E3-4F5B-A03B-48DBD5CB62E5}" srcOrd="2" destOrd="0" parTransId="{7D419C62-57D2-4CAD-AE9A-42547F10744A}" sibTransId="{26003F45-DD2C-494D-B1EE-A6969D0ACDB8}"/>
    <dgm:cxn modelId="{556F3051-298B-4CCC-9F1A-DC55927DF2D1}" type="presOf" srcId="{A3C68B06-C312-4FAC-9963-2431D4509234}" destId="{F71349D0-BA2D-452B-BC26-C542FBF07D2E}" srcOrd="0" destOrd="0" presId="urn:microsoft.com/office/officeart/2005/8/layout/venn1"/>
    <dgm:cxn modelId="{86B07F54-3501-47B1-A96B-CB1A81761CEB}" type="presOf" srcId="{A3C68B06-C312-4FAC-9963-2431D4509234}" destId="{B2B81E32-183C-4315-A324-E489DD10F6C9}" srcOrd="1" destOrd="0" presId="urn:microsoft.com/office/officeart/2005/8/layout/venn1"/>
    <dgm:cxn modelId="{A8AF3ABA-CCEA-4831-A4E5-F45043D4FD0D}" srcId="{239A8AB4-D8A1-4177-98D2-E926714E2845}" destId="{A3C68B06-C312-4FAC-9963-2431D4509234}" srcOrd="1" destOrd="0" parTransId="{2CDA26E0-03F7-45B9-996F-B19069C521F9}" sibTransId="{7E03CA1C-C4B5-4391-9713-2415537EE34A}"/>
    <dgm:cxn modelId="{993FC9C0-1A13-4433-B32A-C4A8CD90FD8F}" type="presOf" srcId="{239A8AB4-D8A1-4177-98D2-E926714E2845}" destId="{BEA50AD9-2153-4C30-B363-77AE02354EC3}" srcOrd="0" destOrd="0" presId="urn:microsoft.com/office/officeart/2005/8/layout/venn1"/>
    <dgm:cxn modelId="{3AE08FDB-2258-4E95-A4F7-D888D426899C}" type="presOf" srcId="{33BE9786-1D7B-4227-A91C-1274C4A82DF5}" destId="{748E3531-71FD-41DC-9CE8-8DDF6E8A1160}" srcOrd="1" destOrd="0" presId="urn:microsoft.com/office/officeart/2005/8/layout/venn1"/>
    <dgm:cxn modelId="{B595F1FA-1F42-4F9E-B539-28049B4EAEAA}" type="presOf" srcId="{1F17AF78-11E3-4F5B-A03B-48DBD5CB62E5}" destId="{DB353218-3DA7-441F-B5FA-AAD3D45A3FF5}" srcOrd="1" destOrd="0" presId="urn:microsoft.com/office/officeart/2005/8/layout/venn1"/>
    <dgm:cxn modelId="{D3F45F96-5242-42B9-B070-8C78A8501626}" type="presParOf" srcId="{BEA50AD9-2153-4C30-B363-77AE02354EC3}" destId="{5FBDCA61-9F5F-4869-AEB9-C629D4A8B02E}" srcOrd="0" destOrd="0" presId="urn:microsoft.com/office/officeart/2005/8/layout/venn1"/>
    <dgm:cxn modelId="{2A28B754-81A4-4EDB-825E-FF40F3C35024}" type="presParOf" srcId="{BEA50AD9-2153-4C30-B363-77AE02354EC3}" destId="{748E3531-71FD-41DC-9CE8-8DDF6E8A1160}" srcOrd="1" destOrd="0" presId="urn:microsoft.com/office/officeart/2005/8/layout/venn1"/>
    <dgm:cxn modelId="{CE93C917-B559-4852-A39A-8B1CE69F6970}" type="presParOf" srcId="{BEA50AD9-2153-4C30-B363-77AE02354EC3}" destId="{F71349D0-BA2D-452B-BC26-C542FBF07D2E}" srcOrd="2" destOrd="0" presId="urn:microsoft.com/office/officeart/2005/8/layout/venn1"/>
    <dgm:cxn modelId="{C3E23A08-62D9-4E2E-AC3C-12649567DE8E}" type="presParOf" srcId="{BEA50AD9-2153-4C30-B363-77AE02354EC3}" destId="{B2B81E32-183C-4315-A324-E489DD10F6C9}" srcOrd="3" destOrd="0" presId="urn:microsoft.com/office/officeart/2005/8/layout/venn1"/>
    <dgm:cxn modelId="{B5DB2393-2F61-442F-87AA-AA9B5C18C1E6}" type="presParOf" srcId="{BEA50AD9-2153-4C30-B363-77AE02354EC3}" destId="{1E00599A-06B2-425C-A91C-786FC313490E}" srcOrd="4" destOrd="0" presId="urn:microsoft.com/office/officeart/2005/8/layout/venn1"/>
    <dgm:cxn modelId="{9A82F3C7-6C4A-41B9-A9D3-940AFE424F22}" type="presParOf" srcId="{BEA50AD9-2153-4C30-B363-77AE02354EC3}" destId="{DB353218-3DA7-441F-B5FA-AAD3D45A3FF5}"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EE977-E064-4CE8-B374-0D3DBAA63C08}">
      <dsp:nvSpPr>
        <dsp:cNvPr id="0" name=""/>
        <dsp:cNvSpPr/>
      </dsp:nvSpPr>
      <dsp:spPr>
        <a:xfrm>
          <a:off x="2797" y="1287537"/>
          <a:ext cx="1682624" cy="2019149"/>
        </a:xfrm>
        <a:prstGeom prst="roundRect">
          <a:avLst>
            <a:gd name="adj" fmla="val 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marL="0" lvl="0" indent="0" algn="l" defTabSz="844550">
            <a:lnSpc>
              <a:spcPct val="90000"/>
            </a:lnSpc>
            <a:spcBef>
              <a:spcPct val="0"/>
            </a:spcBef>
            <a:spcAft>
              <a:spcPct val="35000"/>
            </a:spcAft>
            <a:buNone/>
          </a:pPr>
          <a:r>
            <a:rPr lang="en-GB" sz="1900" kern="1200" noProof="0" dirty="0">
              <a:solidFill>
                <a:srgbClr val="FFFF00"/>
              </a:solidFill>
            </a:rPr>
            <a:t>1969</a:t>
          </a:r>
        </a:p>
      </dsp:txBody>
      <dsp:txXfrm rot="16200000">
        <a:off x="-656791" y="1947126"/>
        <a:ext cx="1655702" cy="336524"/>
      </dsp:txXfrm>
    </dsp:sp>
    <dsp:sp modelId="{A505D165-EEE9-4322-8DE1-619EF0F35573}">
      <dsp:nvSpPr>
        <dsp:cNvPr id="0" name=""/>
        <dsp:cNvSpPr/>
      </dsp:nvSpPr>
      <dsp:spPr>
        <a:xfrm>
          <a:off x="339322" y="1287537"/>
          <a:ext cx="1253555" cy="2019149"/>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GB" sz="1600" b="1" kern="1200" noProof="0" dirty="0"/>
            <a:t>Design as Way of Thinking</a:t>
          </a:r>
        </a:p>
        <a:p>
          <a:pPr marL="0" lvl="0" indent="0" algn="l" defTabSz="711200">
            <a:lnSpc>
              <a:spcPct val="90000"/>
            </a:lnSpc>
            <a:spcBef>
              <a:spcPct val="0"/>
            </a:spcBef>
            <a:spcAft>
              <a:spcPct val="35000"/>
            </a:spcAft>
            <a:buNone/>
          </a:pPr>
          <a:r>
            <a:rPr lang="en-GB" sz="1600" kern="1200" noProof="0" dirty="0"/>
            <a:t>Herbert A. Simon</a:t>
          </a:r>
        </a:p>
        <a:p>
          <a:pPr marL="0" lvl="0" indent="0" algn="l" defTabSz="711200">
            <a:lnSpc>
              <a:spcPct val="90000"/>
            </a:lnSpc>
            <a:spcBef>
              <a:spcPct val="0"/>
            </a:spcBef>
            <a:spcAft>
              <a:spcPct val="35000"/>
            </a:spcAft>
            <a:buNone/>
          </a:pPr>
          <a:r>
            <a:rPr lang="en-GB" sz="1600" b="1" kern="1200" noProof="0" dirty="0"/>
            <a:t>The Sciences of the Artificial</a:t>
          </a:r>
        </a:p>
      </dsp:txBody>
      <dsp:txXfrm>
        <a:off x="339322" y="1287537"/>
        <a:ext cx="1253555" cy="2019149"/>
      </dsp:txXfrm>
    </dsp:sp>
    <dsp:sp modelId="{34C7E540-FCA5-486F-A6B8-9D5DEB020E52}">
      <dsp:nvSpPr>
        <dsp:cNvPr id="0" name=""/>
        <dsp:cNvSpPr/>
      </dsp:nvSpPr>
      <dsp:spPr>
        <a:xfrm>
          <a:off x="1744313" y="1287537"/>
          <a:ext cx="1682624" cy="2019149"/>
        </a:xfrm>
        <a:prstGeom prst="roundRect">
          <a:avLst>
            <a:gd name="adj" fmla="val 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marL="0" lvl="0" indent="0" algn="l" defTabSz="844550">
            <a:lnSpc>
              <a:spcPct val="90000"/>
            </a:lnSpc>
            <a:spcBef>
              <a:spcPct val="0"/>
            </a:spcBef>
            <a:spcAft>
              <a:spcPct val="35000"/>
            </a:spcAft>
            <a:buNone/>
          </a:pPr>
          <a:r>
            <a:rPr lang="en-GB" sz="1900" kern="1200" noProof="0" dirty="0">
              <a:solidFill>
                <a:srgbClr val="FFFF00"/>
              </a:solidFill>
            </a:rPr>
            <a:t>1991</a:t>
          </a:r>
        </a:p>
      </dsp:txBody>
      <dsp:txXfrm rot="16200000">
        <a:off x="1084724" y="1947126"/>
        <a:ext cx="1655702" cy="336524"/>
      </dsp:txXfrm>
    </dsp:sp>
    <dsp:sp modelId="{24C175C1-2A8A-4C30-9909-0B8F791D1C5A}">
      <dsp:nvSpPr>
        <dsp:cNvPr id="0" name=""/>
        <dsp:cNvSpPr/>
      </dsp:nvSpPr>
      <dsp:spPr>
        <a:xfrm rot="5400000">
          <a:off x="1604320" y="2892744"/>
          <a:ext cx="296812" cy="252393"/>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3B6A723-10B1-415C-B478-A6D3354E742C}">
      <dsp:nvSpPr>
        <dsp:cNvPr id="0" name=""/>
        <dsp:cNvSpPr/>
      </dsp:nvSpPr>
      <dsp:spPr>
        <a:xfrm>
          <a:off x="2080838" y="1287537"/>
          <a:ext cx="1253555" cy="2019149"/>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GB" sz="1600" b="1" kern="1200" noProof="0" dirty="0"/>
            <a:t>Methodical Design Process for Projects at IDEO</a:t>
          </a:r>
        </a:p>
        <a:p>
          <a:pPr marL="0" lvl="0" indent="0" algn="l" defTabSz="711200">
            <a:lnSpc>
              <a:spcPct val="90000"/>
            </a:lnSpc>
            <a:spcBef>
              <a:spcPct val="0"/>
            </a:spcBef>
            <a:spcAft>
              <a:spcPct val="35000"/>
            </a:spcAft>
            <a:buNone/>
          </a:pPr>
          <a:r>
            <a:rPr lang="en-GB" sz="1600" kern="1200" noProof="0" dirty="0"/>
            <a:t>David Kelley &amp; Bill Moggridge, IDEO</a:t>
          </a:r>
        </a:p>
      </dsp:txBody>
      <dsp:txXfrm>
        <a:off x="2080838" y="1287537"/>
        <a:ext cx="1253555" cy="2019149"/>
      </dsp:txXfrm>
    </dsp:sp>
    <dsp:sp modelId="{2960F4E8-3EAD-44F9-A567-57AEE04675AA}">
      <dsp:nvSpPr>
        <dsp:cNvPr id="0" name=""/>
        <dsp:cNvSpPr/>
      </dsp:nvSpPr>
      <dsp:spPr>
        <a:xfrm>
          <a:off x="3485829" y="1287537"/>
          <a:ext cx="1682624" cy="2019149"/>
        </a:xfrm>
        <a:prstGeom prst="roundRect">
          <a:avLst>
            <a:gd name="adj" fmla="val 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marL="0" lvl="0" indent="0" algn="l" defTabSz="844550">
            <a:lnSpc>
              <a:spcPct val="90000"/>
            </a:lnSpc>
            <a:spcBef>
              <a:spcPct val="0"/>
            </a:spcBef>
            <a:spcAft>
              <a:spcPct val="35000"/>
            </a:spcAft>
            <a:buNone/>
          </a:pPr>
          <a:r>
            <a:rPr lang="en-GB" sz="1900" kern="1200" noProof="0" dirty="0">
              <a:solidFill>
                <a:srgbClr val="FFFF00"/>
              </a:solidFill>
            </a:rPr>
            <a:t>2003</a:t>
          </a:r>
        </a:p>
      </dsp:txBody>
      <dsp:txXfrm rot="16200000">
        <a:off x="2826241" y="1947126"/>
        <a:ext cx="1655702" cy="336524"/>
      </dsp:txXfrm>
    </dsp:sp>
    <dsp:sp modelId="{03CEF2D9-7B34-41BD-853B-ACDDD1509D7A}">
      <dsp:nvSpPr>
        <dsp:cNvPr id="0" name=""/>
        <dsp:cNvSpPr/>
      </dsp:nvSpPr>
      <dsp:spPr>
        <a:xfrm rot="5400000">
          <a:off x="3345836" y="2892744"/>
          <a:ext cx="296812" cy="252393"/>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0CFFBFC-8449-45F8-A67A-5370DF78205E}">
      <dsp:nvSpPr>
        <dsp:cNvPr id="0" name=""/>
        <dsp:cNvSpPr/>
      </dsp:nvSpPr>
      <dsp:spPr>
        <a:xfrm>
          <a:off x="3822354" y="1287537"/>
          <a:ext cx="1253555" cy="2019149"/>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GB" sz="1600" b="1" kern="1200" noProof="0" dirty="0"/>
            <a:t>Foundation of d.school, Stanford University</a:t>
          </a:r>
        </a:p>
        <a:p>
          <a:pPr marL="0" lvl="0" indent="0" algn="l" defTabSz="711200">
            <a:lnSpc>
              <a:spcPct val="90000"/>
            </a:lnSpc>
            <a:spcBef>
              <a:spcPct val="0"/>
            </a:spcBef>
            <a:spcAft>
              <a:spcPct val="35000"/>
            </a:spcAft>
            <a:buNone/>
          </a:pPr>
          <a:r>
            <a:rPr lang="en-GB" sz="1600" kern="1200" noProof="0" dirty="0"/>
            <a:t>David Kelley, IDEO</a:t>
          </a:r>
        </a:p>
      </dsp:txBody>
      <dsp:txXfrm>
        <a:off x="3822354" y="1287537"/>
        <a:ext cx="1253555" cy="2019149"/>
      </dsp:txXfrm>
    </dsp:sp>
    <dsp:sp modelId="{F48E8761-D60D-4482-BEB4-33A3D0E00B41}">
      <dsp:nvSpPr>
        <dsp:cNvPr id="0" name=""/>
        <dsp:cNvSpPr/>
      </dsp:nvSpPr>
      <dsp:spPr>
        <a:xfrm>
          <a:off x="5227346" y="1287537"/>
          <a:ext cx="1682624" cy="2019149"/>
        </a:xfrm>
        <a:prstGeom prst="roundRect">
          <a:avLst>
            <a:gd name="adj" fmla="val 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marL="0" lvl="0" indent="0" algn="l" defTabSz="844550">
            <a:lnSpc>
              <a:spcPct val="90000"/>
            </a:lnSpc>
            <a:spcBef>
              <a:spcPct val="0"/>
            </a:spcBef>
            <a:spcAft>
              <a:spcPct val="35000"/>
            </a:spcAft>
            <a:buNone/>
          </a:pPr>
          <a:r>
            <a:rPr lang="en-GB" sz="1900" kern="1200" noProof="0" dirty="0">
              <a:solidFill>
                <a:srgbClr val="FFFF00"/>
              </a:solidFill>
            </a:rPr>
            <a:t>2007</a:t>
          </a:r>
        </a:p>
      </dsp:txBody>
      <dsp:txXfrm rot="16200000">
        <a:off x="4567757" y="1947126"/>
        <a:ext cx="1655702" cy="336524"/>
      </dsp:txXfrm>
    </dsp:sp>
    <dsp:sp modelId="{DE3ED4CF-5126-4AD5-81FA-DB2A61840133}">
      <dsp:nvSpPr>
        <dsp:cNvPr id="0" name=""/>
        <dsp:cNvSpPr/>
      </dsp:nvSpPr>
      <dsp:spPr>
        <a:xfrm rot="5400000">
          <a:off x="5087353" y="2892744"/>
          <a:ext cx="296812" cy="252393"/>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48071DC-661A-4882-A387-399C4C897F1E}">
      <dsp:nvSpPr>
        <dsp:cNvPr id="0" name=""/>
        <dsp:cNvSpPr/>
      </dsp:nvSpPr>
      <dsp:spPr>
        <a:xfrm>
          <a:off x="5563871" y="1287537"/>
          <a:ext cx="1253555" cy="2019149"/>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GB" sz="1600" b="1" kern="1200" noProof="0" dirty="0"/>
            <a:t>Foundation of HPI School of Design Thinking, Potsdam</a:t>
          </a:r>
        </a:p>
        <a:p>
          <a:pPr marL="0" lvl="0" indent="0" algn="l" defTabSz="711200">
            <a:lnSpc>
              <a:spcPct val="90000"/>
            </a:lnSpc>
            <a:spcBef>
              <a:spcPct val="0"/>
            </a:spcBef>
            <a:spcAft>
              <a:spcPct val="35000"/>
            </a:spcAft>
            <a:buNone/>
          </a:pPr>
          <a:r>
            <a:rPr lang="en-GB" sz="1600" kern="1200" noProof="0" dirty="0"/>
            <a:t>Hasso Plattner</a:t>
          </a:r>
        </a:p>
      </dsp:txBody>
      <dsp:txXfrm>
        <a:off x="5563871" y="1287537"/>
        <a:ext cx="1253555" cy="2019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F23F-E351-4946-9DEA-A021A6A375D3}">
      <dsp:nvSpPr>
        <dsp:cNvPr id="0" name=""/>
        <dsp:cNvSpPr/>
      </dsp:nvSpPr>
      <dsp:spPr>
        <a:xfrm>
          <a:off x="3417340" y="1361"/>
          <a:ext cx="709068" cy="70906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Recognise Problems</a:t>
          </a:r>
        </a:p>
      </dsp:txBody>
      <dsp:txXfrm>
        <a:off x="3521181" y="105202"/>
        <a:ext cx="501386" cy="501386"/>
      </dsp:txXfrm>
    </dsp:sp>
    <dsp:sp modelId="{6B90B791-8E01-4CDF-A3DA-3E5C9F22EAB3}">
      <dsp:nvSpPr>
        <dsp:cNvPr id="0" name=""/>
        <dsp:cNvSpPr/>
      </dsp:nvSpPr>
      <dsp:spPr>
        <a:xfrm rot="1542857">
          <a:off x="4152664" y="465157"/>
          <a:ext cx="189123" cy="23931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a:off x="4155473" y="500710"/>
        <a:ext cx="132386" cy="143586"/>
      </dsp:txXfrm>
    </dsp:sp>
    <dsp:sp modelId="{D3443A88-DA93-4FF6-9D20-B8FFD70E6D11}">
      <dsp:nvSpPr>
        <dsp:cNvPr id="0" name=""/>
        <dsp:cNvSpPr/>
      </dsp:nvSpPr>
      <dsp:spPr>
        <a:xfrm>
          <a:off x="4377688" y="463840"/>
          <a:ext cx="709068" cy="709068"/>
        </a:xfrm>
        <a:prstGeom prst="ellips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Analyse</a:t>
          </a:r>
        </a:p>
      </dsp:txBody>
      <dsp:txXfrm>
        <a:off x="4481529" y="567681"/>
        <a:ext cx="501386" cy="501386"/>
      </dsp:txXfrm>
    </dsp:sp>
    <dsp:sp modelId="{E75A7F6E-B635-4D1A-A5DC-1167196D12AB}">
      <dsp:nvSpPr>
        <dsp:cNvPr id="0" name=""/>
        <dsp:cNvSpPr/>
      </dsp:nvSpPr>
      <dsp:spPr>
        <a:xfrm rot="4628571">
          <a:off x="4755063" y="1213091"/>
          <a:ext cx="189123" cy="239310"/>
        </a:xfrm>
        <a:prstGeom prst="rightArrow">
          <a:avLst>
            <a:gd name="adj1" fmla="val 60000"/>
            <a:gd name="adj2" fmla="val 50000"/>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a:off x="4777119" y="1233296"/>
        <a:ext cx="132386" cy="143586"/>
      </dsp:txXfrm>
    </dsp:sp>
    <dsp:sp modelId="{DD411E3E-EA3C-42CA-88B8-36A697D9A09F}">
      <dsp:nvSpPr>
        <dsp:cNvPr id="0" name=""/>
        <dsp:cNvSpPr/>
      </dsp:nvSpPr>
      <dsp:spPr>
        <a:xfrm>
          <a:off x="4614875" y="1503021"/>
          <a:ext cx="709068" cy="709068"/>
        </a:xfrm>
        <a:prstGeom prst="ellips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Define</a:t>
          </a:r>
        </a:p>
      </dsp:txBody>
      <dsp:txXfrm>
        <a:off x="4718716" y="1606862"/>
        <a:ext cx="501386" cy="501386"/>
      </dsp:txXfrm>
    </dsp:sp>
    <dsp:sp modelId="{FB4A0593-A9B8-4294-A96B-CD490583A15A}">
      <dsp:nvSpPr>
        <dsp:cNvPr id="0" name=""/>
        <dsp:cNvSpPr/>
      </dsp:nvSpPr>
      <dsp:spPr>
        <a:xfrm rot="7714286">
          <a:off x="4545893" y="2150395"/>
          <a:ext cx="189123" cy="239310"/>
        </a:xfrm>
        <a:prstGeom prst="rightArrow">
          <a:avLst>
            <a:gd name="adj1" fmla="val 60000"/>
            <a:gd name="adj2" fmla="val 5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rot="10800000">
        <a:off x="4591949" y="2176078"/>
        <a:ext cx="132386" cy="143586"/>
      </dsp:txXfrm>
    </dsp:sp>
    <dsp:sp modelId="{BEF4D05F-E00B-410E-815D-AC3803310073}">
      <dsp:nvSpPr>
        <dsp:cNvPr id="0" name=""/>
        <dsp:cNvSpPr/>
      </dsp:nvSpPr>
      <dsp:spPr>
        <a:xfrm>
          <a:off x="3950293" y="2336380"/>
          <a:ext cx="709068" cy="709068"/>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Develop Ideas</a:t>
          </a:r>
        </a:p>
      </dsp:txBody>
      <dsp:txXfrm>
        <a:off x="4054134" y="2440221"/>
        <a:ext cx="501386" cy="501386"/>
      </dsp:txXfrm>
    </dsp:sp>
    <dsp:sp modelId="{9FD2B8FD-A41E-4FFD-996C-F983C8046E29}">
      <dsp:nvSpPr>
        <dsp:cNvPr id="0" name=""/>
        <dsp:cNvSpPr/>
      </dsp:nvSpPr>
      <dsp:spPr>
        <a:xfrm rot="10800000">
          <a:off x="3682665" y="2571259"/>
          <a:ext cx="189123" cy="239310"/>
        </a:xfrm>
        <a:prstGeom prst="righ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rot="10800000">
        <a:off x="3739402" y="2619121"/>
        <a:ext cx="132386" cy="143586"/>
      </dsp:txXfrm>
    </dsp:sp>
    <dsp:sp modelId="{22E7E87C-2178-4AAF-A459-1A7294F499D0}">
      <dsp:nvSpPr>
        <dsp:cNvPr id="0" name=""/>
        <dsp:cNvSpPr/>
      </dsp:nvSpPr>
      <dsp:spPr>
        <a:xfrm>
          <a:off x="2884387" y="2336380"/>
          <a:ext cx="709068" cy="709068"/>
        </a:xfrm>
        <a:prstGeom prst="ellips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Decide</a:t>
          </a:r>
        </a:p>
      </dsp:txBody>
      <dsp:txXfrm>
        <a:off x="2988228" y="2440221"/>
        <a:ext cx="501386" cy="501386"/>
      </dsp:txXfrm>
    </dsp:sp>
    <dsp:sp modelId="{C87A3AF2-8E60-4B76-B448-3D8893D4FA1C}">
      <dsp:nvSpPr>
        <dsp:cNvPr id="0" name=""/>
        <dsp:cNvSpPr/>
      </dsp:nvSpPr>
      <dsp:spPr>
        <a:xfrm rot="13885714">
          <a:off x="2815406" y="2158764"/>
          <a:ext cx="189123" cy="239310"/>
        </a:xfrm>
        <a:prstGeom prst="rightArrow">
          <a:avLst>
            <a:gd name="adj1" fmla="val 60000"/>
            <a:gd name="adj2" fmla="val 5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rot="10800000">
        <a:off x="2861462" y="2228805"/>
        <a:ext cx="132386" cy="143586"/>
      </dsp:txXfrm>
    </dsp:sp>
    <dsp:sp modelId="{402FF42A-2768-42B2-83A3-9078F33AA76F}">
      <dsp:nvSpPr>
        <dsp:cNvPr id="0" name=""/>
        <dsp:cNvSpPr/>
      </dsp:nvSpPr>
      <dsp:spPr>
        <a:xfrm>
          <a:off x="2219806" y="1503021"/>
          <a:ext cx="709068" cy="709068"/>
        </a:xfrm>
        <a:prstGeom prst="ellips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Realise</a:t>
          </a:r>
        </a:p>
      </dsp:txBody>
      <dsp:txXfrm>
        <a:off x="2323647" y="1606862"/>
        <a:ext cx="501386" cy="501386"/>
      </dsp:txXfrm>
    </dsp:sp>
    <dsp:sp modelId="{686CED90-7344-432C-BA74-FD5A0DEF0D0E}">
      <dsp:nvSpPr>
        <dsp:cNvPr id="0" name=""/>
        <dsp:cNvSpPr/>
      </dsp:nvSpPr>
      <dsp:spPr>
        <a:xfrm rot="16971429">
          <a:off x="2597180" y="1223528"/>
          <a:ext cx="189123" cy="239310"/>
        </a:xfrm>
        <a:prstGeom prst="rightArrow">
          <a:avLst>
            <a:gd name="adj1" fmla="val 60000"/>
            <a:gd name="adj2" fmla="val 50000"/>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a:off x="2619236" y="1299047"/>
        <a:ext cx="132386" cy="143586"/>
      </dsp:txXfrm>
    </dsp:sp>
    <dsp:sp modelId="{87E6B25B-4FC0-4543-9557-2FF82A71FE63}">
      <dsp:nvSpPr>
        <dsp:cNvPr id="0" name=""/>
        <dsp:cNvSpPr/>
      </dsp:nvSpPr>
      <dsp:spPr>
        <a:xfrm>
          <a:off x="2456992" y="463840"/>
          <a:ext cx="709068" cy="709068"/>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noProof="0" dirty="0">
              <a:solidFill>
                <a:srgbClr val="FFFF00"/>
              </a:solidFill>
            </a:rPr>
            <a:t>Evaluate</a:t>
          </a:r>
        </a:p>
      </dsp:txBody>
      <dsp:txXfrm>
        <a:off x="2560833" y="567681"/>
        <a:ext cx="501386" cy="501386"/>
      </dsp:txXfrm>
    </dsp:sp>
    <dsp:sp modelId="{62ACEEFA-5EC7-46B3-90DE-34DD2D95B4A6}">
      <dsp:nvSpPr>
        <dsp:cNvPr id="0" name=""/>
        <dsp:cNvSpPr/>
      </dsp:nvSpPr>
      <dsp:spPr>
        <a:xfrm rot="20057143">
          <a:off x="3192316" y="469802"/>
          <a:ext cx="189123" cy="239310"/>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noProof="0" dirty="0"/>
        </a:p>
      </dsp:txBody>
      <dsp:txXfrm>
        <a:off x="3195125" y="529973"/>
        <a:ext cx="132386" cy="143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CA61-9F5F-4869-AEB9-C629D4A8B02E}">
      <dsp:nvSpPr>
        <dsp:cNvPr id="0" name=""/>
        <dsp:cNvSpPr/>
      </dsp:nvSpPr>
      <dsp:spPr>
        <a:xfrm>
          <a:off x="1498741" y="38792"/>
          <a:ext cx="1862022" cy="1862022"/>
        </a:xfrm>
        <a:prstGeom prst="ellipse">
          <a:avLst/>
        </a:prstGeom>
        <a:solidFill>
          <a:schemeClr val="accent4">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Human Values:</a:t>
          </a:r>
        </a:p>
        <a:p>
          <a:pPr marL="0" lvl="0" indent="0" algn="ctr" defTabSz="755650">
            <a:lnSpc>
              <a:spcPct val="90000"/>
            </a:lnSpc>
            <a:spcBef>
              <a:spcPct val="0"/>
            </a:spcBef>
            <a:spcAft>
              <a:spcPct val="35000"/>
            </a:spcAft>
            <a:buNone/>
          </a:pPr>
          <a:r>
            <a:rPr lang="de-DE" sz="1700" kern="1200" dirty="0"/>
            <a:t>Desirability </a:t>
          </a:r>
        </a:p>
      </dsp:txBody>
      <dsp:txXfrm>
        <a:off x="1747011" y="364646"/>
        <a:ext cx="1365483" cy="837910"/>
      </dsp:txXfrm>
    </dsp:sp>
    <dsp:sp modelId="{F71349D0-BA2D-452B-BC26-C542FBF07D2E}">
      <dsp:nvSpPr>
        <dsp:cNvPr id="0" name=""/>
        <dsp:cNvSpPr/>
      </dsp:nvSpPr>
      <dsp:spPr>
        <a:xfrm>
          <a:off x="2170621" y="1202556"/>
          <a:ext cx="1862022" cy="1862022"/>
        </a:xfrm>
        <a:prstGeom prst="ellipse">
          <a:avLst/>
        </a:prstGeom>
        <a:solidFill>
          <a:srgbClr val="00B0F0">
            <a:alpha val="50000"/>
          </a:srgb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Business:</a:t>
          </a:r>
        </a:p>
        <a:p>
          <a:pPr marL="0" lvl="0" indent="0" algn="ctr" defTabSz="755650">
            <a:lnSpc>
              <a:spcPct val="90000"/>
            </a:lnSpc>
            <a:spcBef>
              <a:spcPct val="0"/>
            </a:spcBef>
            <a:spcAft>
              <a:spcPct val="35000"/>
            </a:spcAft>
            <a:buNone/>
          </a:pPr>
          <a:r>
            <a:rPr lang="de-DE" sz="1700" kern="1200" dirty="0"/>
            <a:t>Viability</a:t>
          </a:r>
        </a:p>
      </dsp:txBody>
      <dsp:txXfrm>
        <a:off x="2740090" y="1683578"/>
        <a:ext cx="1117213" cy="1024112"/>
      </dsp:txXfrm>
    </dsp:sp>
    <dsp:sp modelId="{1E00599A-06B2-425C-A91C-786FC313490E}">
      <dsp:nvSpPr>
        <dsp:cNvPr id="0" name=""/>
        <dsp:cNvSpPr/>
      </dsp:nvSpPr>
      <dsp:spPr>
        <a:xfrm>
          <a:off x="826861" y="1202556"/>
          <a:ext cx="1862022" cy="1862022"/>
        </a:xfrm>
        <a:prstGeom prst="ellipse">
          <a:avLst/>
        </a:prstGeom>
        <a:solidFill>
          <a:schemeClr val="accent2">
            <a:lumMod val="75000"/>
            <a:alpha val="5000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Technology:</a:t>
          </a:r>
        </a:p>
        <a:p>
          <a:pPr marL="0" lvl="0" indent="0" algn="ctr" defTabSz="755650">
            <a:lnSpc>
              <a:spcPct val="90000"/>
            </a:lnSpc>
            <a:spcBef>
              <a:spcPct val="0"/>
            </a:spcBef>
            <a:spcAft>
              <a:spcPct val="35000"/>
            </a:spcAft>
            <a:buNone/>
          </a:pPr>
          <a:r>
            <a:rPr lang="de-DE" sz="1700" kern="1200" dirty="0"/>
            <a:t>Feasibility</a:t>
          </a:r>
        </a:p>
      </dsp:txBody>
      <dsp:txXfrm>
        <a:off x="1002202" y="1683578"/>
        <a:ext cx="1117213" cy="1024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FD2E1-F862-48F9-8F83-14A1D8852A92}">
      <dsp:nvSpPr>
        <dsp:cNvPr id="0" name=""/>
        <dsp:cNvSpPr/>
      </dsp:nvSpPr>
      <dsp:spPr>
        <a:xfrm>
          <a:off x="3194344" y="585"/>
          <a:ext cx="1498010" cy="973707"/>
        </a:xfrm>
        <a:prstGeom prst="roundRect">
          <a:avLst/>
        </a:prstGeom>
        <a:solidFill>
          <a:srgbClr val="00B0F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noProof="0" dirty="0"/>
            <a:t>Multidisciplinary Team</a:t>
          </a:r>
        </a:p>
      </dsp:txBody>
      <dsp:txXfrm>
        <a:off x="3241876" y="48117"/>
        <a:ext cx="1402946" cy="878643"/>
      </dsp:txXfrm>
    </dsp:sp>
    <dsp:sp modelId="{F23676B2-C530-4EC5-89CB-C42ADCBA4A1E}">
      <dsp:nvSpPr>
        <dsp:cNvPr id="0" name=""/>
        <dsp:cNvSpPr/>
      </dsp:nvSpPr>
      <dsp:spPr>
        <a:xfrm>
          <a:off x="2646087" y="487439"/>
          <a:ext cx="2594525" cy="2594525"/>
        </a:xfrm>
        <a:custGeom>
          <a:avLst/>
          <a:gdLst/>
          <a:ahLst/>
          <a:cxnLst/>
          <a:rect l="0" t="0" r="0" b="0"/>
          <a:pathLst>
            <a:path>
              <a:moveTo>
                <a:pt x="2057122" y="245833"/>
              </a:moveTo>
              <a:arcTo wR="1297262" hR="1297262" stAng="18351321" swAng="3643150"/>
            </a:path>
          </a:pathLst>
        </a:custGeom>
        <a:noFill/>
        <a:ln w="6350" cap="flat" cmpd="sng" algn="ctr">
          <a:solidFill>
            <a:srgbClr val="00B0F0"/>
          </a:solidFill>
          <a:prstDash val="solid"/>
          <a:miter lim="800000"/>
        </a:ln>
        <a:effectLst/>
      </dsp:spPr>
      <dsp:style>
        <a:lnRef idx="1">
          <a:scrgbClr r="0" g="0" b="0"/>
        </a:lnRef>
        <a:fillRef idx="0">
          <a:scrgbClr r="0" g="0" b="0"/>
        </a:fillRef>
        <a:effectRef idx="0">
          <a:scrgbClr r="0" g="0" b="0"/>
        </a:effectRef>
        <a:fontRef idx="minor"/>
      </dsp:style>
    </dsp:sp>
    <dsp:sp modelId="{A048DC53-4332-4A69-9DCC-EEDD55FAE606}">
      <dsp:nvSpPr>
        <dsp:cNvPr id="0" name=""/>
        <dsp:cNvSpPr/>
      </dsp:nvSpPr>
      <dsp:spPr>
        <a:xfrm>
          <a:off x="4317806" y="1946479"/>
          <a:ext cx="1498010" cy="973707"/>
        </a:xfrm>
        <a:prstGeom prst="roundRect">
          <a:avLst/>
        </a:prstGeom>
        <a:solidFill>
          <a:srgbClr val="00B0F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noProof="0" dirty="0"/>
            <a:t>Variable Space</a:t>
          </a:r>
        </a:p>
      </dsp:txBody>
      <dsp:txXfrm>
        <a:off x="4365338" y="1994011"/>
        <a:ext cx="1402946" cy="878643"/>
      </dsp:txXfrm>
    </dsp:sp>
    <dsp:sp modelId="{72F2DA33-0AF6-4729-A341-2150A9B18216}">
      <dsp:nvSpPr>
        <dsp:cNvPr id="0" name=""/>
        <dsp:cNvSpPr/>
      </dsp:nvSpPr>
      <dsp:spPr>
        <a:xfrm>
          <a:off x="2646087" y="487439"/>
          <a:ext cx="2594525" cy="2594525"/>
        </a:xfrm>
        <a:custGeom>
          <a:avLst/>
          <a:gdLst/>
          <a:ahLst/>
          <a:cxnLst/>
          <a:rect l="0" t="0" r="0" b="0"/>
          <a:pathLst>
            <a:path>
              <a:moveTo>
                <a:pt x="1913598" y="2438761"/>
              </a:moveTo>
              <a:arcTo wR="1297262" hR="1297262" stAng="3698029" swAng="3403941"/>
            </a:path>
          </a:pathLst>
        </a:custGeom>
        <a:noFill/>
        <a:ln w="6350" cap="flat" cmpd="sng" algn="ctr">
          <a:solidFill>
            <a:srgbClr val="00B0F0"/>
          </a:solidFill>
          <a:prstDash val="solid"/>
          <a:miter lim="800000"/>
        </a:ln>
        <a:effectLst/>
      </dsp:spPr>
      <dsp:style>
        <a:lnRef idx="1">
          <a:scrgbClr r="0" g="0" b="0"/>
        </a:lnRef>
        <a:fillRef idx="0">
          <a:scrgbClr r="0" g="0" b="0"/>
        </a:fillRef>
        <a:effectRef idx="0">
          <a:scrgbClr r="0" g="0" b="0"/>
        </a:effectRef>
        <a:fontRef idx="minor"/>
      </dsp:style>
    </dsp:sp>
    <dsp:sp modelId="{3CFC4CBE-09FA-4FB6-A329-551505C333DB}">
      <dsp:nvSpPr>
        <dsp:cNvPr id="0" name=""/>
        <dsp:cNvSpPr/>
      </dsp:nvSpPr>
      <dsp:spPr>
        <a:xfrm>
          <a:off x="2070882" y="1946479"/>
          <a:ext cx="1498010" cy="973707"/>
        </a:xfrm>
        <a:prstGeom prst="roundRect">
          <a:avLst/>
        </a:prstGeom>
        <a:solidFill>
          <a:srgbClr val="00B0F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noProof="0" dirty="0"/>
            <a:t>Iterative Process</a:t>
          </a:r>
        </a:p>
      </dsp:txBody>
      <dsp:txXfrm>
        <a:off x="2118414" y="1994011"/>
        <a:ext cx="1402946" cy="878643"/>
      </dsp:txXfrm>
    </dsp:sp>
    <dsp:sp modelId="{6DD2FED5-91CC-469F-B2A7-EC3D17682D3F}">
      <dsp:nvSpPr>
        <dsp:cNvPr id="0" name=""/>
        <dsp:cNvSpPr/>
      </dsp:nvSpPr>
      <dsp:spPr>
        <a:xfrm>
          <a:off x="2646087" y="487439"/>
          <a:ext cx="2594525" cy="2594525"/>
        </a:xfrm>
        <a:custGeom>
          <a:avLst/>
          <a:gdLst/>
          <a:ahLst/>
          <a:cxnLst/>
          <a:rect l="0" t="0" r="0" b="0"/>
          <a:pathLst>
            <a:path>
              <a:moveTo>
                <a:pt x="8531" y="1445793"/>
              </a:moveTo>
              <a:arcTo wR="1297262" hR="1297262" stAng="10405529" swAng="3643150"/>
            </a:path>
          </a:pathLst>
        </a:custGeom>
        <a:noFill/>
        <a:ln w="6350" cap="flat" cmpd="sng" algn="ctr">
          <a:solidFill>
            <a:srgbClr val="00B0F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5EC68-4524-41B0-8230-B574C492F784}">
      <dsp:nvSpPr>
        <dsp:cNvPr id="0" name=""/>
        <dsp:cNvSpPr/>
      </dsp:nvSpPr>
      <dsp:spPr>
        <a:xfrm>
          <a:off x="0" y="293194"/>
          <a:ext cx="7663354" cy="757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4761" tIns="270764" rIns="59476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noProof="0" dirty="0"/>
            <a:t>Encouraging creative ideas.</a:t>
          </a:r>
        </a:p>
        <a:p>
          <a:pPr marL="114300" lvl="1" indent="-114300" algn="l" defTabSz="577850">
            <a:lnSpc>
              <a:spcPct val="90000"/>
            </a:lnSpc>
            <a:spcBef>
              <a:spcPct val="0"/>
            </a:spcBef>
            <a:spcAft>
              <a:spcPct val="15000"/>
            </a:spcAft>
            <a:buChar char="•"/>
          </a:pPr>
          <a:r>
            <a:rPr lang="en-GB" sz="1300" kern="1200" noProof="0" dirty="0"/>
            <a:t>Fast, short, iterative cycles (sprints).</a:t>
          </a:r>
        </a:p>
      </dsp:txBody>
      <dsp:txXfrm>
        <a:off x="0" y="293194"/>
        <a:ext cx="7663354" cy="757575"/>
      </dsp:txXfrm>
    </dsp:sp>
    <dsp:sp modelId="{37F800BB-26F5-4590-8259-376048EAB2BD}">
      <dsp:nvSpPr>
        <dsp:cNvPr id="0" name=""/>
        <dsp:cNvSpPr/>
      </dsp:nvSpPr>
      <dsp:spPr>
        <a:xfrm>
          <a:off x="383167" y="101314"/>
          <a:ext cx="536434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760" tIns="0" rIns="202760" bIns="0" numCol="1" spcCol="1270" anchor="ctr" anchorCtr="0">
          <a:noAutofit/>
        </a:bodyPr>
        <a:lstStyle/>
        <a:p>
          <a:pPr marL="0" lvl="0" indent="0" algn="l" defTabSz="577850">
            <a:lnSpc>
              <a:spcPct val="90000"/>
            </a:lnSpc>
            <a:spcBef>
              <a:spcPct val="0"/>
            </a:spcBef>
            <a:spcAft>
              <a:spcPct val="35000"/>
            </a:spcAft>
            <a:buNone/>
          </a:pPr>
          <a:r>
            <a:rPr lang="en-GB" sz="1300" kern="1200" noProof="0" dirty="0"/>
            <a:t>Process</a:t>
          </a:r>
        </a:p>
      </dsp:txBody>
      <dsp:txXfrm>
        <a:off x="401901" y="120048"/>
        <a:ext cx="5326879" cy="346292"/>
      </dsp:txXfrm>
    </dsp:sp>
    <dsp:sp modelId="{C9D25311-1BAF-484F-A5C9-DB90F01F16E2}">
      <dsp:nvSpPr>
        <dsp:cNvPr id="0" name=""/>
        <dsp:cNvSpPr/>
      </dsp:nvSpPr>
      <dsp:spPr>
        <a:xfrm>
          <a:off x="0" y="1312849"/>
          <a:ext cx="7663354" cy="5528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4761" tIns="270764" rIns="59476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noProof="0" dirty="0"/>
            <a:t>Strict orientation towards the users and their needs.</a:t>
          </a:r>
        </a:p>
      </dsp:txBody>
      <dsp:txXfrm>
        <a:off x="0" y="1312849"/>
        <a:ext cx="7663354" cy="552825"/>
      </dsp:txXfrm>
    </dsp:sp>
    <dsp:sp modelId="{9CEDE740-E34E-4A66-98F3-309F34A161CC}">
      <dsp:nvSpPr>
        <dsp:cNvPr id="0" name=""/>
        <dsp:cNvSpPr/>
      </dsp:nvSpPr>
      <dsp:spPr>
        <a:xfrm>
          <a:off x="383167" y="1120969"/>
          <a:ext cx="536434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760" tIns="0" rIns="202760" bIns="0" numCol="1" spcCol="1270" anchor="ctr" anchorCtr="0">
          <a:noAutofit/>
        </a:bodyPr>
        <a:lstStyle/>
        <a:p>
          <a:pPr marL="0" lvl="0" indent="0" algn="l" defTabSz="577850">
            <a:lnSpc>
              <a:spcPct val="90000"/>
            </a:lnSpc>
            <a:spcBef>
              <a:spcPct val="0"/>
            </a:spcBef>
            <a:spcAft>
              <a:spcPct val="35000"/>
            </a:spcAft>
            <a:buNone/>
          </a:pPr>
          <a:r>
            <a:rPr lang="en-GB" sz="1300" kern="1200" noProof="0" dirty="0"/>
            <a:t>Mindset</a:t>
          </a:r>
        </a:p>
      </dsp:txBody>
      <dsp:txXfrm>
        <a:off x="401901" y="1139703"/>
        <a:ext cx="5326879" cy="346292"/>
      </dsp:txXfrm>
    </dsp:sp>
    <dsp:sp modelId="{DB0BD89A-813F-44B2-A92F-B8A4EECE9DE9}">
      <dsp:nvSpPr>
        <dsp:cNvPr id="0" name=""/>
        <dsp:cNvSpPr/>
      </dsp:nvSpPr>
      <dsp:spPr>
        <a:xfrm>
          <a:off x="0" y="2127754"/>
          <a:ext cx="7663354" cy="7575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4761" tIns="270764" rIns="59476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noProof="0" dirty="0"/>
            <a:t>Visualise</a:t>
          </a:r>
        </a:p>
        <a:p>
          <a:pPr marL="114300" lvl="1" indent="-114300" algn="l" defTabSz="577850">
            <a:lnSpc>
              <a:spcPct val="90000"/>
            </a:lnSpc>
            <a:spcBef>
              <a:spcPct val="0"/>
            </a:spcBef>
            <a:spcAft>
              <a:spcPct val="15000"/>
            </a:spcAft>
            <a:buChar char="•"/>
          </a:pPr>
          <a:r>
            <a:rPr lang="en-GB" sz="1300" kern="1200" noProof="0" dirty="0"/>
            <a:t>Experiment</a:t>
          </a:r>
        </a:p>
      </dsp:txBody>
      <dsp:txXfrm>
        <a:off x="0" y="2127754"/>
        <a:ext cx="7663354" cy="757575"/>
      </dsp:txXfrm>
    </dsp:sp>
    <dsp:sp modelId="{30126796-AF1F-4359-A6D8-EFBB233946FB}">
      <dsp:nvSpPr>
        <dsp:cNvPr id="0" name=""/>
        <dsp:cNvSpPr/>
      </dsp:nvSpPr>
      <dsp:spPr>
        <a:xfrm>
          <a:off x="383167" y="1935874"/>
          <a:ext cx="536434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760" tIns="0" rIns="202760" bIns="0" numCol="1" spcCol="1270" anchor="ctr" anchorCtr="0">
          <a:noAutofit/>
        </a:bodyPr>
        <a:lstStyle/>
        <a:p>
          <a:pPr marL="0" lvl="0" indent="0" algn="l" defTabSz="577850">
            <a:lnSpc>
              <a:spcPct val="90000"/>
            </a:lnSpc>
            <a:spcBef>
              <a:spcPct val="0"/>
            </a:spcBef>
            <a:spcAft>
              <a:spcPct val="35000"/>
            </a:spcAft>
            <a:buNone/>
          </a:pPr>
          <a:r>
            <a:rPr lang="en-GB" sz="1300" kern="1200" noProof="0" dirty="0"/>
            <a:t>Tool Box</a:t>
          </a:r>
        </a:p>
      </dsp:txBody>
      <dsp:txXfrm>
        <a:off x="401901" y="1954608"/>
        <a:ext cx="5326879"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7B39-6EDA-409F-B10C-43097C035DA7}">
      <dsp:nvSpPr>
        <dsp:cNvPr id="0" name=""/>
        <dsp:cNvSpPr/>
      </dsp:nvSpPr>
      <dsp:spPr>
        <a:xfrm>
          <a:off x="1983" y="120579"/>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 Build up knowledge in an open-minded way and integrate new perspectives.</a:t>
          </a:r>
          <a:endParaRPr lang="de-DE" sz="1300" kern="1200" dirty="0">
            <a:solidFill>
              <a:sysClr val="window" lastClr="FFFFFF"/>
            </a:solidFill>
            <a:latin typeface="Calibri" panose="020F0502020204030204"/>
            <a:ea typeface="+mn-ea"/>
            <a:cs typeface="+mn-cs"/>
          </a:endParaRPr>
        </a:p>
      </dsp:txBody>
      <dsp:txXfrm>
        <a:off x="1983" y="120579"/>
        <a:ext cx="1573206" cy="943923"/>
      </dsp:txXfrm>
    </dsp:sp>
    <dsp:sp modelId="{8418C322-F238-42D5-BDC1-8BB770623E65}">
      <dsp:nvSpPr>
        <dsp:cNvPr id="0" name=""/>
        <dsp:cNvSpPr/>
      </dsp:nvSpPr>
      <dsp:spPr>
        <a:xfrm>
          <a:off x="1732509" y="120579"/>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 Be able to analyse and assess developments with foresight.</a:t>
          </a:r>
          <a:endParaRPr lang="de-DE" sz="1300" kern="1200">
            <a:solidFill>
              <a:sysClr val="window" lastClr="FFFFFF"/>
            </a:solidFill>
            <a:latin typeface="Calibri" panose="020F0502020204030204"/>
            <a:ea typeface="+mn-ea"/>
            <a:cs typeface="+mn-cs"/>
          </a:endParaRPr>
        </a:p>
      </dsp:txBody>
      <dsp:txXfrm>
        <a:off x="1732509" y="120579"/>
        <a:ext cx="1573206" cy="943923"/>
      </dsp:txXfrm>
    </dsp:sp>
    <dsp:sp modelId="{75000D1B-C31A-426B-8300-E4B88ACCA6E8}">
      <dsp:nvSpPr>
        <dsp:cNvPr id="0" name=""/>
        <dsp:cNvSpPr/>
      </dsp:nvSpPr>
      <dsp:spPr>
        <a:xfrm>
          <a:off x="3463036" y="120579"/>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 Gain knowledge and act in an interdisciplinary manner.</a:t>
          </a:r>
          <a:endParaRPr lang="de-DE" sz="1300" kern="1200">
            <a:solidFill>
              <a:sysClr val="window" lastClr="FFFFFF"/>
            </a:solidFill>
            <a:latin typeface="Calibri" panose="020F0502020204030204"/>
            <a:ea typeface="+mn-ea"/>
            <a:cs typeface="+mn-cs"/>
          </a:endParaRPr>
        </a:p>
      </dsp:txBody>
      <dsp:txXfrm>
        <a:off x="3463036" y="120579"/>
        <a:ext cx="1573206" cy="943923"/>
      </dsp:txXfrm>
    </dsp:sp>
    <dsp:sp modelId="{C6C9DB26-EA20-4653-980D-89FFC2A08211}">
      <dsp:nvSpPr>
        <dsp:cNvPr id="0" name=""/>
        <dsp:cNvSpPr/>
      </dsp:nvSpPr>
      <dsp:spPr>
        <a:xfrm>
          <a:off x="5193562" y="120579"/>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 </a:t>
          </a:r>
          <a:r>
            <a:rPr lang="en-US" sz="1300" kern="1200" dirty="0" err="1">
              <a:solidFill>
                <a:sysClr val="window" lastClr="FFFFFF"/>
              </a:solidFill>
              <a:latin typeface="Calibri" panose="020F0502020204030204"/>
              <a:ea typeface="+mn-ea"/>
              <a:cs typeface="+mn-cs"/>
            </a:rPr>
            <a:t>Recognise</a:t>
          </a:r>
          <a:r>
            <a:rPr lang="en-US" sz="1300" kern="1200" dirty="0">
              <a:solidFill>
                <a:sysClr val="window" lastClr="FFFFFF"/>
              </a:solidFill>
              <a:latin typeface="Calibri" panose="020F0502020204030204"/>
              <a:ea typeface="+mn-ea"/>
              <a:cs typeface="+mn-cs"/>
            </a:rPr>
            <a:t> and consider risks, dangers and uncertainties.</a:t>
          </a:r>
          <a:endParaRPr lang="de-DE" sz="1300" kern="1200" dirty="0">
            <a:solidFill>
              <a:sysClr val="window" lastClr="FFFFFF"/>
            </a:solidFill>
            <a:latin typeface="Calibri" panose="020F0502020204030204"/>
            <a:ea typeface="+mn-ea"/>
            <a:cs typeface="+mn-cs"/>
          </a:endParaRPr>
        </a:p>
      </dsp:txBody>
      <dsp:txXfrm>
        <a:off x="5193562" y="120579"/>
        <a:ext cx="1573206" cy="943923"/>
      </dsp:txXfrm>
    </dsp:sp>
    <dsp:sp modelId="{58797861-CF26-4FB5-92C6-85B21A7854B9}">
      <dsp:nvSpPr>
        <dsp:cNvPr id="0" name=""/>
        <dsp:cNvSpPr/>
      </dsp:nvSpPr>
      <dsp:spPr>
        <a:xfrm>
          <a:off x="1983" y="1221824"/>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Plan and act in cooperation with others.</a:t>
          </a:r>
          <a:endParaRPr lang="de-DE" sz="1300" kern="1200">
            <a:solidFill>
              <a:sysClr val="window" lastClr="FFFFFF"/>
            </a:solidFill>
            <a:latin typeface="Calibri" panose="020F0502020204030204"/>
            <a:ea typeface="+mn-ea"/>
            <a:cs typeface="+mn-cs"/>
          </a:endParaRPr>
        </a:p>
      </dsp:txBody>
      <dsp:txXfrm>
        <a:off x="1983" y="1221824"/>
        <a:ext cx="1573206" cy="943923"/>
      </dsp:txXfrm>
    </dsp:sp>
    <dsp:sp modelId="{8BF13DFA-3A72-47B1-B241-7B4AA789C6C4}">
      <dsp:nvSpPr>
        <dsp:cNvPr id="0" name=""/>
        <dsp:cNvSpPr/>
      </dsp:nvSpPr>
      <dsp:spPr>
        <a:xfrm>
          <a:off x="1732509" y="1221824"/>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Consider conflicting goals when reflecting on strategies for action.</a:t>
          </a:r>
          <a:endParaRPr lang="de-DE" sz="1300" kern="1200">
            <a:solidFill>
              <a:sysClr val="window" lastClr="FFFFFF"/>
            </a:solidFill>
            <a:latin typeface="Calibri" panose="020F0502020204030204"/>
            <a:ea typeface="+mn-ea"/>
            <a:cs typeface="+mn-cs"/>
          </a:endParaRPr>
        </a:p>
      </dsp:txBody>
      <dsp:txXfrm>
        <a:off x="1732509" y="1221824"/>
        <a:ext cx="1573206" cy="943923"/>
      </dsp:txXfrm>
    </dsp:sp>
    <dsp:sp modelId="{80C4245D-1DC6-450D-AB4D-A871EA7B5ACC}">
      <dsp:nvSpPr>
        <dsp:cNvPr id="0" name=""/>
        <dsp:cNvSpPr/>
      </dsp:nvSpPr>
      <dsp:spPr>
        <a:xfrm>
          <a:off x="3463036" y="1221824"/>
          <a:ext cx="1573206" cy="943923"/>
        </a:xfrm>
        <a:prstGeom prst="rect">
          <a:avLst/>
        </a:prstGeom>
        <a:solidFill>
          <a:schemeClr val="accent6">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Participate in collective decision-making processes.</a:t>
          </a:r>
          <a:endParaRPr lang="de-DE" sz="1300" kern="1200"/>
        </a:p>
      </dsp:txBody>
      <dsp:txXfrm>
        <a:off x="3463036" y="1221824"/>
        <a:ext cx="1573206" cy="943923"/>
      </dsp:txXfrm>
    </dsp:sp>
    <dsp:sp modelId="{686519E3-C8A1-463D-91EA-811851C9A6C5}">
      <dsp:nvSpPr>
        <dsp:cNvPr id="0" name=""/>
        <dsp:cNvSpPr/>
      </dsp:nvSpPr>
      <dsp:spPr>
        <a:xfrm>
          <a:off x="5193562" y="1221824"/>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Motivate yourself and others to become active.</a:t>
          </a:r>
          <a:endParaRPr lang="de-DE" sz="1300" kern="1200">
            <a:solidFill>
              <a:sysClr val="window" lastClr="FFFFFF"/>
            </a:solidFill>
            <a:latin typeface="Calibri" panose="020F0502020204030204"/>
            <a:ea typeface="+mn-ea"/>
            <a:cs typeface="+mn-cs"/>
          </a:endParaRPr>
        </a:p>
      </dsp:txBody>
      <dsp:txXfrm>
        <a:off x="5193562" y="1221824"/>
        <a:ext cx="1573206" cy="943923"/>
      </dsp:txXfrm>
    </dsp:sp>
    <dsp:sp modelId="{7BC045FC-4BEB-4D93-B543-962F2CF77A21}">
      <dsp:nvSpPr>
        <dsp:cNvPr id="0" name=""/>
        <dsp:cNvSpPr/>
      </dsp:nvSpPr>
      <dsp:spPr>
        <a:xfrm>
          <a:off x="1983" y="2323068"/>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Reflect on one's own guiding principles and those of others.</a:t>
          </a:r>
          <a:endParaRPr lang="de-DE" sz="1300" kern="1200">
            <a:solidFill>
              <a:sysClr val="window" lastClr="FFFFFF"/>
            </a:solidFill>
            <a:latin typeface="Calibri" panose="020F0502020204030204"/>
            <a:ea typeface="+mn-ea"/>
            <a:cs typeface="+mn-cs"/>
          </a:endParaRPr>
        </a:p>
      </dsp:txBody>
      <dsp:txXfrm>
        <a:off x="1983" y="2323068"/>
        <a:ext cx="1573206" cy="943923"/>
      </dsp:txXfrm>
    </dsp:sp>
    <dsp:sp modelId="{7FEEFC48-3EA3-4CC4-B1F9-3B88A4B00A79}">
      <dsp:nvSpPr>
        <dsp:cNvPr id="0" name=""/>
        <dsp:cNvSpPr/>
      </dsp:nvSpPr>
      <dsp:spPr>
        <a:xfrm>
          <a:off x="1732509" y="2323068"/>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 Use ideas of justice as a basis for decision-making and action.</a:t>
          </a:r>
          <a:endParaRPr lang="de-DE" sz="1300" kern="1200">
            <a:solidFill>
              <a:sysClr val="window" lastClr="FFFFFF"/>
            </a:solidFill>
            <a:latin typeface="Calibri" panose="020F0502020204030204"/>
            <a:ea typeface="+mn-ea"/>
            <a:cs typeface="+mn-cs"/>
          </a:endParaRPr>
        </a:p>
      </dsp:txBody>
      <dsp:txXfrm>
        <a:off x="1732509" y="2323068"/>
        <a:ext cx="1573206" cy="943923"/>
      </dsp:txXfrm>
    </dsp:sp>
    <dsp:sp modelId="{631840E0-F857-4F87-BEBB-15FEE3DDB374}">
      <dsp:nvSpPr>
        <dsp:cNvPr id="0" name=""/>
        <dsp:cNvSpPr/>
      </dsp:nvSpPr>
      <dsp:spPr>
        <a:xfrm>
          <a:off x="3463036" y="2323068"/>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Plan and act independently.</a:t>
          </a:r>
          <a:endParaRPr lang="de-DE" sz="1300" kern="1200">
            <a:solidFill>
              <a:sysClr val="window" lastClr="FFFFFF"/>
            </a:solidFill>
            <a:latin typeface="Calibri" panose="020F0502020204030204"/>
            <a:ea typeface="+mn-ea"/>
            <a:cs typeface="+mn-cs"/>
          </a:endParaRPr>
        </a:p>
      </dsp:txBody>
      <dsp:txXfrm>
        <a:off x="3463036" y="2323068"/>
        <a:ext cx="1573206" cy="943923"/>
      </dsp:txXfrm>
    </dsp:sp>
    <dsp:sp modelId="{25178F6D-B8C3-4868-AFDC-EB462326C92B}">
      <dsp:nvSpPr>
        <dsp:cNvPr id="0" name=""/>
        <dsp:cNvSpPr/>
      </dsp:nvSpPr>
      <dsp:spPr>
        <a:xfrm>
          <a:off x="5193562" y="2323068"/>
          <a:ext cx="1573206" cy="943923"/>
        </a:xfrm>
        <a:prstGeom prst="rect">
          <a:avLst/>
        </a:prstGeom>
        <a:solidFill>
          <a:schemeClr val="accent6">
            <a:lumMod val="75000"/>
          </a:scheme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Show empathy for others.</a:t>
          </a:r>
          <a:endParaRPr lang="de-DE" sz="1300" kern="1200">
            <a:solidFill>
              <a:sysClr val="window" lastClr="FFFFFF"/>
            </a:solidFill>
            <a:latin typeface="Calibri" panose="020F0502020204030204"/>
            <a:ea typeface="+mn-ea"/>
            <a:cs typeface="+mn-cs"/>
          </a:endParaRPr>
        </a:p>
      </dsp:txBody>
      <dsp:txXfrm>
        <a:off x="5193562" y="2323068"/>
        <a:ext cx="1573206" cy="943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CA61-9F5F-4869-AEB9-C629D4A8B02E}">
      <dsp:nvSpPr>
        <dsp:cNvPr id="0" name=""/>
        <dsp:cNvSpPr/>
      </dsp:nvSpPr>
      <dsp:spPr>
        <a:xfrm>
          <a:off x="1496718" y="39409"/>
          <a:ext cx="1891665" cy="1891665"/>
        </a:xfrm>
        <a:prstGeom prst="ellipse">
          <a:avLst/>
        </a:prstGeom>
        <a:solidFill>
          <a:schemeClr val="accent4">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Desirability</a:t>
          </a:r>
        </a:p>
        <a:p>
          <a:pPr marL="0" lvl="0" indent="0" algn="ctr" defTabSz="622300">
            <a:lnSpc>
              <a:spcPct val="90000"/>
            </a:lnSpc>
            <a:spcBef>
              <a:spcPct val="0"/>
            </a:spcBef>
            <a:spcAft>
              <a:spcPct val="35000"/>
            </a:spcAft>
            <a:buNone/>
          </a:pPr>
          <a:r>
            <a:rPr lang="de-DE" sz="1400" kern="1200" dirty="0"/>
            <a:t>(human) </a:t>
          </a:r>
        </a:p>
      </dsp:txBody>
      <dsp:txXfrm>
        <a:off x="1748940" y="370451"/>
        <a:ext cx="1387221" cy="851249"/>
      </dsp:txXfrm>
    </dsp:sp>
    <dsp:sp modelId="{F71349D0-BA2D-452B-BC26-C542FBF07D2E}">
      <dsp:nvSpPr>
        <dsp:cNvPr id="0" name=""/>
        <dsp:cNvSpPr/>
      </dsp:nvSpPr>
      <dsp:spPr>
        <a:xfrm>
          <a:off x="2179294" y="1239558"/>
          <a:ext cx="1891665" cy="1891665"/>
        </a:xfrm>
        <a:prstGeom prst="ellipse">
          <a:avLst/>
        </a:prstGeom>
        <a:solidFill>
          <a:srgbClr val="00B0F0">
            <a:alpha val="50000"/>
          </a:srgb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Viability</a:t>
          </a:r>
        </a:p>
        <a:p>
          <a:pPr marL="0" lvl="0" indent="0" algn="ctr" defTabSz="622300">
            <a:lnSpc>
              <a:spcPct val="90000"/>
            </a:lnSpc>
            <a:spcBef>
              <a:spcPct val="0"/>
            </a:spcBef>
            <a:spcAft>
              <a:spcPct val="35000"/>
            </a:spcAft>
            <a:buNone/>
          </a:pPr>
          <a:r>
            <a:rPr lang="de-DE" sz="1400" kern="1200" dirty="0"/>
            <a:t>(economic)</a:t>
          </a:r>
        </a:p>
      </dsp:txBody>
      <dsp:txXfrm>
        <a:off x="2757829" y="1728238"/>
        <a:ext cx="1134999" cy="1040416"/>
      </dsp:txXfrm>
    </dsp:sp>
    <dsp:sp modelId="{1E00599A-06B2-425C-A91C-786FC313490E}">
      <dsp:nvSpPr>
        <dsp:cNvPr id="0" name=""/>
        <dsp:cNvSpPr/>
      </dsp:nvSpPr>
      <dsp:spPr>
        <a:xfrm>
          <a:off x="814142" y="1261110"/>
          <a:ext cx="1891665" cy="1891665"/>
        </a:xfrm>
        <a:prstGeom prst="ellipse">
          <a:avLst/>
        </a:prstGeom>
        <a:solidFill>
          <a:schemeClr val="accent2">
            <a:lumMod val="75000"/>
            <a:alpha val="5000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Feasibility</a:t>
          </a:r>
        </a:p>
        <a:p>
          <a:pPr marL="0" lvl="0" indent="0" algn="ctr" defTabSz="622300">
            <a:lnSpc>
              <a:spcPct val="90000"/>
            </a:lnSpc>
            <a:spcBef>
              <a:spcPct val="0"/>
            </a:spcBef>
            <a:spcAft>
              <a:spcPct val="35000"/>
            </a:spcAft>
            <a:buNone/>
          </a:pPr>
          <a:r>
            <a:rPr lang="de-DE" sz="1400" kern="1200" dirty="0"/>
            <a:t>(technological)</a:t>
          </a:r>
        </a:p>
      </dsp:txBody>
      <dsp:txXfrm>
        <a:off x="992274" y="1749790"/>
        <a:ext cx="1134999" cy="10404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CA61-9F5F-4869-AEB9-C629D4A8B02E}">
      <dsp:nvSpPr>
        <dsp:cNvPr id="0" name=""/>
        <dsp:cNvSpPr/>
      </dsp:nvSpPr>
      <dsp:spPr>
        <a:xfrm>
          <a:off x="1492580" y="39692"/>
          <a:ext cx="1905227" cy="1905227"/>
        </a:xfrm>
        <a:prstGeom prst="ellipse">
          <a:avLst/>
        </a:prstGeom>
        <a:solidFill>
          <a:srgbClr val="FFDF7F"/>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Desirability</a:t>
          </a:r>
        </a:p>
        <a:p>
          <a:pPr marL="0" lvl="0" indent="0" algn="ctr" defTabSz="622300">
            <a:lnSpc>
              <a:spcPct val="90000"/>
            </a:lnSpc>
            <a:spcBef>
              <a:spcPct val="0"/>
            </a:spcBef>
            <a:spcAft>
              <a:spcPct val="35000"/>
            </a:spcAft>
            <a:buNone/>
          </a:pPr>
          <a:r>
            <a:rPr lang="de-DE" sz="1400" kern="1200" dirty="0"/>
            <a:t>(human) </a:t>
          </a:r>
        </a:p>
      </dsp:txBody>
      <dsp:txXfrm>
        <a:off x="1746610" y="373107"/>
        <a:ext cx="1397166" cy="857352"/>
      </dsp:txXfrm>
    </dsp:sp>
    <dsp:sp modelId="{F71349D0-BA2D-452B-BC26-C542FBF07D2E}">
      <dsp:nvSpPr>
        <dsp:cNvPr id="0" name=""/>
        <dsp:cNvSpPr/>
      </dsp:nvSpPr>
      <dsp:spPr>
        <a:xfrm>
          <a:off x="2180049" y="1248444"/>
          <a:ext cx="1905227" cy="1905227"/>
        </a:xfrm>
        <a:prstGeom prst="ellipse">
          <a:avLst/>
        </a:prstGeom>
        <a:solidFill>
          <a:srgbClr val="00B0F0">
            <a:alpha val="50000"/>
          </a:srgb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Viability </a:t>
          </a:r>
          <a:r>
            <a:rPr lang="de-DE" sz="1400" kern="1200" dirty="0"/>
            <a:t>(economic)</a:t>
          </a:r>
        </a:p>
      </dsp:txBody>
      <dsp:txXfrm>
        <a:off x="2762731" y="1740628"/>
        <a:ext cx="1143136" cy="1047875"/>
      </dsp:txXfrm>
    </dsp:sp>
    <dsp:sp modelId="{1E00599A-06B2-425C-A91C-786FC313490E}">
      <dsp:nvSpPr>
        <dsp:cNvPr id="0" name=""/>
        <dsp:cNvSpPr/>
      </dsp:nvSpPr>
      <dsp:spPr>
        <a:xfrm>
          <a:off x="805110" y="1270151"/>
          <a:ext cx="1905227" cy="1905227"/>
        </a:xfrm>
        <a:prstGeom prst="ellipse">
          <a:avLst/>
        </a:prstGeom>
        <a:solidFill>
          <a:schemeClr val="accent2">
            <a:lumMod val="75000"/>
            <a:alpha val="5000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Feasibility</a:t>
          </a:r>
          <a:r>
            <a:rPr lang="de-DE" sz="1400" kern="1200" dirty="0"/>
            <a:t> (technological)</a:t>
          </a:r>
        </a:p>
      </dsp:txBody>
      <dsp:txXfrm>
        <a:off x="984519" y="1762335"/>
        <a:ext cx="1143136" cy="10478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CA61-9F5F-4869-AEB9-C629D4A8B02E}">
      <dsp:nvSpPr>
        <dsp:cNvPr id="0" name=""/>
        <dsp:cNvSpPr/>
      </dsp:nvSpPr>
      <dsp:spPr>
        <a:xfrm>
          <a:off x="1492580" y="39692"/>
          <a:ext cx="1905227" cy="1905227"/>
        </a:xfrm>
        <a:prstGeom prst="ellipse">
          <a:avLst/>
        </a:prstGeom>
        <a:solidFill>
          <a:srgbClr val="FFDF7F"/>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de-DE" sz="1500" b="1" kern="1200" dirty="0"/>
            <a:t>Society:</a:t>
          </a:r>
          <a:br>
            <a:rPr lang="de-DE" sz="1500" kern="1200" dirty="0"/>
          </a:br>
          <a:r>
            <a:rPr lang="de-DE" sz="1500" kern="1200" dirty="0"/>
            <a:t>fair living conditions</a:t>
          </a:r>
        </a:p>
      </dsp:txBody>
      <dsp:txXfrm>
        <a:off x="1746610" y="373107"/>
        <a:ext cx="1397166" cy="857352"/>
      </dsp:txXfrm>
    </dsp:sp>
    <dsp:sp modelId="{F71349D0-BA2D-452B-BC26-C542FBF07D2E}">
      <dsp:nvSpPr>
        <dsp:cNvPr id="0" name=""/>
        <dsp:cNvSpPr/>
      </dsp:nvSpPr>
      <dsp:spPr>
        <a:xfrm>
          <a:off x="2180049" y="1248444"/>
          <a:ext cx="1905227" cy="1905227"/>
        </a:xfrm>
        <a:prstGeom prst="ellipse">
          <a:avLst/>
        </a:prstGeom>
        <a:solidFill>
          <a:srgbClr val="00B0F0">
            <a:alpha val="50000"/>
          </a:srgb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de-DE" sz="1500" b="1" kern="1200" dirty="0"/>
            <a:t>Economy:</a:t>
          </a:r>
        </a:p>
        <a:p>
          <a:pPr marL="0" lvl="0" indent="0" algn="ctr" defTabSz="666750">
            <a:lnSpc>
              <a:spcPct val="90000"/>
            </a:lnSpc>
            <a:spcBef>
              <a:spcPct val="0"/>
            </a:spcBef>
            <a:spcAft>
              <a:spcPct val="35000"/>
            </a:spcAft>
            <a:buNone/>
          </a:pPr>
          <a:r>
            <a:rPr lang="de-DE" sz="1500" kern="1200" dirty="0"/>
            <a:t>economic prosperity</a:t>
          </a:r>
        </a:p>
      </dsp:txBody>
      <dsp:txXfrm>
        <a:off x="2762731" y="1740628"/>
        <a:ext cx="1143136" cy="1047875"/>
      </dsp:txXfrm>
    </dsp:sp>
    <dsp:sp modelId="{1E00599A-06B2-425C-A91C-786FC313490E}">
      <dsp:nvSpPr>
        <dsp:cNvPr id="0" name=""/>
        <dsp:cNvSpPr/>
      </dsp:nvSpPr>
      <dsp:spPr>
        <a:xfrm>
          <a:off x="805110" y="1270151"/>
          <a:ext cx="1905227" cy="1905227"/>
        </a:xfrm>
        <a:prstGeom prst="ellipse">
          <a:avLst/>
        </a:prstGeom>
        <a:solidFill>
          <a:srgbClr val="92D050">
            <a:alpha val="50000"/>
          </a:srgb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de-DE" sz="1500" b="1" kern="1200" dirty="0"/>
            <a:t>Ecology:</a:t>
          </a:r>
        </a:p>
        <a:p>
          <a:pPr marL="0" lvl="0" indent="0" algn="ctr" defTabSz="666750">
            <a:lnSpc>
              <a:spcPct val="90000"/>
            </a:lnSpc>
            <a:spcBef>
              <a:spcPct val="0"/>
            </a:spcBef>
            <a:spcAft>
              <a:spcPct val="35000"/>
            </a:spcAft>
            <a:buNone/>
          </a:pPr>
          <a:r>
            <a:rPr lang="de-DE" sz="1500" kern="1200" dirty="0"/>
            <a:t>Minimising environmental impact</a:t>
          </a:r>
        </a:p>
      </dsp:txBody>
      <dsp:txXfrm>
        <a:off x="984519" y="1762335"/>
        <a:ext cx="1143136" cy="10478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C83CAE-6D8B-B140-A2A3-CBF80E40DB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8ED0EB49-3EA6-1440-8D2D-8BF21404D69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D3AB42C-59D0-489F-91BF-85374F1A9D2B}" type="datetimeFigureOut">
              <a:rPr lang="de-DE"/>
              <a:pPr>
                <a:defRPr/>
              </a:pPr>
              <a:t>01.02.2022</a:t>
            </a:fld>
            <a:endParaRPr lang="de-DE"/>
          </a:p>
        </p:txBody>
      </p:sp>
      <p:sp>
        <p:nvSpPr>
          <p:cNvPr id="4" name="Folienbildplatzhalter 3">
            <a:extLst>
              <a:ext uri="{FF2B5EF4-FFF2-40B4-BE49-F238E27FC236}">
                <a16:creationId xmlns:a16="http://schemas.microsoft.com/office/drawing/2014/main" id="{7D815372-D24A-F540-A849-029450A9415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182CBAF3-3EF9-F64E-A29F-C62C372DDCB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41DD0EB9-C05F-D946-91CB-084178F2E05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AEB8DAE6-9784-1944-8112-FEC757EDD75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A593A08-53F9-44E9-8116-9DA26CF3D882}"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9152170A-C066-468B-92FE-9454E1FB83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D25EE60B-0906-4EA5-BA19-743F6AA08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Kay, K., &amp; Greenhill, V. (2011). Twenty-First Century Students Need 21st Century Skills. In G. Wan &amp; D. Gut (Eds.), </a:t>
            </a:r>
            <a:r>
              <a:rPr lang="en-US" altLang="de-DE" i="1"/>
              <a:t>Bringing Schools into the 21st Century. </a:t>
            </a:r>
            <a:r>
              <a:rPr lang="de-DE" altLang="de-DE" i="1"/>
              <a:t>Explorations of Educational Purpose</a:t>
            </a:r>
            <a:r>
              <a:rPr lang="en-US" altLang="de-DE" i="1"/>
              <a:t> </a:t>
            </a:r>
            <a:r>
              <a:rPr lang="en-US" altLang="de-DE"/>
              <a:t>(pp. 41–65). Springer. </a:t>
            </a:r>
            <a:r>
              <a:rPr lang="de-DE" altLang="de-DE"/>
              <a:t>https://doi.org/10.1007/978-94-007-0268-4_3</a:t>
            </a:r>
            <a:endParaRPr lang="en-US" altLang="de-DE"/>
          </a:p>
          <a:p>
            <a:r>
              <a:rPr lang="de-DE" altLang="de-DE">
                <a:latin typeface="Times New Roman" panose="02020603050405020304" pitchFamily="18" charset="0"/>
                <a:cs typeface="Times New Roman" panose="02020603050405020304" pitchFamily="18" charset="0"/>
              </a:rPr>
              <a:t>OECD (2017). </a:t>
            </a:r>
            <a:r>
              <a:rPr lang="de-DE" altLang="de-DE" i="1">
                <a:latin typeface="Times New Roman" panose="02020603050405020304" pitchFamily="18" charset="0"/>
                <a:cs typeface="Times New Roman" panose="02020603050405020304" pitchFamily="18" charset="0"/>
              </a:rPr>
              <a:t>PISA 2015 Results (Volume V): Collaborative Problem Solving.</a:t>
            </a:r>
            <a:r>
              <a:rPr lang="de-DE" altLang="de-DE">
                <a:latin typeface="Times New Roman" panose="02020603050405020304" pitchFamily="18" charset="0"/>
                <a:cs typeface="Times New Roman" panose="02020603050405020304" pitchFamily="18" charset="0"/>
              </a:rPr>
              <a:t> OECD Publishing. http://dx.doi.org/10.1787/9789264285521-en</a:t>
            </a:r>
          </a:p>
          <a:p>
            <a:r>
              <a:rPr lang="de-DE" altLang="de-DE">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Theurer, C., Berner, N., &amp; Lipowski, F. (2012). Die Entwicklung der Kreativität im Grundschulalter. Zur Kreativitätsmessung im PERLE-Projekt. [</a:t>
            </a:r>
            <a:r>
              <a:rPr lang="en-US" altLang="de-DE">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development of creativity in primary school age: On the measurement of creativity in the PERLE project.</a:t>
            </a:r>
            <a:r>
              <a:rPr lang="de-DE" altLang="de-DE">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Journal for Educational Research Online 4</a:t>
            </a:r>
            <a:r>
              <a:rPr lang="de-DE" altLang="de-DE">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de-DE" altLang="de-DE"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174-190.</a:t>
            </a:r>
          </a:p>
          <a:p>
            <a:r>
              <a:rPr lang="en-US" altLang="de-DE"/>
              <a:t>Trilling, B., &amp; Fadel, C. (2012). </a:t>
            </a:r>
            <a:r>
              <a:rPr lang="en-US" altLang="de-DE" i="1"/>
              <a:t>21st Century Skills: Learning for Life in Our Times.</a:t>
            </a:r>
            <a:r>
              <a:rPr lang="en-US" altLang="de-DE"/>
              <a:t> Jossey-Bass/Wiley.</a:t>
            </a:r>
            <a:endParaRPr lang="de-DE" altLang="de-DE">
              <a:solidFill>
                <a:srgbClr val="000000"/>
              </a:solidFill>
              <a:latin typeface="Times New Roman" panose="02020603050405020304" pitchFamily="18" charset="0"/>
              <a:cs typeface="Calibri" panose="020F0502020204030204" pitchFamily="34" charset="0"/>
            </a:endParaRPr>
          </a:p>
        </p:txBody>
      </p:sp>
      <p:sp>
        <p:nvSpPr>
          <p:cNvPr id="17412" name="Foliennummernplatzhalter 3">
            <a:extLst>
              <a:ext uri="{FF2B5EF4-FFF2-40B4-BE49-F238E27FC236}">
                <a16:creationId xmlns:a16="http://schemas.microsoft.com/office/drawing/2014/main" id="{8303B7F8-70A9-485C-9A21-7398FC6089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877EF0A-D43E-4E77-BD90-0324BFAECAEC}" type="slidenum">
              <a:rPr lang="de-DE" altLang="de-DE" smtClean="0"/>
              <a:pPr/>
              <a:t>3</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07103437-AAFA-4134-A96B-C39D1C8B8D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FD9A2A41-1146-4F94-A9F1-DA9C21FA9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de-DE"/>
              <a:t>Companies have their managers trained at the HPI Institute.</a:t>
            </a:r>
          </a:p>
          <a:p>
            <a:pPr marL="171450" indent="-171450">
              <a:buFontTx/>
              <a:buChar char="•"/>
            </a:pPr>
            <a:r>
              <a:rPr lang="en-US" altLang="de-DE"/>
              <a:t>Secondary schools in particular work with the method.</a:t>
            </a:r>
            <a:endParaRPr lang="de-DE" altLang="de-DE"/>
          </a:p>
        </p:txBody>
      </p:sp>
      <p:sp>
        <p:nvSpPr>
          <p:cNvPr id="35844" name="Foliennummernplatzhalter 3">
            <a:extLst>
              <a:ext uri="{FF2B5EF4-FFF2-40B4-BE49-F238E27FC236}">
                <a16:creationId xmlns:a16="http://schemas.microsoft.com/office/drawing/2014/main" id="{23FB3FCE-0AFB-4F45-A1E6-CE3D9B39DF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74A187-072E-46D1-A96F-0DC56C74284F}" type="slidenum">
              <a:rPr lang="de-DE" altLang="de-DE" smtClean="0"/>
              <a:pPr/>
              <a:t>12</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760C1151-BC16-47A1-B932-AD5874186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5634F286-B633-445B-AAA4-2D7DFE276D01}"/>
              </a:ext>
            </a:extLst>
          </p:cNvPr>
          <p:cNvSpPr>
            <a:spLocks noGrp="1"/>
          </p:cNvSpPr>
          <p:nvPr>
            <p:ph type="body" idx="1"/>
          </p:nvPr>
        </p:nvSpPr>
        <p:spPr/>
        <p:txBody>
          <a:bodyPr/>
          <a:lstStyle/>
          <a:p>
            <a:pPr>
              <a:defRPr/>
            </a:pPr>
            <a:r>
              <a:rPr lang="en-US" altLang="de-DE" dirty="0"/>
              <a:t>In </a:t>
            </a:r>
            <a:r>
              <a:rPr lang="en-US" altLang="de-DE" u="sng" dirty="0"/>
              <a:t>five</a:t>
            </a:r>
            <a:r>
              <a:rPr lang="en-US" altLang="de-DE" dirty="0"/>
              <a:t> steps Design Thinking requires the learner to work within a specific scaffolding process to solve a design challenge:</a:t>
            </a:r>
          </a:p>
          <a:p>
            <a:pPr>
              <a:defRPr/>
            </a:pPr>
            <a:endParaRPr lang="en-US" altLang="de-DE" dirty="0"/>
          </a:p>
          <a:p>
            <a:pPr marL="171450" indent="-171450">
              <a:buFont typeface="Arial" panose="020B0604020202020204" pitchFamily="34" charset="0"/>
              <a:buChar char="•"/>
              <a:defRPr/>
            </a:pPr>
            <a:r>
              <a:rPr lang="en-US" altLang="de-DE" dirty="0"/>
              <a:t>Learning about the audience for whom you are designing.</a:t>
            </a:r>
          </a:p>
          <a:p>
            <a:pPr marL="171450" indent="-171450">
              <a:buFont typeface="Arial" panose="020B0604020202020204" pitchFamily="34" charset="0"/>
              <a:buChar char="•"/>
              <a:defRPr/>
            </a:pPr>
            <a:r>
              <a:rPr lang="en-US" altLang="de-DE" dirty="0"/>
              <a:t>Brainstorming and coming up with creative solutions.</a:t>
            </a:r>
          </a:p>
          <a:p>
            <a:pPr marL="171450" indent="-171450">
              <a:buFont typeface="Arial" panose="020B0604020202020204" pitchFamily="34" charset="0"/>
              <a:buChar char="•"/>
              <a:defRPr/>
            </a:pPr>
            <a:r>
              <a:rPr lang="en-US" altLang="de-DE" dirty="0"/>
              <a:t>Redefining and focusing your question on your insights from the empathy stage.</a:t>
            </a:r>
          </a:p>
          <a:p>
            <a:pPr marL="171450" indent="-171450">
              <a:buFont typeface="Arial" panose="020B0604020202020204" pitchFamily="34" charset="0"/>
              <a:buChar char="•"/>
              <a:defRPr/>
            </a:pPr>
            <a:r>
              <a:rPr lang="en-US" altLang="de-DE" dirty="0"/>
              <a:t>Building a representation of one or more of your ideas to show to others.</a:t>
            </a:r>
          </a:p>
          <a:p>
            <a:pPr marL="171450" indent="-171450">
              <a:buFont typeface="Arial" panose="020B0604020202020204" pitchFamily="34" charset="0"/>
              <a:buChar char="•"/>
              <a:defRPr/>
            </a:pPr>
            <a:r>
              <a:rPr lang="en-US" altLang="de-DE" dirty="0"/>
              <a:t>Returning to your original user group and testing your ideas for feedback.</a:t>
            </a:r>
            <a:endParaRPr lang="de-DE" altLang="de-DE" dirty="0"/>
          </a:p>
        </p:txBody>
      </p:sp>
      <p:sp>
        <p:nvSpPr>
          <p:cNvPr id="37892" name="Foliennummernplatzhalter 3">
            <a:extLst>
              <a:ext uri="{FF2B5EF4-FFF2-40B4-BE49-F238E27FC236}">
                <a16:creationId xmlns:a16="http://schemas.microsoft.com/office/drawing/2014/main" id="{AA1622F5-D5C8-47C1-A2C7-D5B9372D33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B66C339-AF85-4859-BEA1-19CBF1A2862D}" type="slidenum">
              <a:rPr lang="de-DE" altLang="de-DE" smtClean="0"/>
              <a:pPr/>
              <a:t>13</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3EDAEC64-916E-4478-A850-D2534A73C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560C713F-3BEA-45F4-8DD1-556636C21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Source: HPI Academy (n. d.). Education for Professionals. What is Design Thinking? https://hpi-academy.de/en/design-thinking/what-is-design-thinking.html</a:t>
            </a:r>
          </a:p>
          <a:p>
            <a:endParaRPr lang="de-DE" altLang="de-DE" i="1"/>
          </a:p>
          <a:p>
            <a:r>
              <a:rPr lang="de-DE" altLang="de-DE" i="1"/>
              <a:t>Design Thinking Process in six phases:</a:t>
            </a:r>
          </a:p>
          <a:p>
            <a:r>
              <a:rPr lang="en-US" altLang="de-DE" i="1"/>
              <a:t>First phase: Understanding</a:t>
            </a:r>
          </a:p>
          <a:p>
            <a:r>
              <a:rPr lang="en-US" altLang="de-DE"/>
              <a:t>Get a feel and common understanding of the issue.</a:t>
            </a:r>
          </a:p>
          <a:p>
            <a:r>
              <a:rPr lang="en-US" altLang="de-DE"/>
              <a:t>Grasp the context, so think 'broadly' and try to see more.</a:t>
            </a:r>
          </a:p>
          <a:p>
            <a:r>
              <a:rPr lang="en-US" altLang="de-DE"/>
              <a:t>Think about all the areas in which the theme occurs.</a:t>
            </a:r>
          </a:p>
          <a:p>
            <a:endParaRPr lang="en-US" altLang="de-DE"/>
          </a:p>
          <a:p>
            <a:r>
              <a:rPr lang="en-US" altLang="de-DE" i="1"/>
              <a:t>Second phase: Observe</a:t>
            </a:r>
          </a:p>
          <a:p>
            <a:r>
              <a:rPr lang="en-US" altLang="de-DE"/>
              <a:t>Put yourself in the life-world of users in order to understand their needs.</a:t>
            </a:r>
          </a:p>
          <a:p>
            <a:r>
              <a:rPr lang="en-US" altLang="de-DE"/>
              <a:t>Develop empathy instead of your own interpretations and assumptions. </a:t>
            </a:r>
          </a:p>
          <a:p>
            <a:endParaRPr lang="en-US" altLang="de-DE"/>
          </a:p>
          <a:p>
            <a:r>
              <a:rPr lang="en-US" altLang="de-DE" i="1"/>
              <a:t>Third phase: Define the challenge</a:t>
            </a:r>
          </a:p>
          <a:p>
            <a:r>
              <a:rPr lang="en-US" altLang="de-DE"/>
              <a:t>Draw conclusions from the “understanding” and “observing” phases.</a:t>
            </a:r>
          </a:p>
          <a:p>
            <a:r>
              <a:rPr lang="en-US" altLang="de-DE"/>
              <a:t>Decide together on the central challenge.</a:t>
            </a:r>
          </a:p>
          <a:p>
            <a:endParaRPr lang="en-US" altLang="de-DE"/>
          </a:p>
          <a:p>
            <a:r>
              <a:rPr lang="en-US" altLang="de-DE" i="1"/>
              <a:t>Fourth phase: Finding ideas</a:t>
            </a:r>
          </a:p>
          <a:p>
            <a:r>
              <a:rPr lang="en-US" altLang="de-DE"/>
              <a:t>Generate diversity of ideas with targeted creativity techniques.</a:t>
            </a:r>
          </a:p>
          <a:p>
            <a:r>
              <a:rPr lang="en-US" altLang="de-DE"/>
              <a:t>Use the diversity of the team to create high-quality solutions.</a:t>
            </a:r>
          </a:p>
          <a:p>
            <a:r>
              <a:rPr lang="en-US" altLang="de-DE"/>
              <a:t>Focus on one of the found ideas.</a:t>
            </a:r>
          </a:p>
          <a:p>
            <a:endParaRPr lang="en-US" altLang="de-DE"/>
          </a:p>
          <a:p>
            <a:r>
              <a:rPr lang="en-US" altLang="de-DE" i="1"/>
              <a:t>Fifth phase: Develop prototypes</a:t>
            </a:r>
          </a:p>
          <a:p>
            <a:r>
              <a:rPr lang="en-US" altLang="de-DE">
                <a:solidFill>
                  <a:srgbClr val="FF0000"/>
                </a:solidFill>
              </a:rPr>
              <a:t>Make ideas tangible, let them be experienced and communicate them.</a:t>
            </a:r>
          </a:p>
          <a:p>
            <a:r>
              <a:rPr lang="en-US" altLang="de-DE"/>
              <a:t>Prototypes are opportunities to enter into a dialogue with users.</a:t>
            </a:r>
          </a:p>
          <a:p>
            <a:r>
              <a:rPr lang="en-US" altLang="de-DE"/>
              <a:t>Structured action instead of endless discussions.</a:t>
            </a:r>
          </a:p>
          <a:p>
            <a:endParaRPr lang="en-US" altLang="de-DE"/>
          </a:p>
          <a:p>
            <a:r>
              <a:rPr lang="en-US" altLang="de-DE" i="1"/>
              <a:t>Sixth phase: Testing </a:t>
            </a:r>
          </a:p>
          <a:p>
            <a:r>
              <a:rPr lang="en-US" altLang="de-DE"/>
              <a:t>Find out if the ideas really work for the target group.</a:t>
            </a:r>
          </a:p>
          <a:p>
            <a:r>
              <a:rPr lang="en-US" altLang="de-DE"/>
              <a:t>Let the users try it out and think out loud.</a:t>
            </a:r>
          </a:p>
          <a:p>
            <a:r>
              <a:rPr lang="en-US" altLang="de-DE"/>
              <a:t>Based on these insights, refine the concept until the best possible solution is found or the approach has to be discarded.</a:t>
            </a:r>
            <a:endParaRPr lang="de-DE" altLang="de-DE"/>
          </a:p>
        </p:txBody>
      </p:sp>
      <p:sp>
        <p:nvSpPr>
          <p:cNvPr id="39940" name="Foliennummernplatzhalter 3">
            <a:extLst>
              <a:ext uri="{FF2B5EF4-FFF2-40B4-BE49-F238E27FC236}">
                <a16:creationId xmlns:a16="http://schemas.microsoft.com/office/drawing/2014/main" id="{FC07A591-4675-4441-8ADB-51DE2378CE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DC80B57-660F-4379-AD5D-B01984F7241A}" type="slidenum">
              <a:rPr lang="de-DE" altLang="de-DE" smtClean="0"/>
              <a:pPr/>
              <a:t>14</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216FA0B7-FC82-445D-8F73-59EF410D1B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295318BD-07AA-410C-9CBE-EB0B0F80C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buFont typeface="Wingdings" panose="05000000000000000000" pitchFamily="2" charset="2"/>
              <a:buNone/>
            </a:pPr>
            <a:r>
              <a:rPr lang="en-US" altLang="de-DE">
                <a:latin typeface="Franklin Gothic Book" panose="020B0503020102020204" pitchFamily="34" charset="0"/>
              </a:rPr>
              <a:t>If the intersection of technological feasibility, economic viability and human needs and desires is given, one speaks of an innovation.</a:t>
            </a:r>
          </a:p>
          <a:p>
            <a:pPr>
              <a:lnSpc>
                <a:spcPct val="150000"/>
              </a:lnSpc>
              <a:buFont typeface="Wingdings" panose="05000000000000000000" pitchFamily="2" charset="2"/>
              <a:buNone/>
            </a:pPr>
            <a:r>
              <a:rPr lang="en-US" altLang="de-DE"/>
              <a:t>Developed by IDEO founder David Kelley, </a:t>
            </a:r>
            <a:r>
              <a:rPr lang="en-GB" altLang="de-DE">
                <a:latin typeface="Franklin Gothic Book" panose="020B0503020102020204" pitchFamily="34" charset="0"/>
              </a:rPr>
              <a:t>Design Thinking is defined as “a human-centred approach to innovation that draws from the designer‘s toolkit to integrate to the needs of people, the possibilities of technology, and the requirements of business success”. </a:t>
            </a:r>
          </a:p>
          <a:p>
            <a:pPr>
              <a:lnSpc>
                <a:spcPct val="150000"/>
              </a:lnSpc>
              <a:buFont typeface="Wingdings" panose="05000000000000000000" pitchFamily="2" charset="2"/>
              <a:buNone/>
            </a:pPr>
            <a:r>
              <a:rPr lang="en-US" altLang="de-DE"/>
              <a:t>Thus, the method focuses on three main elements of a product or solution: people, technology and business. All of these aspects revolve around the user.</a:t>
            </a:r>
          </a:p>
          <a:p>
            <a:pPr>
              <a:lnSpc>
                <a:spcPct val="150000"/>
              </a:lnSpc>
              <a:buFont typeface="Wingdings" panose="05000000000000000000" pitchFamily="2" charset="2"/>
              <a:buNone/>
            </a:pPr>
            <a:endParaRPr lang="en-US" altLang="de-DE">
              <a:latin typeface="Franklin Gothic Book" panose="020B0503020102020204" pitchFamily="34" charset="0"/>
            </a:endParaRPr>
          </a:p>
          <a:p>
            <a:r>
              <a:rPr lang="en-US" altLang="de-DE"/>
              <a:t>The ideal innovation process is the trifecta of desirability, feasibility and viability, an idea that originated from IDEO in the early 2000s. </a:t>
            </a:r>
          </a:p>
          <a:p>
            <a:r>
              <a:rPr lang="en-US" altLang="de-DE"/>
              <a:t>If your idea meets all three criteria, then it is a desirable, feasible and profitable solution.</a:t>
            </a:r>
            <a:endParaRPr lang="en-GB" altLang="de-DE">
              <a:latin typeface="Franklin Gothic Book" panose="020B0503020102020204" pitchFamily="34" charset="0"/>
            </a:endParaRPr>
          </a:p>
        </p:txBody>
      </p:sp>
      <p:sp>
        <p:nvSpPr>
          <p:cNvPr id="41988" name="Foliennummernplatzhalter 3">
            <a:extLst>
              <a:ext uri="{FF2B5EF4-FFF2-40B4-BE49-F238E27FC236}">
                <a16:creationId xmlns:a16="http://schemas.microsoft.com/office/drawing/2014/main" id="{8CAE75C1-C931-42E6-B08C-A5B2278047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481D5C-4C0D-4A4E-A999-C9E6A02FD6E6}" type="slidenum">
              <a:rPr lang="de-DE" altLang="de-DE" smtClean="0"/>
              <a:pPr/>
              <a:t>15</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300B1E24-3E40-4C45-95E7-4400EC48A0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1E88005A-C091-4D01-A427-D36C1AD86C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Image Source: Klare Glühbirne, Unknown Author, Pexels, https://www.pexels.com/de-de/lizenz/, https://www.pexels.com/de-de/foto/klare-gluhbirne-355948/</a:t>
            </a:r>
          </a:p>
        </p:txBody>
      </p:sp>
      <p:sp>
        <p:nvSpPr>
          <p:cNvPr id="44036" name="Foliennummernplatzhalter 3">
            <a:extLst>
              <a:ext uri="{FF2B5EF4-FFF2-40B4-BE49-F238E27FC236}">
                <a16:creationId xmlns:a16="http://schemas.microsoft.com/office/drawing/2014/main" id="{F51A60CB-9CBA-42A3-A827-03069238F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22D45B4-B49E-492D-B4F7-1944999F31C1}" type="slidenum">
              <a:rPr lang="de-DE" altLang="de-DE" smtClean="0"/>
              <a:pPr/>
              <a:t>16</a:t>
            </a:fld>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BAC91EE3-098A-4188-BDC8-AD068C064F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55582A49-D755-4190-8A17-934DEF8D65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Image Sources:</a:t>
            </a:r>
          </a:p>
          <a:p>
            <a:r>
              <a:rPr lang="de-DE" altLang="de-DE"/>
              <a:t>Team, Anonymous, https://creativecommons.org/publicdomain/zero/1.0/, https://openclipart.org/detail/23589/team</a:t>
            </a:r>
          </a:p>
          <a:p>
            <a:r>
              <a:rPr lang="de-DE" altLang="de-DE"/>
              <a:t>Meeting room, gramzon, https://creativecommons.org/publicdomain/zero/1.0/, https://openclipart.org/detail/279488/meeting-room</a:t>
            </a:r>
          </a:p>
        </p:txBody>
      </p:sp>
      <p:sp>
        <p:nvSpPr>
          <p:cNvPr id="46084" name="Foliennummernplatzhalter 3">
            <a:extLst>
              <a:ext uri="{FF2B5EF4-FFF2-40B4-BE49-F238E27FC236}">
                <a16:creationId xmlns:a16="http://schemas.microsoft.com/office/drawing/2014/main" id="{B5281CF8-D90E-4195-A95E-A7A8DBCBFD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56FA0C4-5AAF-4962-AC2D-3202D377A85C}" type="slidenum">
              <a:rPr lang="de-DE" altLang="de-DE" smtClean="0"/>
              <a:pPr/>
              <a:t>17</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12761336-75E9-42B3-8484-CB3D4FE0FE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6AC537D7-E7C3-45B6-AB6E-5ABB336CAD8B}"/>
              </a:ext>
            </a:extLst>
          </p:cNvPr>
          <p:cNvSpPr>
            <a:spLocks noGrp="1"/>
          </p:cNvSpPr>
          <p:nvPr>
            <p:ph type="body" idx="1"/>
          </p:nvPr>
        </p:nvSpPr>
        <p:spPr/>
        <p:txBody>
          <a:bodyPr/>
          <a:lstStyle/>
          <a:p>
            <a:pPr defTabSz="1001908" eaLnBrk="1" fontAlgn="auto" hangingPunct="1">
              <a:lnSpc>
                <a:spcPct val="110000"/>
              </a:lnSpc>
              <a:spcBef>
                <a:spcPts val="400"/>
              </a:spcBef>
              <a:spcAft>
                <a:spcPts val="600"/>
              </a:spcAft>
              <a:buFont typeface="Arial" panose="020B0604020202020204" pitchFamily="34" charset="0"/>
              <a:buNone/>
              <a:defRPr/>
            </a:pPr>
            <a:r>
              <a:rPr lang="de-DE" dirty="0">
                <a:solidFill>
                  <a:prstClr val="black"/>
                </a:solidFill>
                <a:latin typeface="Franklin Gothic Book"/>
                <a:cs typeface="Franklin Gothic Book"/>
              </a:rPr>
              <a:t>The </a:t>
            </a:r>
            <a:r>
              <a:rPr lang="de-DE" dirty="0" err="1">
                <a:solidFill>
                  <a:prstClr val="black"/>
                </a:solidFill>
                <a:latin typeface="Franklin Gothic Book"/>
                <a:cs typeface="Franklin Gothic Book"/>
              </a:rPr>
              <a:t>team</a:t>
            </a:r>
            <a:r>
              <a:rPr lang="de-DE" dirty="0">
                <a:solidFill>
                  <a:prstClr val="black"/>
                </a:solidFill>
                <a:latin typeface="Franklin Gothic Book"/>
                <a:cs typeface="Franklin Gothic Book"/>
              </a:rPr>
              <a:t> </a:t>
            </a:r>
            <a:r>
              <a:rPr lang="de-DE" dirty="0" err="1">
                <a:solidFill>
                  <a:prstClr val="black"/>
                </a:solidFill>
                <a:latin typeface="Franklin Gothic Book"/>
                <a:cs typeface="Franklin Gothic Book"/>
              </a:rPr>
              <a:t>members</a:t>
            </a:r>
            <a:r>
              <a:rPr lang="de-DE" dirty="0">
                <a:solidFill>
                  <a:prstClr val="black"/>
                </a:solidFill>
                <a:latin typeface="Franklin Gothic Book"/>
                <a:cs typeface="Franklin Gothic Book"/>
              </a:rPr>
              <a:t> </a:t>
            </a:r>
            <a:r>
              <a:rPr lang="de-DE" dirty="0" err="1">
                <a:solidFill>
                  <a:prstClr val="black"/>
                </a:solidFill>
                <a:latin typeface="Franklin Gothic Book"/>
                <a:cs typeface="Franklin Gothic Book"/>
              </a:rPr>
              <a:t>learn</a:t>
            </a:r>
            <a:r>
              <a:rPr lang="de-DE" dirty="0">
                <a:solidFill>
                  <a:prstClr val="black"/>
                </a:solidFill>
                <a:latin typeface="Franklin Gothic Book"/>
                <a:cs typeface="Franklin Gothic Book"/>
              </a:rPr>
              <a:t> …</a:t>
            </a:r>
          </a:p>
          <a:p>
            <a:pPr marL="171450" indent="-171450" defTabSz="1001908" eaLnBrk="1" fontAlgn="auto" hangingPunct="1">
              <a:lnSpc>
                <a:spcPct val="110000"/>
              </a:lnSpc>
              <a:spcBef>
                <a:spcPts val="400"/>
              </a:spcBef>
              <a:spcAft>
                <a:spcPts val="600"/>
              </a:spcAft>
              <a:buFont typeface="Arial" panose="020B0604020202020204" pitchFamily="34" charset="0"/>
              <a:buChar char="•"/>
              <a:defRPr/>
            </a:pPr>
            <a:r>
              <a:rPr lang="de-DE" dirty="0" err="1">
                <a:solidFill>
                  <a:prstClr val="black"/>
                </a:solidFill>
                <a:latin typeface="Franklin Gothic Book"/>
                <a:cs typeface="Franklin Gothic Book"/>
              </a:rPr>
              <a:t>to</a:t>
            </a:r>
            <a:r>
              <a:rPr lang="de-DE" dirty="0">
                <a:solidFill>
                  <a:prstClr val="black"/>
                </a:solidFill>
                <a:latin typeface="Franklin Gothic Book"/>
                <a:cs typeface="Franklin Gothic Book"/>
              </a:rPr>
              <a:t> </a:t>
            </a:r>
            <a:r>
              <a:rPr lang="en-US" dirty="0">
                <a:solidFill>
                  <a:prstClr val="black"/>
                </a:solidFill>
                <a:latin typeface="Franklin Gothic Book"/>
                <a:cs typeface="Franklin Gothic Book"/>
              </a:rPr>
              <a:t>become aware of their own points of view and formulate them,</a:t>
            </a:r>
            <a:endParaRPr lang="de-DE" dirty="0">
              <a:solidFill>
                <a:prstClr val="black"/>
              </a:solidFill>
              <a:latin typeface="Franklin Gothic Book"/>
              <a:cs typeface="Franklin Gothic Book"/>
            </a:endParaRPr>
          </a:p>
          <a:p>
            <a:pPr marL="171450" indent="-171450" defTabSz="1001908" eaLnBrk="1" fontAlgn="auto" hangingPunct="1">
              <a:lnSpc>
                <a:spcPct val="110000"/>
              </a:lnSpc>
              <a:spcBef>
                <a:spcPts val="400"/>
              </a:spcBef>
              <a:spcAft>
                <a:spcPts val="600"/>
              </a:spcAft>
              <a:buFont typeface="Arial" panose="020B0604020202020204" pitchFamily="34" charset="0"/>
              <a:buChar char="•"/>
              <a:defRPr/>
            </a:pPr>
            <a:r>
              <a:rPr lang="en-US" dirty="0">
                <a:solidFill>
                  <a:prstClr val="black"/>
                </a:solidFill>
                <a:latin typeface="Franklin Gothic Book"/>
                <a:cs typeface="Franklin Gothic Book"/>
              </a:rPr>
              <a:t>to listen to and respond to other team members’ points of view, </a:t>
            </a:r>
          </a:p>
          <a:p>
            <a:pPr marL="171450" indent="-171450" defTabSz="1001908" eaLnBrk="1" fontAlgn="auto" hangingPunct="1">
              <a:lnSpc>
                <a:spcPct val="110000"/>
              </a:lnSpc>
              <a:spcBef>
                <a:spcPts val="400"/>
              </a:spcBef>
              <a:spcAft>
                <a:spcPts val="600"/>
              </a:spcAft>
              <a:buFont typeface="Arial" panose="020B0604020202020204" pitchFamily="34" charset="0"/>
              <a:buChar char="•"/>
              <a:defRPr/>
            </a:pPr>
            <a:r>
              <a:rPr lang="en-US" dirty="0">
                <a:solidFill>
                  <a:prstClr val="black"/>
                </a:solidFill>
                <a:latin typeface="Franklin Gothic Book"/>
                <a:cs typeface="Franklin Gothic Book"/>
              </a:rPr>
              <a:t>not to evaluate ideas and points of view at first</a:t>
            </a:r>
            <a:r>
              <a:rPr lang="de-DE" dirty="0">
                <a:solidFill>
                  <a:srgbClr val="002060"/>
                </a:solidFill>
                <a:latin typeface="Franklin Gothic Demi" panose="020B0703020102020204" pitchFamily="34" charset="0"/>
                <a:cs typeface="Franklin Gothic Book"/>
              </a:rPr>
              <a:t>.</a:t>
            </a:r>
          </a:p>
          <a:p>
            <a:pPr marL="171450" indent="-171450" defTabSz="1001908" eaLnBrk="1" fontAlgn="auto" hangingPunct="1">
              <a:lnSpc>
                <a:spcPct val="110000"/>
              </a:lnSpc>
              <a:spcBef>
                <a:spcPts val="400"/>
              </a:spcBef>
              <a:spcAft>
                <a:spcPts val="600"/>
              </a:spcAft>
              <a:buFont typeface="Arial" panose="020B0604020202020204" pitchFamily="34" charset="0"/>
              <a:buChar char="•"/>
              <a:defRPr/>
            </a:pPr>
            <a:endParaRPr lang="de-DE" dirty="0">
              <a:solidFill>
                <a:srgbClr val="002060"/>
              </a:solidFill>
              <a:latin typeface="Franklin Gothic Demi" panose="020B0703020102020204" pitchFamily="34" charset="0"/>
              <a:cs typeface="Franklin Gothic Book"/>
            </a:endParaRPr>
          </a:p>
          <a:p>
            <a:pPr defTabSz="1001908" eaLnBrk="1" fontAlgn="auto" hangingPunct="1">
              <a:lnSpc>
                <a:spcPct val="110000"/>
              </a:lnSpc>
              <a:spcBef>
                <a:spcPts val="400"/>
              </a:spcBef>
              <a:spcAft>
                <a:spcPts val="600"/>
              </a:spcAft>
              <a:buFont typeface="Arial" panose="020B0604020202020204" pitchFamily="34" charset="0"/>
              <a:buNone/>
              <a:defRPr/>
            </a:pPr>
            <a:r>
              <a:rPr lang="de-DE" dirty="0">
                <a:solidFill>
                  <a:srgbClr val="002060"/>
                </a:solidFill>
                <a:latin typeface="Franklin Gothic Demi" panose="020B0703020102020204" pitchFamily="34" charset="0"/>
                <a:cs typeface="Franklin Gothic Book"/>
              </a:rPr>
              <a:t>Image Source: </a:t>
            </a:r>
            <a:r>
              <a:rPr lang="de-DE" dirty="0"/>
              <a:t>Design </a:t>
            </a:r>
            <a:r>
              <a:rPr lang="de-DE" dirty="0" err="1"/>
              <a:t>thinking</a:t>
            </a:r>
            <a:r>
              <a:rPr lang="de-DE" dirty="0"/>
              <a:t> </a:t>
            </a:r>
            <a:r>
              <a:rPr lang="de-DE" dirty="0" err="1"/>
              <a:t>methodiek</a:t>
            </a:r>
            <a:r>
              <a:rPr lang="de-DE" dirty="0"/>
              <a:t>, Unknown Author, </a:t>
            </a:r>
            <a:r>
              <a:rPr lang="en-US" dirty="0"/>
              <a:t>https://creativecommons.org/licenses/by/3.0/, </a:t>
            </a:r>
            <a:r>
              <a:rPr lang="de-DE" dirty="0">
                <a:solidFill>
                  <a:srgbClr val="002060"/>
                </a:solidFill>
                <a:latin typeface="Franklin Gothic Demi" panose="020B0703020102020204" pitchFamily="34" charset="0"/>
                <a:cs typeface="Franklin Gothic Book"/>
              </a:rPr>
              <a:t>https://commons.wikimedia.org/wiki/File:Design_thinking_methodiek.png</a:t>
            </a:r>
          </a:p>
        </p:txBody>
      </p:sp>
      <p:sp>
        <p:nvSpPr>
          <p:cNvPr id="48132" name="Foliennummernplatzhalter 3">
            <a:extLst>
              <a:ext uri="{FF2B5EF4-FFF2-40B4-BE49-F238E27FC236}">
                <a16:creationId xmlns:a16="http://schemas.microsoft.com/office/drawing/2014/main" id="{1E7CA245-8519-4BEC-88DE-7DB4244F0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D1B9AB7-7267-46F1-A794-D3D04025AEE6}" type="slidenum">
              <a:rPr lang="de-DE" altLang="de-DE" smtClean="0"/>
              <a:pPr/>
              <a:t>18</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DFD33AC0-2270-450C-A992-54CDF7DDA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6EE815CA-19D8-490D-91BF-0A6760B14B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de-DE"/>
              <a:t>Variable space makes it possible to meet spontaneously with colleagues to exchange ideas and gather ideas.</a:t>
            </a:r>
          </a:p>
          <a:p>
            <a:pPr marL="171450" indent="-171450">
              <a:buFontTx/>
              <a:buChar char="•"/>
            </a:pPr>
            <a:r>
              <a:rPr lang="en-US" altLang="de-DE"/>
              <a:t>No individual offices, but open, large rooms with adjustable tables and walls where people can visualise ideas.</a:t>
            </a:r>
            <a:endParaRPr lang="de-DE" altLang="de-DE"/>
          </a:p>
        </p:txBody>
      </p:sp>
      <p:sp>
        <p:nvSpPr>
          <p:cNvPr id="50180" name="Foliennummernplatzhalter 3">
            <a:extLst>
              <a:ext uri="{FF2B5EF4-FFF2-40B4-BE49-F238E27FC236}">
                <a16:creationId xmlns:a16="http://schemas.microsoft.com/office/drawing/2014/main" id="{98B1C496-A7AB-479A-87C8-A87F1248CE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88B3C1A-DD70-4A90-B741-618B1D0257BA}" type="slidenum">
              <a:rPr lang="de-DE" altLang="de-DE" smtClean="0"/>
              <a:pPr/>
              <a:t>19</a:t>
            </a:fld>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41090B75-E13D-4483-A4B4-EB39DC837F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01ED3FEA-BA36-41D1-8061-3F2EC47A7C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ts val="600"/>
              </a:spcAft>
            </a:pPr>
            <a:r>
              <a:rPr lang="de-DE" altLang="de-DE">
                <a:latin typeface="Franklin Gothic Demi" panose="020B0703020102020204" pitchFamily="34" charset="0"/>
              </a:rPr>
              <a:t>WHY empathise?</a:t>
            </a:r>
          </a:p>
          <a:p>
            <a:pPr>
              <a:spcBef>
                <a:spcPct val="0"/>
              </a:spcBef>
              <a:spcAft>
                <a:spcPts val="600"/>
              </a:spcAft>
            </a:pPr>
            <a:r>
              <a:rPr lang="en-US" altLang="de-DE"/>
              <a:t>As a user-oriented designer/developer you need to understand the people you are designing for.</a:t>
            </a:r>
            <a:endParaRPr lang="de-DE" altLang="de-DE"/>
          </a:p>
          <a:p>
            <a:pPr>
              <a:spcBef>
                <a:spcPct val="0"/>
              </a:spcBef>
              <a:spcAft>
                <a:spcPts val="600"/>
              </a:spcAft>
            </a:pPr>
            <a:r>
              <a:rPr lang="en-US" altLang="de-DE"/>
              <a:t>The problems you are trying to solve are rarely their own. They are the problems of the ones you are designing for.</a:t>
            </a:r>
          </a:p>
          <a:p>
            <a:pPr>
              <a:spcBef>
                <a:spcPct val="0"/>
              </a:spcBef>
              <a:spcAft>
                <a:spcPts val="600"/>
              </a:spcAft>
            </a:pPr>
            <a:r>
              <a:rPr lang="en-US" altLang="de-DE"/>
              <a:t>In order to design a product for your users, you need to develop empathy for who they are and what is important to them.</a:t>
            </a:r>
            <a:endParaRPr lang="de-DE" altLang="de-DE"/>
          </a:p>
        </p:txBody>
      </p:sp>
      <p:sp>
        <p:nvSpPr>
          <p:cNvPr id="52228" name="Foliennummernplatzhalter 3">
            <a:extLst>
              <a:ext uri="{FF2B5EF4-FFF2-40B4-BE49-F238E27FC236}">
                <a16:creationId xmlns:a16="http://schemas.microsoft.com/office/drawing/2014/main" id="{6BC6B919-C4FE-480D-9691-AC8B16B102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8223851-E956-4910-8977-B7BC25F3FAF8}" type="slidenum">
              <a:rPr lang="de-DE" altLang="de-DE" smtClean="0"/>
              <a:pPr/>
              <a:t>20</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0AA4088B-686E-4D33-AD1D-101F7DD86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954C80F9-8F38-4757-82B1-303C773A7649}"/>
              </a:ext>
            </a:extLst>
          </p:cNvPr>
          <p:cNvSpPr>
            <a:spLocks noGrp="1"/>
          </p:cNvSpPr>
          <p:nvPr>
            <p:ph type="body" idx="1"/>
          </p:nvPr>
        </p:nvSpPr>
        <p:spPr/>
        <p:txBody>
          <a:bodyPr/>
          <a:lstStyle/>
          <a:p>
            <a:pPr marL="171450" indent="-171450" defTabSz="1001908" eaLnBrk="1" fontAlgn="auto" hangingPunct="1">
              <a:lnSpc>
                <a:spcPct val="110000"/>
              </a:lnSpc>
              <a:spcBef>
                <a:spcPts val="400"/>
              </a:spcBef>
              <a:spcAft>
                <a:spcPts val="600"/>
              </a:spcAft>
              <a:buFont typeface="Arial" panose="020B0604020202020204" pitchFamily="34" charset="0"/>
              <a:buChar char="•"/>
              <a:defRPr/>
            </a:pPr>
            <a:r>
              <a:rPr lang="en-US" dirty="0">
                <a:solidFill>
                  <a:prstClr val="black"/>
                </a:solidFill>
                <a:latin typeface="Franklin Gothic Book"/>
                <a:cs typeface="Franklin Gothic Book"/>
              </a:rPr>
              <a:t>Failure in early phases leads to learning from mistakes and thus improving the desired product before its completion. </a:t>
            </a:r>
            <a:r>
              <a:rPr lang="de-DE" dirty="0">
                <a:solidFill>
                  <a:prstClr val="black"/>
                </a:solidFill>
                <a:latin typeface="Franklin Gothic Book"/>
                <a:cs typeface="Franklin Gothic Book"/>
              </a:rPr>
              <a:t> </a:t>
            </a:r>
          </a:p>
          <a:p>
            <a:pPr marL="171450" indent="-171450" defTabSz="1001908" eaLnBrk="1" fontAlgn="auto" hangingPunct="1">
              <a:lnSpc>
                <a:spcPct val="110000"/>
              </a:lnSpc>
              <a:spcBef>
                <a:spcPts val="400"/>
              </a:spcBef>
              <a:spcAft>
                <a:spcPts val="600"/>
              </a:spcAft>
              <a:buFont typeface="Arial" panose="020B0604020202020204" pitchFamily="34" charset="0"/>
              <a:buChar char="•"/>
              <a:defRPr/>
            </a:pPr>
            <a:r>
              <a:rPr lang="en-US" dirty="0">
                <a:solidFill>
                  <a:prstClr val="black"/>
                </a:solidFill>
                <a:latin typeface="Franklin Gothic Book"/>
                <a:cs typeface="Franklin Gothic Book"/>
              </a:rPr>
              <a:t>Failure offers the chance to achieve better results and to have more sustainable learning experiences when starting again or repeating individual phases of the iterative process.</a:t>
            </a:r>
            <a:r>
              <a:rPr lang="de-DE" dirty="0">
                <a:solidFill>
                  <a:prstClr val="black"/>
                </a:solidFill>
                <a:latin typeface="Franklin Gothic Book"/>
                <a:cs typeface="Franklin Gothic Book"/>
              </a:rPr>
              <a:t> </a:t>
            </a:r>
            <a:r>
              <a:rPr lang="de-DE" sz="800" dirty="0">
                <a:solidFill>
                  <a:prstClr val="black"/>
                </a:solidFill>
                <a:latin typeface="Franklin Gothic Book"/>
                <a:cs typeface="Franklin Gothic Book"/>
              </a:rPr>
              <a:t>(Meinel et. al, 2015)</a:t>
            </a:r>
          </a:p>
          <a:p>
            <a:pPr marL="171450" indent="-171450">
              <a:buFont typeface="Arial" panose="020B0604020202020204" pitchFamily="34" charset="0"/>
              <a:buChar char="•"/>
              <a:defRPr/>
            </a:pPr>
            <a:r>
              <a:rPr lang="en-US" dirty="0">
                <a:solidFill>
                  <a:prstClr val="black"/>
                </a:solidFill>
                <a:latin typeface="Franklin Gothic Book"/>
                <a:cs typeface="Franklin Gothic Book"/>
              </a:rPr>
              <a:t>The earlier you make mistakes, the sooner you have the opportunity to correct them and to improve your joint work.</a:t>
            </a:r>
          </a:p>
          <a:p>
            <a:pPr marL="171450" indent="-171450">
              <a:buFont typeface="Arial" panose="020B0604020202020204" pitchFamily="34" charset="0"/>
              <a:buChar char="•"/>
              <a:defRPr/>
            </a:pPr>
            <a:r>
              <a:rPr lang="en-US" dirty="0">
                <a:solidFill>
                  <a:prstClr val="black"/>
                </a:solidFill>
                <a:latin typeface="Franklin Gothic Book"/>
                <a:cs typeface="Franklin Gothic Book"/>
              </a:rPr>
              <a:t>As the work takes place in the team there is no "guilty party“.</a:t>
            </a:r>
          </a:p>
          <a:p>
            <a:pPr marL="171450" indent="-171450">
              <a:buFont typeface="Arial" panose="020B0604020202020204" pitchFamily="34" charset="0"/>
              <a:buChar char="•"/>
              <a:defRPr/>
            </a:pPr>
            <a:r>
              <a:rPr lang="en-US" dirty="0">
                <a:solidFill>
                  <a:prstClr val="black"/>
                </a:solidFill>
                <a:latin typeface="Franklin Gothic Book"/>
                <a:cs typeface="Franklin Gothic Book"/>
              </a:rPr>
              <a:t>The solution for improvement is also found in the team.</a:t>
            </a:r>
          </a:p>
          <a:p>
            <a:pPr>
              <a:buFont typeface="Wingdings" panose="05000000000000000000" pitchFamily="2" charset="2"/>
              <a:buNone/>
              <a:defRPr/>
            </a:pPr>
            <a:endParaRPr lang="en-US" dirty="0">
              <a:solidFill>
                <a:prstClr val="black"/>
              </a:solidFill>
              <a:latin typeface="Franklin Gothic Book"/>
            </a:endParaRPr>
          </a:p>
          <a:p>
            <a:pPr>
              <a:buFont typeface="Wingdings" panose="05000000000000000000" pitchFamily="2" charset="2"/>
              <a:buNone/>
              <a:defRPr/>
            </a:pPr>
            <a:r>
              <a:rPr lang="en-US" dirty="0">
                <a:solidFill>
                  <a:prstClr val="black"/>
                </a:solidFill>
                <a:latin typeface="Franklin Gothic Book"/>
              </a:rPr>
              <a:t>Recommendations:</a:t>
            </a:r>
            <a:endParaRPr lang="de-DE" dirty="0"/>
          </a:p>
          <a:p>
            <a:pPr marL="171450" indent="-171450">
              <a:buFont typeface="Arial" panose="020B0604020202020204" pitchFamily="34" charset="0"/>
              <a:buChar char="•"/>
              <a:defRPr/>
            </a:pPr>
            <a:r>
              <a:rPr lang="en-US" altLang="de-DE" dirty="0"/>
              <a:t>Develop your own point of view and at the same time be open to the others’ points of view.</a:t>
            </a:r>
          </a:p>
          <a:p>
            <a:pPr marL="171450" indent="-171450">
              <a:buFont typeface="Arial" panose="020B0604020202020204" pitchFamily="34" charset="0"/>
              <a:buChar char="•"/>
              <a:defRPr/>
            </a:pPr>
            <a:r>
              <a:rPr lang="en-US" altLang="de-DE" dirty="0"/>
              <a:t>Learn to listen without judging.</a:t>
            </a:r>
            <a:endParaRPr lang="de-DE" altLang="de-DE" dirty="0"/>
          </a:p>
          <a:p>
            <a:pPr marL="171450" indent="-171450">
              <a:buFont typeface="Arial" panose="020B0604020202020204" pitchFamily="34" charset="0"/>
              <a:buChar char="•"/>
              <a:defRPr/>
            </a:pPr>
            <a:r>
              <a:rPr lang="en-US" altLang="de-DE" dirty="0"/>
              <a:t>Learn to hold back prejudices and to put yourself in the other person's position by listening. </a:t>
            </a:r>
          </a:p>
          <a:p>
            <a:pPr>
              <a:buFont typeface="Arial" panose="020B0604020202020204" pitchFamily="34" charset="0"/>
              <a:buNone/>
              <a:defRPr/>
            </a:pPr>
            <a:endParaRPr lang="en-US" altLang="de-DE" dirty="0"/>
          </a:p>
          <a:p>
            <a:pPr>
              <a:buFont typeface="Arial" panose="020B0604020202020204" pitchFamily="34" charset="0"/>
              <a:buNone/>
              <a:defRPr/>
            </a:pPr>
            <a:r>
              <a:rPr lang="en-US" altLang="de-DE" dirty="0"/>
              <a:t>Image Source: No more Mistake!, Unknown Author, https://creativecommons.org/licenses/by-sa/3.0/, https://en.workflow-sample.net/2012_03_01_archive.html</a:t>
            </a:r>
          </a:p>
        </p:txBody>
      </p:sp>
      <p:sp>
        <p:nvSpPr>
          <p:cNvPr id="54276" name="Foliennummernplatzhalter 3">
            <a:extLst>
              <a:ext uri="{FF2B5EF4-FFF2-40B4-BE49-F238E27FC236}">
                <a16:creationId xmlns:a16="http://schemas.microsoft.com/office/drawing/2014/main" id="{4826A6D6-E249-4248-BF53-7AAEFB18C8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2CEE8A9-E18A-4CDC-ABD8-0F7228FB1162}" type="slidenum">
              <a:rPr lang="de-DE" altLang="de-DE" smtClean="0"/>
              <a:pPr/>
              <a:t>21</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12A9E48D-D024-4855-AF55-FB22A3A014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2527395E-2A6A-483E-9FA3-00FD70A5201E}"/>
              </a:ext>
            </a:extLst>
          </p:cNvPr>
          <p:cNvSpPr>
            <a:spLocks noGrp="1"/>
          </p:cNvSpPr>
          <p:nvPr>
            <p:ph type="body" idx="1"/>
          </p:nvPr>
        </p:nvSpPr>
        <p:spPr/>
        <p:txBody>
          <a:bodyPr/>
          <a:lstStyle/>
          <a:p>
            <a:pPr>
              <a:defRPr/>
            </a:pPr>
            <a:r>
              <a:rPr lang="en-US" altLang="de-DE" b="1" dirty="0"/>
              <a:t>Tasks:</a:t>
            </a:r>
          </a:p>
          <a:p>
            <a:pPr marL="171450" indent="-171450">
              <a:buFontTx/>
              <a:buChar char="•"/>
              <a:defRPr/>
            </a:pPr>
            <a:r>
              <a:rPr lang="en-US" altLang="de-DE" dirty="0"/>
              <a:t>Please answer the question in the plenary: What do you prefer – tea or coffee?</a:t>
            </a:r>
          </a:p>
          <a:p>
            <a:pPr marL="171450" indent="-171450">
              <a:buFontTx/>
              <a:buChar char="•"/>
              <a:defRPr/>
            </a:pPr>
            <a:r>
              <a:rPr lang="en-US" altLang="de-DE" dirty="0"/>
              <a:t>What do we learn from this exercise</a:t>
            </a:r>
            <a:r>
              <a:rPr lang="de-DE" altLang="de-DE" dirty="0"/>
              <a:t>?</a:t>
            </a:r>
          </a:p>
          <a:p>
            <a:pPr marL="171450" indent="-171450">
              <a:buFontTx/>
              <a:buChar char="•"/>
              <a:defRPr/>
            </a:pPr>
            <a:r>
              <a:rPr lang="en-US" altLang="de-DE" dirty="0"/>
              <a:t>There is not only black/white, two pigeonholes, but many different subgroups, shades</a:t>
            </a:r>
            <a:r>
              <a:rPr lang="de-DE" altLang="de-DE" dirty="0"/>
              <a:t>.</a:t>
            </a:r>
          </a:p>
          <a:p>
            <a:pPr marL="171450" indent="-171450">
              <a:buFontTx/>
              <a:buChar char="•"/>
              <a:defRPr/>
            </a:pPr>
            <a:r>
              <a:rPr lang="en-US" altLang="de-DE" dirty="0"/>
              <a:t>Impulse comes from the persons themselves, they divide themselves</a:t>
            </a:r>
            <a:r>
              <a:rPr lang="de-DE" altLang="de-DE" dirty="0"/>
              <a:t>.</a:t>
            </a:r>
          </a:p>
          <a:p>
            <a:pPr marL="171450" indent="-171450">
              <a:buFontTx/>
              <a:buChar char="•"/>
              <a:defRPr/>
            </a:pPr>
            <a:r>
              <a:rPr lang="en-US" altLang="de-DE" dirty="0"/>
              <a:t>This leads to a different result than "being pigeonholed".</a:t>
            </a:r>
          </a:p>
          <a:p>
            <a:pPr marL="171450" indent="-171450">
              <a:buFontTx/>
              <a:buChar char="•"/>
              <a:defRPr/>
            </a:pPr>
            <a:r>
              <a:rPr lang="de-DE" altLang="de-DE" dirty="0">
                <a:sym typeface="Wingdings" panose="05000000000000000000" pitchFamily="2" charset="2"/>
              </a:rPr>
              <a:t> </a:t>
            </a:r>
            <a:r>
              <a:rPr lang="en-US" altLang="de-DE" dirty="0">
                <a:sym typeface="Wingdings" panose="05000000000000000000" pitchFamily="2" charset="2"/>
              </a:rPr>
              <a:t>B</a:t>
            </a:r>
            <a:r>
              <a:rPr lang="en-US" altLang="de-DE" dirty="0"/>
              <a:t>ecome active and act</a:t>
            </a:r>
            <a:r>
              <a:rPr lang="de-DE" altLang="de-DE" dirty="0"/>
              <a:t>.</a:t>
            </a:r>
          </a:p>
          <a:p>
            <a:pPr>
              <a:defRPr/>
            </a:pPr>
            <a:endParaRPr lang="de-DE" dirty="0"/>
          </a:p>
          <a:p>
            <a:pPr>
              <a:defRPr/>
            </a:pPr>
            <a:r>
              <a:rPr lang="de-DE" dirty="0"/>
              <a:t>Image Sources:</a:t>
            </a:r>
          </a:p>
          <a:p>
            <a:pPr>
              <a:defRPr/>
            </a:pPr>
            <a:r>
              <a:rPr lang="en-US" dirty="0"/>
              <a:t>Hot tea with dry tea, Unknown Author</a:t>
            </a:r>
            <a:r>
              <a:rPr lang="de-DE" dirty="0"/>
              <a:t>, Creative Commons, https://creativecommons.org/licenses/by/3.0/, https://foto.wuestenigel.com/cup-of-hot-tea-with-dry-tea/</a:t>
            </a:r>
          </a:p>
          <a:p>
            <a:pPr>
              <a:defRPr/>
            </a:pPr>
            <a:r>
              <a:rPr lang="en-US" dirty="0"/>
              <a:t>No title, Unknown Author, Creative Commons, </a:t>
            </a:r>
            <a:r>
              <a:rPr lang="de-DE" dirty="0"/>
              <a:t>https://creativecommons.org/licenses/by-sa/3.0/, http://www.picserver.org/t/tea-green01.html</a:t>
            </a:r>
          </a:p>
        </p:txBody>
      </p:sp>
      <p:sp>
        <p:nvSpPr>
          <p:cNvPr id="19460" name="Foliennummernplatzhalter 3">
            <a:extLst>
              <a:ext uri="{FF2B5EF4-FFF2-40B4-BE49-F238E27FC236}">
                <a16:creationId xmlns:a16="http://schemas.microsoft.com/office/drawing/2014/main" id="{CC1CC43A-54C1-4AF6-B6D8-11E6111E82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BB2E917-8128-4EBB-9EF0-6FEF0BB3104D}" type="slidenum">
              <a:rPr lang="de-DE" altLang="de-DE" smtClean="0"/>
              <a:pPr/>
              <a:t>4</a:t>
            </a:fld>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B110EA16-58CB-4B48-A123-924EF88541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58AB5BDD-EDC8-499C-AA66-F07586E796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Cliparts:</a:t>
            </a:r>
          </a:p>
          <a:p>
            <a:r>
              <a:rPr lang="de-DE" altLang="de-DE"/>
              <a:t>© Business Process – Numbered, Tarek, Kiblawi, https://creativecommons.org/publicdomain/zero/1.0/, https://openclipart.org/artist/tkiblawi</a:t>
            </a:r>
          </a:p>
          <a:p>
            <a:r>
              <a:rPr lang="de-DE" altLang="de-DE"/>
              <a:t>© Brain training, Birger Eriksson, https://creativecommons.org/publicdomain/zero/1.0/, https://openclipart.org/artist/Eggib</a:t>
            </a:r>
          </a:p>
          <a:p>
            <a:r>
              <a:rPr lang="de-DE" altLang="de-DE"/>
              <a:t>© Simple Tool Box, j4p4n, https://creativecommons.org/publicdomain/zero/1.0/, https://openclipart.org/detail/292107/simple-tool-box</a:t>
            </a:r>
          </a:p>
        </p:txBody>
      </p:sp>
      <p:sp>
        <p:nvSpPr>
          <p:cNvPr id="56324" name="Foliennummernplatzhalter 3">
            <a:extLst>
              <a:ext uri="{FF2B5EF4-FFF2-40B4-BE49-F238E27FC236}">
                <a16:creationId xmlns:a16="http://schemas.microsoft.com/office/drawing/2014/main" id="{DEAF1454-3C53-45BD-B051-4BD508ED5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199F3E8-F028-496B-A6C3-6CFB1D906D7E}" type="slidenum">
              <a:rPr lang="de-DE" altLang="de-DE" smtClean="0"/>
              <a:pPr/>
              <a:t>22</a:t>
            </a:fld>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a:extLst>
              <a:ext uri="{FF2B5EF4-FFF2-40B4-BE49-F238E27FC236}">
                <a16:creationId xmlns:a16="http://schemas.microsoft.com/office/drawing/2014/main" id="{236D8E1F-2942-4315-8738-927B234A8F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5844682F-947D-468F-B959-205EE5945A93}"/>
              </a:ext>
            </a:extLst>
          </p:cNvPr>
          <p:cNvSpPr>
            <a:spLocks noGrp="1"/>
          </p:cNvSpPr>
          <p:nvPr>
            <p:ph type="body" idx="1"/>
          </p:nvPr>
        </p:nvSpPr>
        <p:spPr/>
        <p:txBody>
          <a:bodyPr/>
          <a:lstStyle/>
          <a:p>
            <a:pPr marL="171450" indent="-171450">
              <a:spcBef>
                <a:spcPts val="0"/>
              </a:spcBef>
              <a:spcAft>
                <a:spcPts val="600"/>
              </a:spcAft>
              <a:buFont typeface="Arial" panose="020B0604020202020204" pitchFamily="34" charset="0"/>
              <a:buChar char="•"/>
              <a:defRPr/>
            </a:pPr>
            <a:r>
              <a:rPr lang="en-US" dirty="0">
                <a:latin typeface="Franklin Gothic Demi" panose="020B0703020102020204" pitchFamily="34" charset="0"/>
              </a:rPr>
              <a:t>Empathy is the basis for a human-</a:t>
            </a:r>
            <a:r>
              <a:rPr lang="en-US" dirty="0" err="1">
                <a:latin typeface="Franklin Gothic Demi" panose="020B0703020102020204" pitchFamily="34" charset="0"/>
              </a:rPr>
              <a:t>centred</a:t>
            </a:r>
            <a:r>
              <a:rPr lang="en-US" dirty="0">
                <a:latin typeface="Franklin Gothic Demi" panose="020B0703020102020204" pitchFamily="34" charset="0"/>
              </a:rPr>
              <a:t> design process</a:t>
            </a:r>
            <a:r>
              <a:rPr lang="de-DE" dirty="0"/>
              <a:t>.</a:t>
            </a:r>
          </a:p>
          <a:p>
            <a:pPr marL="171450" indent="-171450">
              <a:spcBef>
                <a:spcPts val="0"/>
              </a:spcBef>
              <a:spcAft>
                <a:spcPts val="600"/>
              </a:spcAft>
              <a:buFont typeface="Arial" panose="020B0604020202020204" pitchFamily="34" charset="0"/>
              <a:buChar char="•"/>
              <a:defRPr/>
            </a:pPr>
            <a:r>
              <a:rPr lang="en-US" dirty="0">
                <a:latin typeface="Franklin Gothic Demi" panose="020B0703020102020204" pitchFamily="34" charset="0"/>
              </a:rPr>
              <a:t>Observing users and their </a:t>
            </a:r>
            <a:r>
              <a:rPr lang="en-US" dirty="0" err="1">
                <a:latin typeface="Franklin Gothic Demi" panose="020B0703020102020204" pitchFamily="34" charset="0"/>
              </a:rPr>
              <a:t>behaviour</a:t>
            </a:r>
            <a:r>
              <a:rPr lang="en-US" dirty="0">
                <a:latin typeface="Franklin Gothic Demi" panose="020B0703020102020204" pitchFamily="34" charset="0"/>
              </a:rPr>
              <a:t> in everyday contexts.</a:t>
            </a:r>
            <a:endParaRPr lang="de-DE" dirty="0"/>
          </a:p>
          <a:p>
            <a:pPr marL="171450" indent="-171450">
              <a:spcBef>
                <a:spcPts val="0"/>
              </a:spcBef>
              <a:spcAft>
                <a:spcPts val="600"/>
              </a:spcAft>
              <a:buFont typeface="Arial" panose="020B0604020202020204" pitchFamily="34" charset="0"/>
              <a:buChar char="•"/>
              <a:defRPr/>
            </a:pPr>
            <a:r>
              <a:rPr lang="en-US" dirty="0">
                <a:latin typeface="Franklin Gothic Demi" panose="020B0703020102020204" pitchFamily="34" charset="0"/>
              </a:rPr>
              <a:t>Interacting with users, planned and short spontaneous interviews</a:t>
            </a:r>
            <a:r>
              <a:rPr lang="de-DE" dirty="0"/>
              <a:t>.</a:t>
            </a:r>
          </a:p>
          <a:p>
            <a:pPr marL="171450" indent="-171450">
              <a:spcBef>
                <a:spcPts val="0"/>
              </a:spcBef>
              <a:spcAft>
                <a:spcPts val="600"/>
              </a:spcAft>
              <a:buFont typeface="Arial" panose="020B0604020202020204" pitchFamily="34" charset="0"/>
              <a:buChar char="•"/>
              <a:defRPr/>
            </a:pPr>
            <a:r>
              <a:rPr lang="en-US" dirty="0">
                <a:latin typeface="Franklin Gothic Demi" panose="020B0703020102020204" pitchFamily="34" charset="0"/>
              </a:rPr>
              <a:t>Immersion: Experiencing what their users experience.</a:t>
            </a:r>
          </a:p>
          <a:p>
            <a:pPr marL="171450" indent="-171450">
              <a:spcBef>
                <a:spcPts val="0"/>
              </a:spcBef>
              <a:spcAft>
                <a:spcPts val="600"/>
              </a:spcAft>
              <a:buFont typeface="Arial" panose="020B0604020202020204" pitchFamily="34" charset="0"/>
              <a:buChar char="•"/>
              <a:defRPr/>
            </a:pPr>
            <a:endParaRPr lang="de-DE" dirty="0"/>
          </a:p>
          <a:p>
            <a:pPr>
              <a:defRPr/>
            </a:pPr>
            <a:r>
              <a:rPr lang="de-DE" altLang="de-DE" dirty="0" err="1"/>
              <a:t>Cliparts</a:t>
            </a:r>
            <a:r>
              <a:rPr lang="de-DE" altLang="de-DE" dirty="0"/>
              <a:t>:</a:t>
            </a:r>
          </a:p>
          <a:p>
            <a:pPr>
              <a:defRPr/>
            </a:pPr>
            <a:r>
              <a:rPr lang="de-DE" altLang="de-DE" dirty="0" err="1"/>
              <a:t>Classmates</a:t>
            </a:r>
            <a:r>
              <a:rPr lang="de-DE" altLang="de-DE" dirty="0"/>
              <a:t>, </a:t>
            </a:r>
            <a:r>
              <a:rPr lang="de-DE" dirty="0" err="1"/>
              <a:t>oksmith</a:t>
            </a:r>
            <a:r>
              <a:rPr lang="de-DE" dirty="0"/>
              <a:t>, </a:t>
            </a:r>
            <a:r>
              <a:rPr lang="de-DE" altLang="de-DE" dirty="0"/>
              <a:t>https://creativecommons.org/publicdomain/zero/1.0/, https://openclipart.org/detail/324413/classmates</a:t>
            </a:r>
          </a:p>
          <a:p>
            <a:pPr>
              <a:defRPr/>
            </a:pPr>
            <a:r>
              <a:rPr lang="de-DE" altLang="de-DE" dirty="0" err="1"/>
              <a:t>Watching</a:t>
            </a:r>
            <a:r>
              <a:rPr lang="de-DE" altLang="de-DE" dirty="0"/>
              <a:t> a </a:t>
            </a:r>
            <a:r>
              <a:rPr lang="de-DE" altLang="de-DE" dirty="0" err="1"/>
              <a:t>snail</a:t>
            </a:r>
            <a:r>
              <a:rPr lang="de-DE" altLang="de-DE" dirty="0"/>
              <a:t>, </a:t>
            </a:r>
            <a:r>
              <a:rPr lang="de-DE" dirty="0" err="1"/>
              <a:t>oksmith</a:t>
            </a:r>
            <a:r>
              <a:rPr lang="de-DE" dirty="0"/>
              <a:t>, </a:t>
            </a:r>
            <a:r>
              <a:rPr lang="de-DE" altLang="de-DE" dirty="0"/>
              <a:t>https://openclipart.org/search/?query=Watching+a+snail</a:t>
            </a:r>
          </a:p>
        </p:txBody>
      </p:sp>
      <p:sp>
        <p:nvSpPr>
          <p:cNvPr id="58372" name="Foliennummernplatzhalter 3">
            <a:extLst>
              <a:ext uri="{FF2B5EF4-FFF2-40B4-BE49-F238E27FC236}">
                <a16:creationId xmlns:a16="http://schemas.microsoft.com/office/drawing/2014/main" id="{BC4C9AF2-5773-4D3E-B2B4-843CAAFE4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0512A4C-4BEE-45BE-8D0C-A83D73B9511E}" type="slidenum">
              <a:rPr lang="de-DE" altLang="de-DE" smtClean="0"/>
              <a:pPr/>
              <a:t>23</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a:extLst>
              <a:ext uri="{FF2B5EF4-FFF2-40B4-BE49-F238E27FC236}">
                <a16:creationId xmlns:a16="http://schemas.microsoft.com/office/drawing/2014/main" id="{AA7AAAF5-2291-4E3A-8C26-8F4E2BFA5B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a:extLst>
              <a:ext uri="{FF2B5EF4-FFF2-40B4-BE49-F238E27FC236}">
                <a16:creationId xmlns:a16="http://schemas.microsoft.com/office/drawing/2014/main" id="{ABB4B10B-5F00-4687-AF6E-674A5C8048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Image Source: Bulb, Unknown Author, https://cdn.pixabay.com/photo/2018/01/30/12/07/bulb-3118633_960_720.png</a:t>
            </a:r>
          </a:p>
        </p:txBody>
      </p:sp>
      <p:sp>
        <p:nvSpPr>
          <p:cNvPr id="60420" name="Foliennummernplatzhalter 3">
            <a:extLst>
              <a:ext uri="{FF2B5EF4-FFF2-40B4-BE49-F238E27FC236}">
                <a16:creationId xmlns:a16="http://schemas.microsoft.com/office/drawing/2014/main" id="{30A7A9E5-D3F6-4D26-9AE5-1A21E07A03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52FA8BF-82CE-4704-9CB1-CDE4D0F3457F}" type="slidenum">
              <a:rPr lang="de-DE" altLang="de-DE" smtClean="0"/>
              <a:pPr/>
              <a:t>24</a:t>
            </a:fld>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a:extLst>
              <a:ext uri="{FF2B5EF4-FFF2-40B4-BE49-F238E27FC236}">
                <a16:creationId xmlns:a16="http://schemas.microsoft.com/office/drawing/2014/main" id="{ACA62AA7-F050-4B72-9B12-ECFFA235B1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a:extLst>
              <a:ext uri="{FF2B5EF4-FFF2-40B4-BE49-F238E27FC236}">
                <a16:creationId xmlns:a16="http://schemas.microsoft.com/office/drawing/2014/main" id="{D45973C3-2060-495A-9565-FF0FDDC3E1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Paraphrasing or active listening is a form of responding empathically to the emotions of someone by repeating in other words what this person has said while focusing on the essence of what they feel and what is important to them (Seehausen et al., 2012): </a:t>
            </a:r>
          </a:p>
          <a:p>
            <a:endParaRPr lang="en-US" altLang="de-DE"/>
          </a:p>
          <a:p>
            <a:r>
              <a:rPr lang="en-US" altLang="de-DE"/>
              <a:t>To me, it comes across as if you mean it this way/that way...</a:t>
            </a:r>
          </a:p>
          <a:p>
            <a:r>
              <a:rPr lang="en-US" altLang="de-DE"/>
              <a:t>To me it comes across as if you feel good/bad ....</a:t>
            </a:r>
          </a:p>
          <a:p>
            <a:endParaRPr lang="en-US" altLang="de-DE"/>
          </a:p>
          <a:p>
            <a:r>
              <a:rPr lang="en-US" altLang="de-DE"/>
              <a:t>Seehausen, M., Kazzer, P., Bajbouj., M., &amp; Prehn, K. (2012). Effects of empathic paraphrasing – extrinsic emotion regulation in social conflict. </a:t>
            </a:r>
            <a:r>
              <a:rPr lang="en-US" altLang="de-DE" i="1"/>
              <a:t>Frontiers in Psychology</a:t>
            </a:r>
            <a:r>
              <a:rPr lang="en-US" altLang="de-DE"/>
              <a:t>, </a:t>
            </a:r>
            <a:r>
              <a:rPr lang="en-US" altLang="de-DE" i="1"/>
              <a:t>3</a:t>
            </a:r>
            <a:r>
              <a:rPr lang="en-US" altLang="de-DE"/>
              <a:t>(12), no. 482, 1-11. </a:t>
            </a:r>
            <a:r>
              <a:rPr lang="de-DE" altLang="de-DE"/>
              <a:t>doi: 10.3389/fpsyg.2012.00482</a:t>
            </a:r>
            <a:endParaRPr lang="en-US" altLang="de-DE"/>
          </a:p>
          <a:p>
            <a:endParaRPr lang="de-DE" altLang="de-DE"/>
          </a:p>
          <a:p>
            <a:r>
              <a:rPr lang="de-DE" altLang="de-DE"/>
              <a:t>Image Source:</a:t>
            </a:r>
          </a:p>
          <a:p>
            <a:r>
              <a:rPr lang="de-DE" altLang="de-DE"/>
              <a:t>Happy Face, Thangalin, https://creativecommons.org/publicdomain/zero/1.0/, https://openclipart.org/detail/242499/happy-face</a:t>
            </a:r>
          </a:p>
        </p:txBody>
      </p:sp>
      <p:sp>
        <p:nvSpPr>
          <p:cNvPr id="62468" name="Foliennummernplatzhalter 3">
            <a:extLst>
              <a:ext uri="{FF2B5EF4-FFF2-40B4-BE49-F238E27FC236}">
                <a16:creationId xmlns:a16="http://schemas.microsoft.com/office/drawing/2014/main" id="{B44126A0-F9F9-4C76-9D4F-8D1587E42E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6DE5687-9970-4A7C-93C5-B6E58E947FA2}" type="slidenum">
              <a:rPr lang="de-DE" altLang="de-DE" smtClean="0"/>
              <a:pPr/>
              <a:t>25</a:t>
            </a:fld>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a:extLst>
              <a:ext uri="{FF2B5EF4-FFF2-40B4-BE49-F238E27FC236}">
                <a16:creationId xmlns:a16="http://schemas.microsoft.com/office/drawing/2014/main" id="{650D861D-E25E-4791-94BD-BBA0F089A3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a:extLst>
              <a:ext uri="{FF2B5EF4-FFF2-40B4-BE49-F238E27FC236}">
                <a16:creationId xmlns:a16="http://schemas.microsoft.com/office/drawing/2014/main" id="{B16B1104-7EFC-46DD-AE4C-5C007ABFE5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Image Sources:</a:t>
            </a:r>
          </a:p>
          <a:p>
            <a:r>
              <a:rPr lang="de-DE" altLang="de-DE" dirty="0"/>
              <a:t>Meister-Arbeiter-Schleifer-Werkzeug, </a:t>
            </a:r>
            <a:r>
              <a:rPr lang="de-DE" altLang="de-DE" dirty="0" err="1"/>
              <a:t>emirkrasnic</a:t>
            </a:r>
            <a:r>
              <a:rPr lang="de-DE" altLang="de-DE" dirty="0"/>
              <a:t>, https://pixabay.com/de/service/license/, https://pixabay.com/de/photos/meister-arbeiter-schleifer-werkzeug-2223965/</a:t>
            </a:r>
          </a:p>
          <a:p>
            <a:r>
              <a:rPr lang="de-DE" altLang="de-DE" dirty="0"/>
              <a:t>Kamera-Fotograf-Stadt-Ansicht-Dach, </a:t>
            </a:r>
            <a:r>
              <a:rPr lang="de-DE" altLang="de-DE" dirty="0" err="1"/>
              <a:t>Lukas_Rychvalsky</a:t>
            </a:r>
            <a:r>
              <a:rPr lang="de-DE" altLang="de-DE" dirty="0"/>
              <a:t>, https://pixabay.com/de/service/license/, https://pixabay.com/de/photos/kamera-fotograf-stadt-ansicht-dach-2931883/</a:t>
            </a:r>
          </a:p>
          <a:p>
            <a:r>
              <a:rPr lang="de-DE" altLang="de-DE" dirty="0"/>
              <a:t>Bärtiger-Mann-der-Motorad-in-der-Werkstatt-repariert, Andrea </a:t>
            </a:r>
            <a:r>
              <a:rPr lang="de-DE" altLang="de-DE" dirty="0" err="1"/>
              <a:t>Piacquadio</a:t>
            </a:r>
            <a:r>
              <a:rPr lang="de-DE" altLang="de-DE" dirty="0"/>
              <a:t>, https://www.pexels.com/de-de/foto/bartiger-mann-der-motorrad-in-der-werkstatt-repariert-3822843/</a:t>
            </a:r>
          </a:p>
          <a:p>
            <a:endParaRPr lang="de-DE" altLang="de-DE" dirty="0"/>
          </a:p>
        </p:txBody>
      </p:sp>
      <p:sp>
        <p:nvSpPr>
          <p:cNvPr id="64516" name="Foliennummernplatzhalter 3">
            <a:extLst>
              <a:ext uri="{FF2B5EF4-FFF2-40B4-BE49-F238E27FC236}">
                <a16:creationId xmlns:a16="http://schemas.microsoft.com/office/drawing/2014/main" id="{38C908D8-E90D-4029-AC14-F826D5D10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4FB24FD-A486-435F-B3D9-38D930F9DC71}" type="slidenum">
              <a:rPr lang="de-DE" altLang="de-DE" smtClean="0"/>
              <a:pPr/>
              <a:t>26</a:t>
            </a:fld>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5F5C65B2-EE72-49A9-9DDF-98BE8BCF91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CBEF3F0D-A465-47DC-9094-219B39DA5E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Image Sources:</a:t>
            </a:r>
          </a:p>
          <a:p>
            <a:r>
              <a:rPr lang="de-DE" altLang="de-DE"/>
              <a:t>Frau-Bauhelm-Werkzeug-Bauarbeiter, whitesession, https://pixabay.com/de/service/license/, https://pixabay.com/de/photos/frau-bauhelm-werkzeug-bauarbeiter-2759503/</a:t>
            </a:r>
          </a:p>
          <a:p>
            <a:r>
              <a:rPr lang="de-DE" altLang="de-DE"/>
              <a:t>Frau-Kamera-Fotograf-Werkzeug, Ly-HN, https://pixabay.com/de/service/license/, https://pixabay.com/de/photos/frau-kamera-fotograf-werkzeug-5584377/</a:t>
            </a:r>
          </a:p>
          <a:p>
            <a:r>
              <a:rPr lang="de-DE" altLang="de-DE"/>
              <a:t>Person-Frau-Arbeiten-Technologie, Artem Podrez, https://www.pexels.com/de-de/lizenz/, https://www.pexels.com/de-de/foto/person-frau-arbeiten-technologie-5726706/</a:t>
            </a:r>
          </a:p>
        </p:txBody>
      </p:sp>
      <p:sp>
        <p:nvSpPr>
          <p:cNvPr id="66564" name="Foliennummernplatzhalter 3">
            <a:extLst>
              <a:ext uri="{FF2B5EF4-FFF2-40B4-BE49-F238E27FC236}">
                <a16:creationId xmlns:a16="http://schemas.microsoft.com/office/drawing/2014/main" id="{CE4ED0FA-21E8-4D39-81FD-469D5EA76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CD536F2-77D3-4541-BF7B-793F92AAE4CA}" type="slidenum">
              <a:rPr lang="de-DE" altLang="de-DE" smtClean="0"/>
              <a:pPr/>
              <a:t>27</a:t>
            </a:fld>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a:extLst>
              <a:ext uri="{FF2B5EF4-FFF2-40B4-BE49-F238E27FC236}">
                <a16:creationId xmlns:a16="http://schemas.microsoft.com/office/drawing/2014/main" id="{D675478E-1156-4E70-9A6A-B95E29D1F0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a:extLst>
              <a:ext uri="{FF2B5EF4-FFF2-40B4-BE49-F238E27FC236}">
                <a16:creationId xmlns:a16="http://schemas.microsoft.com/office/drawing/2014/main" id="{9D3254B4-AEB0-4E48-9C49-F16EE35ECA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i="1" dirty="0"/>
              <a:t>An Introduction to Design Thinking</a:t>
            </a:r>
            <a:r>
              <a:rPr lang="en-US" altLang="de-DE" dirty="0"/>
              <a:t>  is an elaborated workshop concept including working materials of the </a:t>
            </a:r>
            <a:r>
              <a:rPr lang="de-DE" altLang="de-DE" dirty="0"/>
              <a:t>Hasso Plattner Institute </a:t>
            </a:r>
            <a:r>
              <a:rPr lang="de-DE" altLang="de-DE" dirty="0" err="1"/>
              <a:t>of</a:t>
            </a:r>
            <a:r>
              <a:rPr lang="de-DE" altLang="de-DE" dirty="0"/>
              <a:t> Design at Stanford </a:t>
            </a:r>
            <a:r>
              <a:rPr lang="en-US" altLang="de-DE" dirty="0"/>
              <a:t>that aims to teach the principles of Design Thinking through self-experience. The participants are divided into tandems. In a series of exercises, they design an improved, everyday purse for their team partner according to the principles of Design Thinking. To do this, the participants have to work under strict time constraints. </a:t>
            </a:r>
          </a:p>
          <a:p>
            <a:endParaRPr lang="en-US" altLang="de-DE" dirty="0"/>
          </a:p>
          <a:p>
            <a:r>
              <a:rPr lang="en-US" altLang="de-DE" dirty="0"/>
              <a:t>A Wallet Project workshop is very tightly timed: the exercises flow into each other with minimal instructions from the facilitator(s). As self-awareness and practical experience are </a:t>
            </a:r>
            <a:r>
              <a:rPr lang="en-US" altLang="de-DE" dirty="0" err="1"/>
              <a:t>emphasised</a:t>
            </a:r>
            <a:r>
              <a:rPr lang="en-US" altLang="de-DE" dirty="0"/>
              <a:t>, there is only a short joint reflection and discussion phase at the end of the workshop</a:t>
            </a:r>
            <a:r>
              <a:rPr lang="de-DE" altLang="de-DE" dirty="0"/>
              <a:t>.</a:t>
            </a:r>
          </a:p>
          <a:p>
            <a:r>
              <a:rPr lang="en-US" altLang="de-DE" dirty="0"/>
              <a:t>The Wallet Project is an excellent basis for providing a quick, vivid and multi-layered insight into the world of Design Thinking</a:t>
            </a:r>
            <a:r>
              <a:rPr lang="de-DE" altLang="de-DE" dirty="0"/>
              <a:t>. </a:t>
            </a:r>
          </a:p>
          <a:p>
            <a:endParaRPr lang="en-US" altLang="de-DE" dirty="0"/>
          </a:p>
          <a:p>
            <a:r>
              <a:rPr lang="en-US" altLang="de-DE" dirty="0"/>
              <a:t>It is </a:t>
            </a:r>
            <a:r>
              <a:rPr lang="en-US" altLang="de-DE" dirty="0" err="1"/>
              <a:t>criticised</a:t>
            </a:r>
            <a:r>
              <a:rPr lang="en-US" altLang="de-DE" dirty="0"/>
              <a:t> that the basic principle of "team" - the cooperation of people from different disciplines - is neglected in this introduction. On the one hand, the tandems are responsible for this, on the other hand, there is always an exchange of roles between designer and user in the exercises, but never a joint design</a:t>
            </a:r>
            <a:r>
              <a:rPr lang="de-DE" altLang="de-DE" dirty="0"/>
              <a:t>.</a:t>
            </a:r>
          </a:p>
          <a:p>
            <a:r>
              <a:rPr lang="en-US" altLang="de-DE" dirty="0"/>
              <a:t>Nevertheless, the Wallet Project conveys a lot of vivid experiential knowledge in one hour and thus is very well suited for an introduction to Design Thinking</a:t>
            </a:r>
            <a:r>
              <a:rPr lang="de-DE" altLang="de-DE" dirty="0"/>
              <a:t>.</a:t>
            </a:r>
          </a:p>
          <a:p>
            <a:endParaRPr lang="de-DE" altLang="de-DE" dirty="0"/>
          </a:p>
          <a:p>
            <a:r>
              <a:rPr lang="de-DE" altLang="de-DE" dirty="0"/>
              <a:t>Hasso Plattner Institute </a:t>
            </a:r>
            <a:r>
              <a:rPr lang="de-DE" altLang="de-DE" dirty="0" err="1"/>
              <a:t>of</a:t>
            </a:r>
            <a:r>
              <a:rPr lang="de-DE" altLang="de-DE" dirty="0"/>
              <a:t> Design at Stanford (n. d.). </a:t>
            </a:r>
            <a:r>
              <a:rPr lang="de-DE" altLang="de-DE" i="1" dirty="0"/>
              <a:t>An </a:t>
            </a:r>
            <a:r>
              <a:rPr lang="de-DE" altLang="de-DE" i="1" dirty="0" err="1"/>
              <a:t>Introduction</a:t>
            </a:r>
            <a:r>
              <a:rPr lang="de-DE" altLang="de-DE" i="1" dirty="0"/>
              <a:t> </a:t>
            </a:r>
            <a:r>
              <a:rPr lang="de-DE" altLang="de-DE" i="1" dirty="0" err="1"/>
              <a:t>to</a:t>
            </a:r>
            <a:r>
              <a:rPr lang="de-DE" altLang="de-DE" i="1" dirty="0"/>
              <a:t> Design </a:t>
            </a:r>
            <a:r>
              <a:rPr lang="de-DE" altLang="de-DE" i="1" dirty="0" err="1"/>
              <a:t>Thinking</a:t>
            </a:r>
            <a:r>
              <a:rPr lang="de-DE" altLang="de-DE" dirty="0"/>
              <a:t>. https://hci.stanford.edu/dschool/resources/wallet/Wallet%20Facilitators%20Guide.pdf</a:t>
            </a:r>
          </a:p>
          <a:p>
            <a:endParaRPr lang="de-DE" altLang="de-DE" dirty="0"/>
          </a:p>
        </p:txBody>
      </p:sp>
      <p:sp>
        <p:nvSpPr>
          <p:cNvPr id="68612" name="Foliennummernplatzhalter 3">
            <a:extLst>
              <a:ext uri="{FF2B5EF4-FFF2-40B4-BE49-F238E27FC236}">
                <a16:creationId xmlns:a16="http://schemas.microsoft.com/office/drawing/2014/main" id="{2598EDB7-D317-47E8-A579-7139541ACF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803275" indent="-307975">
              <a:defRPr>
                <a:solidFill>
                  <a:schemeClr val="tx1"/>
                </a:solidFill>
                <a:latin typeface="Verdana" panose="020B0604030504040204" pitchFamily="34" charset="0"/>
              </a:defRPr>
            </a:lvl2pPr>
            <a:lvl3pPr marL="1236663" indent="-246063">
              <a:defRPr>
                <a:solidFill>
                  <a:schemeClr val="tx1"/>
                </a:solidFill>
                <a:latin typeface="Verdana" panose="020B0604030504040204" pitchFamily="34" charset="0"/>
              </a:defRPr>
            </a:lvl3pPr>
            <a:lvl4pPr marL="1731963" indent="-246063">
              <a:defRPr>
                <a:solidFill>
                  <a:schemeClr val="tx1"/>
                </a:solidFill>
                <a:latin typeface="Verdana" panose="020B0604030504040204" pitchFamily="34" charset="0"/>
              </a:defRPr>
            </a:lvl4pPr>
            <a:lvl5pPr marL="2227263" indent="-246063">
              <a:defRPr>
                <a:solidFill>
                  <a:schemeClr val="tx1"/>
                </a:solidFill>
                <a:latin typeface="Verdana" panose="020B0604030504040204" pitchFamily="34" charset="0"/>
              </a:defRPr>
            </a:lvl5pPr>
            <a:lvl6pPr marL="2684463" indent="-246063" eaLnBrk="0" fontAlgn="base" hangingPunct="0">
              <a:spcBef>
                <a:spcPct val="0"/>
              </a:spcBef>
              <a:spcAft>
                <a:spcPct val="0"/>
              </a:spcAft>
              <a:defRPr>
                <a:solidFill>
                  <a:schemeClr val="tx1"/>
                </a:solidFill>
                <a:latin typeface="Verdana" panose="020B0604030504040204" pitchFamily="34" charset="0"/>
              </a:defRPr>
            </a:lvl6pPr>
            <a:lvl7pPr marL="3141663" indent="-246063" eaLnBrk="0" fontAlgn="base" hangingPunct="0">
              <a:spcBef>
                <a:spcPct val="0"/>
              </a:spcBef>
              <a:spcAft>
                <a:spcPct val="0"/>
              </a:spcAft>
              <a:defRPr>
                <a:solidFill>
                  <a:schemeClr val="tx1"/>
                </a:solidFill>
                <a:latin typeface="Verdana" panose="020B0604030504040204" pitchFamily="34" charset="0"/>
              </a:defRPr>
            </a:lvl7pPr>
            <a:lvl8pPr marL="3598863" indent="-246063" eaLnBrk="0" fontAlgn="base" hangingPunct="0">
              <a:spcBef>
                <a:spcPct val="0"/>
              </a:spcBef>
              <a:spcAft>
                <a:spcPct val="0"/>
              </a:spcAft>
              <a:defRPr>
                <a:solidFill>
                  <a:schemeClr val="tx1"/>
                </a:solidFill>
                <a:latin typeface="Verdana" panose="020B0604030504040204" pitchFamily="34" charset="0"/>
              </a:defRPr>
            </a:lvl8pPr>
            <a:lvl9pPr marL="4056063" indent="-246063" eaLnBrk="0" fontAlgn="base" hangingPunct="0">
              <a:spcBef>
                <a:spcPct val="0"/>
              </a:spcBef>
              <a:spcAft>
                <a:spcPct val="0"/>
              </a:spcAft>
              <a:defRPr>
                <a:solidFill>
                  <a:schemeClr val="tx1"/>
                </a:solidFill>
                <a:latin typeface="Verdana" panose="020B0604030504040204" pitchFamily="34" charset="0"/>
              </a:defRPr>
            </a:lvl9pPr>
          </a:lstStyle>
          <a:p>
            <a:fld id="{1DC1B49B-42D1-492E-9629-2BB5BB342316}" type="slidenum">
              <a:rPr lang="de-DE" altLang="de-DE" smtClean="0"/>
              <a:pPr/>
              <a:t>28</a:t>
            </a:fld>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72454B05-16EF-4CA7-AC70-2A01485751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a:extLst>
              <a:ext uri="{FF2B5EF4-FFF2-40B4-BE49-F238E27FC236}">
                <a16:creationId xmlns:a16="http://schemas.microsoft.com/office/drawing/2014/main" id="{DE547E30-1DD4-4CB6-A1E3-3926CE1006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71684" name="Foliennummernplatzhalter 3">
            <a:extLst>
              <a:ext uri="{FF2B5EF4-FFF2-40B4-BE49-F238E27FC236}">
                <a16:creationId xmlns:a16="http://schemas.microsoft.com/office/drawing/2014/main" id="{2C493707-CCA8-4BC2-90F3-2662609D6A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AA19FB5-76E3-4617-B982-7758FA1F4B8F}" type="slidenum">
              <a:rPr lang="de-DE" altLang="de-DE" smtClean="0"/>
              <a:pPr/>
              <a:t>30</a:t>
            </a:fld>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2A683185-74D0-4681-B852-92FF5CE03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a:extLst>
              <a:ext uri="{FF2B5EF4-FFF2-40B4-BE49-F238E27FC236}">
                <a16:creationId xmlns:a16="http://schemas.microsoft.com/office/drawing/2014/main" id="{0A0F0E9A-3A07-4355-8023-286398592A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3732" name="Foliennummernplatzhalter 3">
            <a:extLst>
              <a:ext uri="{FF2B5EF4-FFF2-40B4-BE49-F238E27FC236}">
                <a16:creationId xmlns:a16="http://schemas.microsoft.com/office/drawing/2014/main" id="{1284F3E9-E959-4FE7-A466-B8E51DD420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6E83D44-74C9-4ABD-B382-A81843CA4938}" type="slidenum">
              <a:rPr lang="de-DE" altLang="de-DE" smtClean="0"/>
              <a:pPr/>
              <a:t>31</a:t>
            </a:fld>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821C4B50-B361-4645-B453-E619D75C5B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a:extLst>
              <a:ext uri="{FF2B5EF4-FFF2-40B4-BE49-F238E27FC236}">
                <a16:creationId xmlns:a16="http://schemas.microsoft.com/office/drawing/2014/main" id="{EB02F057-F6EA-4653-A948-021850904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err="1"/>
              <a:t>Högsdal</a:t>
            </a:r>
            <a:r>
              <a:rPr lang="en-US" altLang="de-DE" dirty="0"/>
              <a:t>, S., &amp; Grundmeier, A.-M. (2021). Integrating Design Thinking in Teacher Education: Student Teachers Develop Learning Scenarios for Elementary Schools. </a:t>
            </a:r>
            <a:r>
              <a:rPr lang="en-US" altLang="de-DE" i="1" dirty="0"/>
              <a:t>The International Journal of Design Education</a:t>
            </a:r>
            <a:r>
              <a:rPr lang="en-US" altLang="de-DE" dirty="0"/>
              <a:t>, </a:t>
            </a:r>
            <a:r>
              <a:rPr lang="en-US" altLang="de-DE" i="1" dirty="0"/>
              <a:t>16</a:t>
            </a:r>
            <a:r>
              <a:rPr lang="en-US" altLang="de-DE" dirty="0"/>
              <a:t>(1), 1-26. http://doi:10.18848/2325-128X/CGP/v&amp;16i01/1-26</a:t>
            </a:r>
            <a:endParaRPr lang="de-DE" altLang="de-DE" dirty="0">
              <a:solidFill>
                <a:srgbClr val="000000"/>
              </a:solidFill>
              <a:latin typeface="Times New Roman" panose="02020603050405020304" pitchFamily="18" charset="0"/>
              <a:cs typeface="Calibri" panose="020F0502020204030204" pitchFamily="34" charset="0"/>
            </a:endParaRPr>
          </a:p>
          <a:p>
            <a:endParaRPr lang="de-DE" altLang="de-DE" dirty="0"/>
          </a:p>
        </p:txBody>
      </p:sp>
      <p:sp>
        <p:nvSpPr>
          <p:cNvPr id="75780" name="Foliennummernplatzhalter 3">
            <a:extLst>
              <a:ext uri="{FF2B5EF4-FFF2-40B4-BE49-F238E27FC236}">
                <a16:creationId xmlns:a16="http://schemas.microsoft.com/office/drawing/2014/main" id="{34CEA718-9876-443D-B163-491297A95E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3EBE502-AD51-4F3D-801D-6AD7288C0BB8}" type="slidenum">
              <a:rPr lang="de-DE" altLang="de-DE" smtClean="0"/>
              <a:pPr/>
              <a:t>32</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7591BFFF-A72C-48F5-9422-4E59685DC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CEF2BCD6-AEF7-4DA0-AAB9-453A15D994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This </a:t>
            </a:r>
            <a:r>
              <a:rPr lang="de-DE" altLang="de-DE" dirty="0" err="1"/>
              <a:t>activity</a:t>
            </a:r>
            <a:r>
              <a:rPr lang="de-DE" altLang="de-DE" dirty="0"/>
              <a:t> </a:t>
            </a:r>
            <a:r>
              <a:rPr lang="de-DE" altLang="de-DE" dirty="0" err="1"/>
              <a:t>is</a:t>
            </a:r>
            <a:r>
              <a:rPr lang="de-DE" altLang="de-DE" dirty="0"/>
              <a:t> </a:t>
            </a:r>
            <a:r>
              <a:rPr lang="de-DE" altLang="de-DE" dirty="0" err="1"/>
              <a:t>meant</a:t>
            </a:r>
            <a:r>
              <a:rPr lang="de-DE" altLang="de-DE" dirty="0"/>
              <a:t> </a:t>
            </a:r>
            <a:r>
              <a:rPr lang="de-DE" altLang="de-DE" dirty="0" err="1"/>
              <a:t>for</a:t>
            </a:r>
            <a:r>
              <a:rPr lang="de-DE" altLang="de-DE" dirty="0"/>
              <a:t> </a:t>
            </a:r>
            <a:r>
              <a:rPr lang="de-DE" altLang="de-DE" dirty="0" err="1"/>
              <a:t>beginners</a:t>
            </a:r>
            <a:r>
              <a:rPr lang="de-DE" altLang="de-DE" dirty="0"/>
              <a:t> in Design </a:t>
            </a:r>
            <a:r>
              <a:rPr lang="de-DE" altLang="de-DE" dirty="0" err="1"/>
              <a:t>Thinking</a:t>
            </a:r>
            <a:r>
              <a:rPr lang="de-DE" altLang="de-DE" dirty="0"/>
              <a:t> in </a:t>
            </a:r>
            <a:r>
              <a:rPr lang="de-DE" altLang="de-DE" dirty="0" err="1"/>
              <a:t>order</a:t>
            </a:r>
            <a:r>
              <a:rPr lang="de-DE" altLang="de-DE" dirty="0"/>
              <a:t> </a:t>
            </a:r>
            <a:r>
              <a:rPr lang="de-DE" altLang="de-DE" dirty="0" err="1"/>
              <a:t>to</a:t>
            </a:r>
            <a:r>
              <a:rPr lang="de-DE" altLang="de-DE" dirty="0"/>
              <a:t> </a:t>
            </a:r>
            <a:r>
              <a:rPr lang="de-DE" altLang="de-DE" dirty="0" err="1"/>
              <a:t>practice</a:t>
            </a:r>
            <a:r>
              <a:rPr lang="de-DE" altLang="de-DE" dirty="0"/>
              <a:t> </a:t>
            </a:r>
            <a:r>
              <a:rPr lang="de-DE" altLang="de-DE" dirty="0" err="1"/>
              <a:t>prototyping</a:t>
            </a:r>
            <a:r>
              <a:rPr lang="de-DE" altLang="de-DE" dirty="0"/>
              <a:t> in </a:t>
            </a:r>
            <a:r>
              <a:rPr lang="de-DE" altLang="de-DE" dirty="0" err="1"/>
              <a:t>testing</a:t>
            </a:r>
            <a:r>
              <a:rPr lang="de-DE" altLang="de-DE" dirty="0"/>
              <a:t>. </a:t>
            </a:r>
          </a:p>
          <a:p>
            <a:r>
              <a:rPr lang="de-DE" altLang="de-DE" dirty="0"/>
              <a:t>Hasso Plattner Institute </a:t>
            </a:r>
            <a:r>
              <a:rPr lang="de-DE" altLang="de-DE" dirty="0" err="1"/>
              <a:t>of</a:t>
            </a:r>
            <a:r>
              <a:rPr lang="de-DE" altLang="de-DE" dirty="0"/>
              <a:t> Design at Stanford University (n. d.). Spaghetti Marshmallow Challenge. https://dschool.stanford.edu/resources/spaghetti-marshmallow-challenge</a:t>
            </a:r>
          </a:p>
          <a:p>
            <a:endParaRPr lang="de-DE" altLang="de-DE" dirty="0"/>
          </a:p>
          <a:p>
            <a:endParaRPr lang="de-DE" altLang="de-DE" dirty="0"/>
          </a:p>
          <a:p>
            <a:r>
              <a:rPr lang="de-DE" altLang="de-DE" dirty="0"/>
              <a:t>Image Source: </a:t>
            </a:r>
            <a:r>
              <a:rPr lang="de-DE" altLang="de-DE" dirty="0" err="1"/>
              <a:t>Graphic</a:t>
            </a:r>
            <a:r>
              <a:rPr lang="de-DE" altLang="de-DE" dirty="0"/>
              <a:t> </a:t>
            </a:r>
            <a:r>
              <a:rPr lang="de-DE" altLang="de-DE" dirty="0" err="1"/>
              <a:t>created</a:t>
            </a:r>
            <a:r>
              <a:rPr lang="de-DE" altLang="de-DE" dirty="0"/>
              <a:t> </a:t>
            </a:r>
            <a:r>
              <a:rPr lang="de-DE" altLang="de-DE" dirty="0" err="1"/>
              <a:t>with</a:t>
            </a:r>
            <a:r>
              <a:rPr lang="de-DE" altLang="de-DE" dirty="0"/>
              <a:t> </a:t>
            </a:r>
            <a:r>
              <a:rPr lang="de-DE" altLang="de-DE" dirty="0" err="1"/>
              <a:t>Canva</a:t>
            </a:r>
            <a:r>
              <a:rPr lang="de-DE" altLang="de-DE" dirty="0"/>
              <a:t> </a:t>
            </a:r>
            <a:r>
              <a:rPr lang="en-US" altLang="de-DE" dirty="0"/>
              <a:t>by means of the image pool of the Pro version.  </a:t>
            </a:r>
            <a:br>
              <a:rPr lang="de-DE" altLang="de-DE" dirty="0"/>
            </a:br>
            <a:r>
              <a:rPr lang="en-US" altLang="de-DE" dirty="0"/>
              <a:t>Copyright of the images: </a:t>
            </a:r>
            <a:br>
              <a:rPr lang="de-DE" altLang="de-DE" dirty="0"/>
            </a:br>
            <a:r>
              <a:rPr lang="de-DE" altLang="de-DE" dirty="0"/>
              <a:t>Spaghetti: c </a:t>
            </a:r>
            <a:r>
              <a:rPr lang="de-DE" altLang="de-DE" dirty="0" err="1"/>
              <a:t>claudiodivizia</a:t>
            </a:r>
            <a:r>
              <a:rPr lang="de-DE" altLang="de-DE" dirty="0"/>
              <a:t> </a:t>
            </a:r>
            <a:br>
              <a:rPr lang="de-DE" altLang="de-DE" dirty="0"/>
            </a:br>
            <a:r>
              <a:rPr lang="de-DE" altLang="de-DE" dirty="0"/>
              <a:t>Marshmallow: c delmonte1977 | Getty Images </a:t>
            </a:r>
            <a:br>
              <a:rPr lang="de-DE" altLang="de-DE" dirty="0"/>
            </a:br>
            <a:r>
              <a:rPr lang="de-DE" altLang="de-DE" dirty="0" err="1"/>
              <a:t>Ruler</a:t>
            </a:r>
            <a:r>
              <a:rPr lang="de-DE" altLang="de-DE" dirty="0"/>
              <a:t>: c </a:t>
            </a:r>
            <a:r>
              <a:rPr lang="de-DE" altLang="de-DE" dirty="0" err="1"/>
              <a:t>Valengilda</a:t>
            </a:r>
            <a:r>
              <a:rPr lang="de-DE" altLang="de-DE" dirty="0"/>
              <a:t> | Getty Images </a:t>
            </a:r>
            <a:br>
              <a:rPr lang="de-DE" altLang="de-DE" dirty="0"/>
            </a:br>
            <a:r>
              <a:rPr lang="de-DE" altLang="de-DE" dirty="0"/>
              <a:t>Jute </a:t>
            </a:r>
            <a:r>
              <a:rPr lang="de-DE" altLang="de-DE" dirty="0" err="1"/>
              <a:t>Rope</a:t>
            </a:r>
            <a:r>
              <a:rPr lang="de-DE" altLang="de-DE" dirty="0"/>
              <a:t> c simm49 | Getty Images </a:t>
            </a:r>
            <a:br>
              <a:rPr lang="de-DE" altLang="de-DE" dirty="0"/>
            </a:br>
            <a:r>
              <a:rPr lang="de-DE" altLang="de-DE" dirty="0" err="1"/>
              <a:t>Adhesive</a:t>
            </a:r>
            <a:r>
              <a:rPr lang="de-DE" altLang="de-DE" dirty="0"/>
              <a:t> Tape: c Billion </a:t>
            </a:r>
            <a:r>
              <a:rPr lang="de-DE" altLang="de-DE" dirty="0" err="1"/>
              <a:t>Photos</a:t>
            </a:r>
            <a:r>
              <a:rPr lang="de-DE" altLang="de-DE" dirty="0"/>
              <a:t> </a:t>
            </a:r>
          </a:p>
        </p:txBody>
      </p:sp>
      <p:sp>
        <p:nvSpPr>
          <p:cNvPr id="21508" name="Foliennummernplatzhalter 3">
            <a:extLst>
              <a:ext uri="{FF2B5EF4-FFF2-40B4-BE49-F238E27FC236}">
                <a16:creationId xmlns:a16="http://schemas.microsoft.com/office/drawing/2014/main" id="{41EE3AFE-C3F6-49E4-AD30-31609ADFA6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423C278-6C74-4A32-A668-05336C4638F9}" type="slidenum">
              <a:rPr lang="de-DE" altLang="de-DE" smtClean="0"/>
              <a:pPr/>
              <a:t>5</a:t>
            </a:fld>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a:extLst>
              <a:ext uri="{FF2B5EF4-FFF2-40B4-BE49-F238E27FC236}">
                <a16:creationId xmlns:a16="http://schemas.microsoft.com/office/drawing/2014/main" id="{F94FC066-653D-41DB-9DD3-6B210F6F77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izenplatzhalter 2">
            <a:extLst>
              <a:ext uri="{FF2B5EF4-FFF2-40B4-BE49-F238E27FC236}">
                <a16:creationId xmlns:a16="http://schemas.microsoft.com/office/drawing/2014/main" id="{99A3EFE2-8B75-4351-96F3-6C39DD5BA8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latin typeface="Times New Roman" panose="02020603050405020304" pitchFamily="18" charset="0"/>
                <a:ea typeface="Calibri" panose="020F0502020204030204" pitchFamily="34" charset="0"/>
                <a:cs typeface="Times New Roman" panose="02020603050405020304" pitchFamily="18" charset="0"/>
              </a:rPr>
              <a:t>Koh, J. H. L., Chai, C. S., Wong, B., &amp; Hong, H.-Y. (2015). </a:t>
            </a:r>
            <a:r>
              <a:rPr lang="en-US" altLang="de-DE" i="1" dirty="0">
                <a:latin typeface="Times New Roman" panose="02020603050405020304" pitchFamily="18" charset="0"/>
                <a:ea typeface="Calibri" panose="020F0502020204030204" pitchFamily="34" charset="0"/>
                <a:cs typeface="Times New Roman" panose="02020603050405020304" pitchFamily="18" charset="0"/>
              </a:rPr>
              <a:t>Design Thinking for Education: Conceptions and Applications in Teaching and Learning</a:t>
            </a:r>
            <a:r>
              <a:rPr lang="en-US" altLang="de-DE" dirty="0">
                <a:latin typeface="Times New Roman" panose="02020603050405020304" pitchFamily="18" charset="0"/>
                <a:ea typeface="Calibri" panose="020F0502020204030204" pitchFamily="34" charset="0"/>
                <a:cs typeface="Times New Roman" panose="02020603050405020304" pitchFamily="18" charset="0"/>
              </a:rPr>
              <a:t>. </a:t>
            </a:r>
            <a:r>
              <a:rPr lang="de-DE" altLang="de-DE" dirty="0">
                <a:latin typeface="Times New Roman" panose="02020603050405020304" pitchFamily="18" charset="0"/>
                <a:ea typeface="Calibri" panose="020F0502020204030204" pitchFamily="34" charset="0"/>
                <a:cs typeface="Times New Roman" panose="02020603050405020304" pitchFamily="18" charset="0"/>
              </a:rPr>
              <a:t>Springer.</a:t>
            </a:r>
          </a:p>
          <a:p>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Meinel, C., Weinberg, U., &amp; Krohn, T. (2015). </a:t>
            </a:r>
            <a:r>
              <a:rPr lang="de-DE" altLang="de-D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Design </a:t>
            </a:r>
            <a:r>
              <a:rPr lang="de-DE" altLang="de-DE"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Thinking</a:t>
            </a:r>
            <a:r>
              <a:rPr lang="de-DE" altLang="de-D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live. Wie man Ideen entwickelt und Probleme löst</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r>
              <a:rPr lang="en-US"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Design thinking live: how to develop ideas and solve problems.</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Murmann</a:t>
            </a:r>
            <a:r>
              <a:rPr lang="en-US" altLang="de-DE" dirty="0">
                <a:latin typeface="Times New Roman" panose="02020603050405020304" pitchFamily="18" charset="0"/>
                <a:ea typeface="Calibri" panose="020F0502020204030204" pitchFamily="34" charset="0"/>
                <a:cs typeface="Times New Roman" panose="02020603050405020304" pitchFamily="18" charset="0"/>
              </a:rPr>
              <a:t>.</a:t>
            </a:r>
          </a:p>
          <a:p>
            <a:r>
              <a:rPr lang="en-US" altLang="de-DE" dirty="0" err="1">
                <a:latin typeface="Times New Roman" panose="02020603050405020304" pitchFamily="18" charset="0"/>
                <a:ea typeface="Calibri" panose="020F0502020204030204" pitchFamily="34" charset="0"/>
                <a:cs typeface="Times New Roman" panose="02020603050405020304" pitchFamily="18" charset="0"/>
              </a:rPr>
              <a:t>Retna</a:t>
            </a:r>
            <a:r>
              <a:rPr lang="en-US" altLang="de-DE" dirty="0">
                <a:latin typeface="Times New Roman" panose="02020603050405020304" pitchFamily="18" charset="0"/>
                <a:ea typeface="Calibri" panose="020F0502020204030204" pitchFamily="34" charset="0"/>
                <a:cs typeface="Times New Roman" panose="02020603050405020304" pitchFamily="18" charset="0"/>
              </a:rPr>
              <a:t>, K. S. (2016). Thinking about “design thinking”: a study of teacher experiences. </a:t>
            </a:r>
            <a:r>
              <a:rPr lang="en-US" altLang="de-DE" i="1" dirty="0">
                <a:ea typeface="Calibri" panose="020F0502020204030204" pitchFamily="34" charset="0"/>
                <a:cs typeface="Times New Roman" panose="02020603050405020304" pitchFamily="18" charset="0"/>
              </a:rPr>
              <a:t>Asia Pacific Journal of Education, 36</a:t>
            </a:r>
            <a:r>
              <a:rPr lang="en-US" altLang="de-DE" dirty="0">
                <a:ea typeface="Calibri" panose="020F0502020204030204" pitchFamily="34" charset="0"/>
                <a:cs typeface="Times New Roman" panose="02020603050405020304" pitchFamily="18" charset="0"/>
              </a:rPr>
              <a:t>(1), 5-19. https://doi.org/10.1080/02188791.2015.1005049</a:t>
            </a:r>
            <a:endParaRPr lang="de-DE" altLang="de-D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852" name="Foliennummernplatzhalter 3">
            <a:extLst>
              <a:ext uri="{FF2B5EF4-FFF2-40B4-BE49-F238E27FC236}">
                <a16:creationId xmlns:a16="http://schemas.microsoft.com/office/drawing/2014/main" id="{AE5A8C2A-14FF-4064-980B-ED35CA32B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978AA0B-EDD9-4FDC-ABA6-47CC9F801722}" type="slidenum">
              <a:rPr lang="de-DE" altLang="de-DE" smtClean="0"/>
              <a:pPr/>
              <a:t>34</a:t>
            </a:fld>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a:extLst>
              <a:ext uri="{FF2B5EF4-FFF2-40B4-BE49-F238E27FC236}">
                <a16:creationId xmlns:a16="http://schemas.microsoft.com/office/drawing/2014/main" id="{8E918BA7-BA9E-4652-9C83-14EEC4B22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izenplatzhalter 2">
            <a:extLst>
              <a:ext uri="{FF2B5EF4-FFF2-40B4-BE49-F238E27FC236}">
                <a16:creationId xmlns:a16="http://schemas.microsoft.com/office/drawing/2014/main" id="{736FD76E-88CF-4BDE-A81E-9C0FF68AAE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Carroll, M., Goldman, S., </a:t>
            </a:r>
            <a:r>
              <a:rPr lang="de-DE" altLang="de-DE" dirty="0" err="1"/>
              <a:t>Britos</a:t>
            </a:r>
            <a:r>
              <a:rPr lang="de-DE" altLang="de-DE" dirty="0"/>
              <a:t>, L., Koh, J., Royalty, A., &amp; Hornstein, M. (2010). Destination, Imagination and </a:t>
            </a:r>
            <a:r>
              <a:rPr lang="de-DE" altLang="de-DE" dirty="0" err="1"/>
              <a:t>the</a:t>
            </a:r>
            <a:r>
              <a:rPr lang="de-DE" altLang="de-DE" dirty="0"/>
              <a:t> </a:t>
            </a:r>
            <a:r>
              <a:rPr lang="de-DE" altLang="de-DE" dirty="0" err="1"/>
              <a:t>Fires</a:t>
            </a:r>
            <a:r>
              <a:rPr lang="de-DE" altLang="de-DE" dirty="0"/>
              <a:t> </a:t>
            </a:r>
            <a:r>
              <a:rPr lang="de-DE" altLang="de-DE" dirty="0" err="1"/>
              <a:t>Within</a:t>
            </a:r>
            <a:r>
              <a:rPr lang="de-DE" altLang="de-DE" dirty="0"/>
              <a:t>: Design </a:t>
            </a:r>
            <a:r>
              <a:rPr lang="de-DE" altLang="de-DE" dirty="0" err="1"/>
              <a:t>Thinking</a:t>
            </a:r>
            <a:r>
              <a:rPr lang="de-DE" altLang="de-DE" dirty="0"/>
              <a:t> in a Middle School </a:t>
            </a:r>
            <a:r>
              <a:rPr lang="de-DE" altLang="de-DE" dirty="0" err="1"/>
              <a:t>Classroom</a:t>
            </a:r>
            <a:r>
              <a:rPr lang="de-DE" altLang="de-DE" dirty="0"/>
              <a:t>. </a:t>
            </a:r>
            <a:r>
              <a:rPr lang="de-DE" altLang="de-DE" i="1" dirty="0"/>
              <a:t>The International Journal </a:t>
            </a:r>
            <a:r>
              <a:rPr lang="de-DE" altLang="de-DE" i="1" dirty="0" err="1"/>
              <a:t>of</a:t>
            </a:r>
            <a:r>
              <a:rPr lang="de-DE" altLang="de-DE" i="1" dirty="0"/>
              <a:t> Art &amp; Design Education, 29</a:t>
            </a:r>
            <a:r>
              <a:rPr lang="de-DE" altLang="de-DE" dirty="0"/>
              <a:t>(1), 37–53. </a:t>
            </a:r>
            <a:endParaRPr lang="en-US" altLang="de-DE" dirty="0"/>
          </a:p>
          <a:p>
            <a:endParaRPr lang="en-US" altLang="de-DE" dirty="0"/>
          </a:p>
          <a:p>
            <a:r>
              <a:rPr lang="en-US" altLang="de-DE" dirty="0"/>
              <a:t>Dotson, M. E., Alvarez, V., Tackett, M., Asturias, G., Leon, I., &amp; </a:t>
            </a:r>
            <a:r>
              <a:rPr lang="en-US" altLang="de-DE" dirty="0" err="1"/>
              <a:t>Ramanujam</a:t>
            </a:r>
            <a:r>
              <a:rPr lang="en-US" altLang="de-DE" dirty="0"/>
              <a:t>, N. (2020). Design Thinking-Based STEM Learning: Preliminary Results on Achieving Scale and Sustainability Through the IGNITE Model. </a:t>
            </a:r>
            <a:r>
              <a:rPr lang="en-US" altLang="de-DE" i="1" dirty="0"/>
              <a:t>Frontiers in Education</a:t>
            </a:r>
            <a:r>
              <a:rPr lang="en-US" altLang="de-DE" dirty="0"/>
              <a:t>, 5:14. https://doi.org/10.3389/feduc.2020.00014</a:t>
            </a:r>
          </a:p>
          <a:p>
            <a:endParaRPr lang="en-US" altLang="de-DE" dirty="0"/>
          </a:p>
          <a:p>
            <a:r>
              <a:rPr lang="de-DE" altLang="de-DE" dirty="0" err="1"/>
              <a:t>Högsdal</a:t>
            </a:r>
            <a:r>
              <a:rPr lang="de-DE" altLang="de-DE" dirty="0"/>
              <a:t>, S., &amp; Grundmeier, A.-M. (2021). Education </a:t>
            </a:r>
            <a:r>
              <a:rPr lang="de-DE" altLang="de-DE" dirty="0" err="1"/>
              <a:t>for</a:t>
            </a:r>
            <a:r>
              <a:rPr lang="de-DE" altLang="de-DE" dirty="0"/>
              <a:t> </a:t>
            </a:r>
            <a:r>
              <a:rPr lang="de-DE" altLang="de-DE" dirty="0" err="1"/>
              <a:t>Sustainable</a:t>
            </a:r>
            <a:r>
              <a:rPr lang="de-DE" altLang="de-DE" dirty="0"/>
              <a:t> Development </a:t>
            </a:r>
            <a:r>
              <a:rPr lang="de-DE" altLang="de-DE" dirty="0" err="1"/>
              <a:t>through</a:t>
            </a:r>
            <a:r>
              <a:rPr lang="de-DE" altLang="de-DE" dirty="0"/>
              <a:t> Design </a:t>
            </a:r>
            <a:r>
              <a:rPr lang="de-DE" altLang="de-DE" dirty="0" err="1"/>
              <a:t>Thinking</a:t>
            </a:r>
            <a:r>
              <a:rPr lang="de-DE" altLang="de-DE" dirty="0"/>
              <a:t>. Conference Paper International Conference on Technics, Technologies and Education ICTTE 2021 03.-05.11.2021 at </a:t>
            </a:r>
            <a:r>
              <a:rPr lang="de-DE" altLang="de-DE" dirty="0" err="1"/>
              <a:t>Trakia</a:t>
            </a:r>
            <a:r>
              <a:rPr lang="de-DE" altLang="de-DE" dirty="0"/>
              <a:t> University Stara Zagora, </a:t>
            </a:r>
            <a:r>
              <a:rPr lang="de-DE" altLang="de-DE" dirty="0" err="1"/>
              <a:t>Bulgaria</a:t>
            </a:r>
            <a:r>
              <a:rPr lang="de-DE" altLang="de-DE" dirty="0"/>
              <a:t>, 1-11.</a:t>
            </a:r>
            <a:endParaRPr lang="de-DE" altLang="de-DE" dirty="0">
              <a:solidFill>
                <a:srgbClr val="000000"/>
              </a:solidFill>
              <a:latin typeface="Times New Roman" panose="02020603050405020304" pitchFamily="18" charset="0"/>
              <a:cs typeface="Calibri" panose="020F0502020204030204" pitchFamily="34" charset="0"/>
            </a:endParaRPr>
          </a:p>
          <a:p>
            <a:endPar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Högsdal</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&amp; Grundmeier, A.-M. (2020). Der perfekte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Leseort</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als Design Challenge – Pilotprojekt zur didaktisch-methodischen Implementierung des Design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Thinking</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Ansatzes an Grundschulen in Baden-Württemberg. </a:t>
            </a:r>
            <a:r>
              <a:rPr lang="de-DE" altLang="de-DE"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altLang="de-DE" dirty="0"/>
              <a:t>The Perfect Reading Place as a Design Challenge: Pilot Project for the Didactic-Methodical Implementation of the Design Thinking Approach in </a:t>
            </a:r>
            <a:r>
              <a:rPr lang="de-DE" altLang="de-DE" dirty="0"/>
              <a:t>Elementary Schools in Baden-Württemberg</a:t>
            </a:r>
            <a:r>
              <a:rPr lang="de-DE" altLang="de-DE"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de-DE" altLang="de-DE" dirty="0">
                <a:solidFill>
                  <a:srgbClr val="000000"/>
                </a:solidFill>
                <a:latin typeface="Times New Roman" panose="02020603050405020304" pitchFamily="18" charset="0"/>
                <a:cs typeface="Calibri" panose="020F0502020204030204" pitchFamily="34" charset="0"/>
              </a:rPr>
              <a:t>In J. H. Park (Ed.), </a:t>
            </a:r>
            <a:r>
              <a:rPr lang="de-DE" altLang="de-DE" i="1" dirty="0">
                <a:solidFill>
                  <a:srgbClr val="000000"/>
                </a:solidFill>
                <a:latin typeface="Times New Roman" panose="02020603050405020304" pitchFamily="18" charset="0"/>
                <a:cs typeface="Calibri" panose="020F0502020204030204" pitchFamily="34" charset="0"/>
              </a:rPr>
              <a:t>Designwissenschaft trifft Bildungswissenschaft</a:t>
            </a:r>
            <a:r>
              <a:rPr lang="de-DE" altLang="de-DE" dirty="0">
                <a:solidFill>
                  <a:srgbClr val="000000"/>
                </a:solidFill>
                <a:latin typeface="Times New Roman" panose="02020603050405020304" pitchFamily="18" charset="0"/>
                <a:cs typeface="Calibri" panose="020F0502020204030204" pitchFamily="34" charset="0"/>
              </a:rPr>
              <a:t> </a:t>
            </a:r>
            <a:r>
              <a:rPr lang="de-DE" altLang="de-DE" i="1" dirty="0">
                <a:solidFill>
                  <a:srgbClr val="000000"/>
                </a:solidFill>
                <a:latin typeface="Times New Roman" panose="02020603050405020304" pitchFamily="18" charset="0"/>
                <a:cs typeface="Calibri" panose="020F0502020204030204" pitchFamily="34" charset="0"/>
              </a:rPr>
              <a:t>– Schriftenreihe zur Designpädagogik</a:t>
            </a:r>
            <a:r>
              <a:rPr lang="de-DE" altLang="de-DE" dirty="0">
                <a:solidFill>
                  <a:srgbClr val="000000"/>
                </a:solidFill>
                <a:latin typeface="Times New Roman" panose="02020603050405020304" pitchFamily="18" charset="0"/>
                <a:cs typeface="Calibri" panose="020F0502020204030204" pitchFamily="34" charset="0"/>
              </a:rPr>
              <a:t>. </a:t>
            </a:r>
            <a:r>
              <a:rPr lang="en-US" altLang="de-DE" dirty="0"/>
              <a:t>[Science of Design Meets Educational Science. Design &amp; Education – Series of Publications on Design Pedagogy] </a:t>
            </a:r>
            <a:r>
              <a:rPr lang="de-DE" altLang="de-DE" dirty="0">
                <a:solidFill>
                  <a:srgbClr val="000000"/>
                </a:solidFill>
                <a:latin typeface="Times New Roman" panose="02020603050405020304" pitchFamily="18" charset="0"/>
                <a:cs typeface="Calibri" panose="020F0502020204030204" pitchFamily="34" charset="0"/>
              </a:rPr>
              <a:t>(vol. 3, pp. 36-45). </a:t>
            </a:r>
            <a:r>
              <a:rPr lang="de-DE" altLang="de-DE" dirty="0" err="1">
                <a:solidFill>
                  <a:srgbClr val="000000"/>
                </a:solidFill>
                <a:latin typeface="Times New Roman" panose="02020603050405020304" pitchFamily="18" charset="0"/>
                <a:cs typeface="Calibri" panose="020F0502020204030204" pitchFamily="34" charset="0"/>
              </a:rPr>
              <a:t>kopaed</a:t>
            </a:r>
            <a:r>
              <a:rPr lang="de-DE" altLang="de-DE" dirty="0">
                <a:solidFill>
                  <a:srgbClr val="000000"/>
                </a:solidFill>
                <a:latin typeface="Times New Roman" panose="02020603050405020304" pitchFamily="18" charset="0"/>
                <a:cs typeface="Calibri" panose="020F0502020204030204" pitchFamily="34" charset="0"/>
              </a:rPr>
              <a:t>.</a:t>
            </a:r>
          </a:p>
          <a:p>
            <a:endParaRPr lang="en-US" altLang="de-DE" dirty="0"/>
          </a:p>
          <a:p>
            <a:r>
              <a:rPr lang="de-DE" altLang="de-DE" dirty="0"/>
              <a:t>MacDowell, P. (2020). </a:t>
            </a:r>
            <a:r>
              <a:rPr lang="en-US" altLang="de-DE" dirty="0"/>
              <a:t>Design Principles for Teaching Sustainability Within Makerspaces. In D. Scott &amp; J. Lock (Eds.), </a:t>
            </a:r>
            <a:r>
              <a:rPr lang="en-US" altLang="de-DE" i="1" dirty="0"/>
              <a:t>Teacher as Designer: Design Thinking for Educational Change </a:t>
            </a:r>
            <a:r>
              <a:rPr lang="en-US" altLang="de-DE" dirty="0"/>
              <a:t>(pp. 133-147). Springer.</a:t>
            </a:r>
          </a:p>
          <a:p>
            <a:endParaRPr lang="en-US" altLang="de-DE" dirty="0"/>
          </a:p>
          <a:p>
            <a:r>
              <a:rPr lang="de-DE" altLang="de-DE" dirty="0"/>
              <a:t>Mueller, J., Peters, J., </a:t>
            </a:r>
            <a:r>
              <a:rPr lang="de-DE" altLang="de-DE" dirty="0" err="1"/>
              <a:t>Dotson</a:t>
            </a:r>
            <a:r>
              <a:rPr lang="de-DE" altLang="de-DE" dirty="0"/>
              <a:t>, L., Dietzel, J., Asturias, G., </a:t>
            </a:r>
            <a:r>
              <a:rPr lang="de-DE" altLang="de-DE" dirty="0" err="1"/>
              <a:t>Cheatham</a:t>
            </a:r>
            <a:r>
              <a:rPr lang="de-DE" altLang="de-DE" dirty="0"/>
              <a:t>, A., et al. (2020). </a:t>
            </a:r>
            <a:r>
              <a:rPr lang="de-DE" altLang="de-DE" dirty="0" err="1"/>
              <a:t>Using</a:t>
            </a:r>
            <a:r>
              <a:rPr lang="de-DE" altLang="de-DE" dirty="0"/>
              <a:t> Human-</a:t>
            </a:r>
            <a:r>
              <a:rPr lang="de-DE" altLang="de-DE" dirty="0" err="1"/>
              <a:t>Centered</a:t>
            </a:r>
            <a:r>
              <a:rPr lang="de-DE" altLang="de-DE" dirty="0"/>
              <a:t> Design </a:t>
            </a:r>
            <a:r>
              <a:rPr lang="de-DE" altLang="de-DE" dirty="0" err="1"/>
              <a:t>to</a:t>
            </a:r>
            <a:r>
              <a:rPr lang="de-DE" altLang="de-DE" dirty="0"/>
              <a:t> Connect Engineering </a:t>
            </a:r>
            <a:r>
              <a:rPr lang="de-DE" altLang="de-DE" dirty="0" err="1"/>
              <a:t>Concepts</a:t>
            </a:r>
            <a:r>
              <a:rPr lang="de-DE" altLang="de-DE" dirty="0"/>
              <a:t> </a:t>
            </a:r>
            <a:r>
              <a:rPr lang="de-DE" altLang="de-DE" dirty="0" err="1"/>
              <a:t>to</a:t>
            </a:r>
            <a:r>
              <a:rPr lang="de-DE" altLang="de-DE" dirty="0"/>
              <a:t> </a:t>
            </a:r>
            <a:r>
              <a:rPr lang="de-DE" altLang="de-DE" dirty="0" err="1"/>
              <a:t>Sustainable</a:t>
            </a:r>
            <a:r>
              <a:rPr lang="de-DE" altLang="de-DE" dirty="0"/>
              <a:t> Development Goals. </a:t>
            </a:r>
            <a:r>
              <a:rPr lang="de-DE" altLang="de-DE" i="1" dirty="0" err="1"/>
              <a:t>Advances</a:t>
            </a:r>
            <a:r>
              <a:rPr lang="de-DE" altLang="de-DE" i="1" dirty="0"/>
              <a:t> in Engineering Education, 8</a:t>
            </a:r>
            <a:r>
              <a:rPr lang="de-DE" altLang="de-DE" dirty="0"/>
              <a:t>(2), </a:t>
            </a:r>
            <a:r>
              <a:rPr lang="en-US" altLang="de-DE" dirty="0"/>
              <a:t>1-24.</a:t>
            </a:r>
          </a:p>
          <a:p>
            <a:endParaRPr lang="en-US" altLang="de-DE" dirty="0"/>
          </a:p>
          <a:p>
            <a:r>
              <a:rPr lang="en-US" altLang="de-DE" dirty="0"/>
              <a:t>Scheer, A., </a:t>
            </a:r>
            <a:r>
              <a:rPr lang="en-US" altLang="de-DE" dirty="0" err="1"/>
              <a:t>Noweski</a:t>
            </a:r>
            <a:r>
              <a:rPr lang="en-US" altLang="de-DE" dirty="0"/>
              <a:t>, C., &amp; </a:t>
            </a:r>
            <a:r>
              <a:rPr lang="en-US" altLang="de-DE" dirty="0" err="1"/>
              <a:t>Meinel</a:t>
            </a:r>
            <a:r>
              <a:rPr lang="en-US" altLang="de-DE" dirty="0"/>
              <a:t>, C. (2012). Transforming Constructivist Learning into Action: Design Thinking in education. </a:t>
            </a:r>
            <a:r>
              <a:rPr lang="en-US" altLang="de-DE" i="1" dirty="0"/>
              <a:t>Design and Technology Education: an International Journal</a:t>
            </a:r>
            <a:r>
              <a:rPr lang="en-US" altLang="de-DE" dirty="0"/>
              <a:t>, </a:t>
            </a:r>
            <a:r>
              <a:rPr lang="en-US" altLang="de-DE" i="1" dirty="0"/>
              <a:t>17</a:t>
            </a:r>
            <a:r>
              <a:rPr lang="en-US" altLang="de-DE" dirty="0"/>
              <a:t>(3), 8–19. </a:t>
            </a:r>
          </a:p>
          <a:p>
            <a:endParaRPr lang="en-US" altLang="de-DE" dirty="0"/>
          </a:p>
        </p:txBody>
      </p:sp>
      <p:sp>
        <p:nvSpPr>
          <p:cNvPr id="80900" name="Foliennummernplatzhalter 3">
            <a:extLst>
              <a:ext uri="{FF2B5EF4-FFF2-40B4-BE49-F238E27FC236}">
                <a16:creationId xmlns:a16="http://schemas.microsoft.com/office/drawing/2014/main" id="{F2B11596-5AB3-4DD0-B154-665F865EA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6D9B0DF-D117-4FC3-8D04-5829209589F5}" type="slidenum">
              <a:rPr lang="de-DE" altLang="de-DE" smtClean="0"/>
              <a:pPr/>
              <a:t>35</a:t>
            </a:fld>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a:extLst>
              <a:ext uri="{FF2B5EF4-FFF2-40B4-BE49-F238E27FC236}">
                <a16:creationId xmlns:a16="http://schemas.microsoft.com/office/drawing/2014/main" id="{38FE9705-59D4-4305-BC07-A0445D8A6E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izenplatzhalter 2">
            <a:extLst>
              <a:ext uri="{FF2B5EF4-FFF2-40B4-BE49-F238E27FC236}">
                <a16:creationId xmlns:a16="http://schemas.microsoft.com/office/drawing/2014/main" id="{27B997E4-3EBE-4ADD-8ED9-6E56BBE356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cs typeface="Times New Roman" panose="02020603050405020304" pitchFamily="18" charset="0"/>
            </a:endParaRPr>
          </a:p>
        </p:txBody>
      </p:sp>
      <p:sp>
        <p:nvSpPr>
          <p:cNvPr id="82948" name="Foliennummernplatzhalter 3">
            <a:extLst>
              <a:ext uri="{FF2B5EF4-FFF2-40B4-BE49-F238E27FC236}">
                <a16:creationId xmlns:a16="http://schemas.microsoft.com/office/drawing/2014/main" id="{8B4EFC3C-5419-46DC-991E-57AEBA45C5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AFC4EBC-BB56-404A-A6C5-9E2EB85ED443}" type="slidenum">
              <a:rPr lang="de-DE" altLang="de-DE" smtClean="0"/>
              <a:pPr/>
              <a:t>36</a:t>
            </a:fld>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a:extLst>
              <a:ext uri="{FF2B5EF4-FFF2-40B4-BE49-F238E27FC236}">
                <a16:creationId xmlns:a16="http://schemas.microsoft.com/office/drawing/2014/main" id="{5C729975-2D69-4BB5-BC15-2686040B7D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izenplatzhalter 2">
            <a:extLst>
              <a:ext uri="{FF2B5EF4-FFF2-40B4-BE49-F238E27FC236}">
                <a16:creationId xmlns:a16="http://schemas.microsoft.com/office/drawing/2014/main" id="{3E4B0777-6603-4411-9258-7A13A68F7C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In Germany the promotion of design competence is part of the overarching educational goal of the </a:t>
            </a:r>
            <a:r>
              <a:rPr lang="en-US" altLang="de-DE" i="1" dirty="0"/>
              <a:t>Orientation Framework for Global Development Learning</a:t>
            </a:r>
            <a:r>
              <a:rPr lang="en-US" altLang="de-DE" dirty="0"/>
              <a:t>, which was commissioned by the Federal Ministry for Economic Cooperation and Development and the Conference of Ministers of Education in Germany. According to Gerhard de </a:t>
            </a:r>
            <a:r>
              <a:rPr lang="en-US" altLang="de-DE" dirty="0" err="1"/>
              <a:t>Haan</a:t>
            </a:r>
            <a:r>
              <a:rPr lang="en-US" altLang="de-DE" dirty="0"/>
              <a:t> (2008, n. d.), design competence is the core competence of ESD. </a:t>
            </a:r>
          </a:p>
          <a:p>
            <a:endParaRPr lang="en-US" altLang="de-DE" dirty="0"/>
          </a:p>
          <a:p>
            <a:r>
              <a:rPr lang="de-DE" altLang="de-DE" dirty="0"/>
              <a:t>De Haan, G. (2008). Gestaltungskompetenz als Kompetenzkonzept der Bildung für nachhaltige Entwicklung.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Design competence as a competence concept of Education for Sustainable Development.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In I. Bormann &amp; G. de Haan (Eds.), </a:t>
            </a:r>
            <a:r>
              <a:rPr lang="de-DE" altLang="de-DE" i="1" dirty="0"/>
              <a:t>Kompetenzen der Bildung für nachhaltige Entwicklung. Operationalisierung, Messung, Rahmenbedingungen, Befunde </a:t>
            </a:r>
            <a:r>
              <a:rPr lang="de-DE" altLang="de-DE" dirty="0">
                <a:latin typeface="Arial" panose="020B0604020202020204" pitchFamily="34" charset="0"/>
                <a:cs typeface="Arial" panose="020B0604020202020204" pitchFamily="34" charset="0"/>
              </a:rPr>
              <a:t>[</a:t>
            </a:r>
            <a:r>
              <a:rPr lang="de-DE" altLang="de-DE" dirty="0" err="1">
                <a:latin typeface="Arial" panose="020B0604020202020204" pitchFamily="34" charset="0"/>
                <a:cs typeface="Arial" panose="020B0604020202020204" pitchFamily="34" charset="0"/>
              </a:rPr>
              <a:t>Competences</a:t>
            </a:r>
            <a:r>
              <a:rPr lang="de-DE" altLang="de-DE" dirty="0">
                <a:latin typeface="Arial" panose="020B0604020202020204" pitchFamily="34" charset="0"/>
                <a:cs typeface="Arial" panose="020B0604020202020204" pitchFamily="34" charset="0"/>
              </a:rPr>
              <a:t> </a:t>
            </a:r>
            <a:r>
              <a:rPr lang="de-DE" altLang="de-DE" dirty="0" err="1">
                <a:latin typeface="Arial" panose="020B0604020202020204" pitchFamily="34" charset="0"/>
                <a:cs typeface="Arial" panose="020B0604020202020204" pitchFamily="34" charset="0"/>
              </a:rPr>
              <a:t>of</a:t>
            </a:r>
            <a:r>
              <a:rPr lang="de-DE" altLang="de-DE" dirty="0">
                <a:latin typeface="Arial" panose="020B0604020202020204" pitchFamily="34" charset="0"/>
                <a:cs typeface="Arial" panose="020B0604020202020204" pitchFamily="34" charset="0"/>
              </a:rPr>
              <a:t> Education </a:t>
            </a:r>
            <a:r>
              <a:rPr lang="de-DE" altLang="de-DE" dirty="0" err="1">
                <a:latin typeface="Arial" panose="020B0604020202020204" pitchFamily="34" charset="0"/>
                <a:cs typeface="Arial" panose="020B0604020202020204" pitchFamily="34" charset="0"/>
              </a:rPr>
              <a:t>for</a:t>
            </a:r>
            <a:r>
              <a:rPr lang="de-DE" altLang="de-DE" dirty="0">
                <a:latin typeface="Arial" panose="020B0604020202020204" pitchFamily="34" charset="0"/>
                <a:cs typeface="Arial" panose="020B0604020202020204" pitchFamily="34" charset="0"/>
              </a:rPr>
              <a:t> </a:t>
            </a:r>
            <a:r>
              <a:rPr lang="de-DE" altLang="de-DE" dirty="0" err="1">
                <a:latin typeface="Arial" panose="020B0604020202020204" pitchFamily="34" charset="0"/>
                <a:cs typeface="Arial" panose="020B0604020202020204" pitchFamily="34" charset="0"/>
              </a:rPr>
              <a:t>Sustainable</a:t>
            </a:r>
            <a:r>
              <a:rPr lang="de-DE" altLang="de-DE" dirty="0">
                <a:latin typeface="Arial" panose="020B0604020202020204" pitchFamily="34" charset="0"/>
                <a:cs typeface="Arial" panose="020B0604020202020204" pitchFamily="34" charset="0"/>
              </a:rPr>
              <a:t> Development: </a:t>
            </a:r>
            <a:r>
              <a:rPr lang="en-US" altLang="de-DE" dirty="0" err="1"/>
              <a:t>Operationalisation</a:t>
            </a:r>
            <a:r>
              <a:rPr lang="en-US" altLang="de-DE" dirty="0"/>
              <a:t>, measurement, frameworks, findings</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dirty="0"/>
              <a:t>(pp. 23–43). VS Verlag für Sozialwissenschaften.</a:t>
            </a:r>
          </a:p>
          <a:p>
            <a:endParaRPr lang="de-DE" altLang="de-DE" dirty="0"/>
          </a:p>
          <a:p>
            <a:r>
              <a:rPr lang="en-US" altLang="de-DE" dirty="0"/>
              <a:t>De </a:t>
            </a:r>
            <a:r>
              <a:rPr lang="de-DE" altLang="de-DE" dirty="0"/>
              <a:t>Haan, G. (n. d.). </a:t>
            </a:r>
            <a:r>
              <a:rPr lang="de-DE" altLang="de-DE" i="1" dirty="0"/>
              <a:t>Teilkompetenzen der Gestaltungskompetenz</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Sub-competences of the design competence.</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http://www.transfer-21.de/indexe2aa.html?p=294</a:t>
            </a:r>
          </a:p>
          <a:p>
            <a:endParaRPr lang="en-US" altLang="de-DE" dirty="0"/>
          </a:p>
          <a:p>
            <a:r>
              <a:rPr lang="de-DE" altLang="de-DE" dirty="0"/>
              <a:t>Seybold, H. (2019). (Didaktische) Prinzipien von Bildung für nachhaltige Entwicklung. In H. Macha &amp; N. Meder (Eds.), </a:t>
            </a:r>
            <a:r>
              <a:rPr lang="de-DE" altLang="de-DE" i="1" dirty="0"/>
              <a:t>Handbuch der Erziehungswissenschaft. Familie-Kindheit-Jugend-Gender /Umwelten</a:t>
            </a:r>
            <a:r>
              <a:rPr lang="de-DE" altLang="de-DE" dirty="0"/>
              <a:t> [</a:t>
            </a:r>
            <a:r>
              <a:rPr lang="en-US" altLang="de-DE" dirty="0"/>
              <a:t>Handbook of Educational Science: Family-Childhood-Adolescence-Gender /Environments</a:t>
            </a:r>
            <a:r>
              <a:rPr lang="de-DE" altLang="de-DE" dirty="0"/>
              <a:t>] (vol. 3, pp. 1199-1207). BRILL Schöningh. https://doi.org/10.30965/9783657765508_059</a:t>
            </a:r>
            <a:endParaRPr lang="en-US" altLang="de-DE" dirty="0"/>
          </a:p>
          <a:p>
            <a:endParaRPr lang="en-GB" altLang="de-DE" dirty="0"/>
          </a:p>
        </p:txBody>
      </p:sp>
      <p:sp>
        <p:nvSpPr>
          <p:cNvPr id="84996" name="Foliennummernplatzhalter 3">
            <a:extLst>
              <a:ext uri="{FF2B5EF4-FFF2-40B4-BE49-F238E27FC236}">
                <a16:creationId xmlns:a16="http://schemas.microsoft.com/office/drawing/2014/main" id="{1BD6524D-10DC-476E-8128-D9C6974C0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CBB60C3-3F5B-40EF-A934-182241F8F9CB}" type="slidenum">
              <a:rPr lang="de-DE" altLang="de-DE" smtClean="0"/>
              <a:pPr/>
              <a:t>37</a:t>
            </a:fld>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a:extLst>
              <a:ext uri="{FF2B5EF4-FFF2-40B4-BE49-F238E27FC236}">
                <a16:creationId xmlns:a16="http://schemas.microsoft.com/office/drawing/2014/main" id="{9142F78C-7D39-4FDE-86FF-B4BF22D490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izenplatzhalter 2">
            <a:extLst>
              <a:ext uri="{FF2B5EF4-FFF2-40B4-BE49-F238E27FC236}">
                <a16:creationId xmlns:a16="http://schemas.microsoft.com/office/drawing/2014/main" id="{6337EA99-91B7-44C1-920D-DFB810884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The current concept of design competence by de </a:t>
            </a:r>
            <a:r>
              <a:rPr lang="en-US" altLang="de-DE" dirty="0" err="1"/>
              <a:t>Haan</a:t>
            </a:r>
            <a:r>
              <a:rPr lang="en-US" altLang="de-DE" dirty="0"/>
              <a:t> assumes that it can be divided into 12 sub-competences. </a:t>
            </a:r>
            <a:endParaRPr lang="de-DE" altLang="de-DE" dirty="0"/>
          </a:p>
          <a:p>
            <a:r>
              <a:rPr lang="en-GB" altLang="de-DE" dirty="0"/>
              <a:t>It is obvious that these 12 sub-competences of design competence developed by de </a:t>
            </a:r>
            <a:r>
              <a:rPr lang="en-GB" altLang="de-DE" dirty="0" err="1"/>
              <a:t>Haan</a:t>
            </a:r>
            <a:r>
              <a:rPr lang="en-GB" altLang="de-DE" dirty="0"/>
              <a:t> in order to implement ESD,  show a high congruence to the Design Thinking principles described by Brown, 2009; </a:t>
            </a:r>
            <a:r>
              <a:rPr lang="en-GB" altLang="de-DE" dirty="0" err="1"/>
              <a:t>Meinel</a:t>
            </a:r>
            <a:r>
              <a:rPr lang="en-GB" altLang="de-DE" dirty="0"/>
              <a:t> et al., 2015 and </a:t>
            </a:r>
            <a:r>
              <a:rPr lang="en-GB" altLang="de-DE" dirty="0" err="1"/>
              <a:t>Rauth</a:t>
            </a:r>
            <a:r>
              <a:rPr lang="en-GB" altLang="de-DE" dirty="0"/>
              <a:t> et al., 2010.</a:t>
            </a:r>
          </a:p>
          <a:p>
            <a:endParaRPr lang="en-GB" altLang="de-DE" dirty="0">
              <a:solidFill>
                <a:srgbClr val="002060"/>
              </a:solidFill>
              <a:latin typeface="Franklin Gothic Demi" panose="020B0703020102020204" pitchFamily="34" charset="0"/>
              <a:ea typeface="Franklin Gothic Book" panose="020B0503020102020204" pitchFamily="34" charset="0"/>
              <a:cs typeface="Franklin Gothic Book" panose="020B0503020102020204" pitchFamily="34" charset="0"/>
            </a:endParaRPr>
          </a:p>
          <a:p>
            <a:r>
              <a:rPr lang="en-US" altLang="de-DE" dirty="0" err="1"/>
              <a:t>Rauth</a:t>
            </a:r>
            <a:r>
              <a:rPr lang="en-US" altLang="de-DE" dirty="0"/>
              <a:t>, I., </a:t>
            </a:r>
            <a:r>
              <a:rPr lang="en-US" altLang="de-DE" dirty="0" err="1"/>
              <a:t>Köppen</a:t>
            </a:r>
            <a:r>
              <a:rPr lang="en-US" altLang="de-DE" dirty="0"/>
              <a:t>, E., Jobst, B., &amp; </a:t>
            </a:r>
            <a:r>
              <a:rPr lang="en-US" altLang="de-DE" dirty="0" err="1"/>
              <a:t>Meinel</a:t>
            </a:r>
            <a:r>
              <a:rPr lang="en-US" altLang="de-DE" dirty="0"/>
              <a:t>, C. (2010). </a:t>
            </a:r>
            <a:r>
              <a:rPr lang="en-US" altLang="de-DE" i="1" dirty="0"/>
              <a:t>Design Thinking: An Educational Model towards Creative Confidence</a:t>
            </a:r>
            <a:r>
              <a:rPr lang="en-US" altLang="de-DE" dirty="0"/>
              <a:t>. DS 66-2: Proceedings of the 1st International Conference on Design Creativity (ICDC 2010). https://www.designsociety.org/publication/30267/Design+Thinking%3A+An+Educational+Model+towards+Creative+Confidence</a:t>
            </a:r>
            <a:endParaRPr lang="de-DE" altLang="de-DE" dirty="0">
              <a:solidFill>
                <a:srgbClr val="002060"/>
              </a:solidFill>
              <a:latin typeface="Franklin Gothic Demi" panose="020B0703020102020204" pitchFamily="34" charset="0"/>
              <a:ea typeface="Franklin Gothic Book" panose="020B0503020102020204" pitchFamily="34" charset="0"/>
              <a:cs typeface="Franklin Gothic Book" panose="020B0503020102020204" pitchFamily="34" charset="0"/>
            </a:endParaRPr>
          </a:p>
          <a:p>
            <a:endParaRPr lang="de-DE" altLang="de-DE" dirty="0"/>
          </a:p>
        </p:txBody>
      </p:sp>
      <p:sp>
        <p:nvSpPr>
          <p:cNvPr id="87044" name="Foliennummernplatzhalter 3">
            <a:extLst>
              <a:ext uri="{FF2B5EF4-FFF2-40B4-BE49-F238E27FC236}">
                <a16:creationId xmlns:a16="http://schemas.microsoft.com/office/drawing/2014/main" id="{0625F2CD-6B13-44DD-989F-394F569D74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D03E0A5-EE60-4CAF-9ACD-D0C08D008BA9}" type="slidenum">
              <a:rPr lang="de-DE" altLang="de-DE" smtClean="0"/>
              <a:pPr/>
              <a:t>38</a:t>
            </a:fld>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a:extLst>
              <a:ext uri="{FF2B5EF4-FFF2-40B4-BE49-F238E27FC236}">
                <a16:creationId xmlns:a16="http://schemas.microsoft.com/office/drawing/2014/main" id="{0934E1D8-D346-4ADA-A8C1-639F02D92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izenplatzhalter 2">
            <a:extLst>
              <a:ext uri="{FF2B5EF4-FFF2-40B4-BE49-F238E27FC236}">
                <a16:creationId xmlns:a16="http://schemas.microsoft.com/office/drawing/2014/main" id="{43BD23DD-AA31-496F-96A5-CA4616E165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In order to implement Design Thinking in textile education it is important to </a:t>
            </a:r>
            <a:r>
              <a:rPr lang="en-US" altLang="de-DE" dirty="0" err="1"/>
              <a:t>internalise</a:t>
            </a:r>
            <a:r>
              <a:rPr lang="en-US" altLang="de-DE" dirty="0"/>
              <a:t> its principles as a mindset (Brown, 2009; </a:t>
            </a:r>
            <a:r>
              <a:rPr lang="de-DE" altLang="de-DE" dirty="0"/>
              <a:t>Meinel et al., 2015; Rauth et al., 2010). </a:t>
            </a:r>
          </a:p>
        </p:txBody>
      </p:sp>
      <p:sp>
        <p:nvSpPr>
          <p:cNvPr id="89092" name="Foliennummernplatzhalter 3">
            <a:extLst>
              <a:ext uri="{FF2B5EF4-FFF2-40B4-BE49-F238E27FC236}">
                <a16:creationId xmlns:a16="http://schemas.microsoft.com/office/drawing/2014/main" id="{D3A212EB-D0AF-47EB-82EC-8DAF791C0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F69C01C-4062-4DF8-A8CC-F1E0FC2381CC}" type="slidenum">
              <a:rPr lang="de-DE" altLang="de-DE" smtClean="0"/>
              <a:pPr/>
              <a:t>39</a:t>
            </a:fld>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a:extLst>
              <a:ext uri="{FF2B5EF4-FFF2-40B4-BE49-F238E27FC236}">
                <a16:creationId xmlns:a16="http://schemas.microsoft.com/office/drawing/2014/main" id="{090864F7-6DBA-4F92-A5F6-30FD473B56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a:extLst>
              <a:ext uri="{FF2B5EF4-FFF2-40B4-BE49-F238E27FC236}">
                <a16:creationId xmlns:a16="http://schemas.microsoft.com/office/drawing/2014/main" id="{73689CD1-A75C-49D5-BC9D-BA6A23ED58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91140" name="Foliennummernplatzhalter 3">
            <a:extLst>
              <a:ext uri="{FF2B5EF4-FFF2-40B4-BE49-F238E27FC236}">
                <a16:creationId xmlns:a16="http://schemas.microsoft.com/office/drawing/2014/main" id="{DCF8CFB8-E188-4E15-AB1B-C528FCC38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861E8E0-D453-4DFB-87B8-329AC8CBD2F3}" type="slidenum">
              <a:rPr lang="de-DE" altLang="de-DE" smtClean="0"/>
              <a:pPr/>
              <a:t>40</a:t>
            </a:fld>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de-DE" dirty="0"/>
              <a:t>In other words, Design Thinking brings together what is desirable from a human point of view with what is technologically feasible and economically viable in order to create user-centred innovation.</a:t>
            </a:r>
            <a:endParaRPr lang="en-US" altLang="de-DE" dirty="0"/>
          </a:p>
        </p:txBody>
      </p:sp>
      <p:sp>
        <p:nvSpPr>
          <p:cNvPr id="4" name="Foliennummernplatzhalter 3"/>
          <p:cNvSpPr>
            <a:spLocks noGrp="1"/>
          </p:cNvSpPr>
          <p:nvPr>
            <p:ph type="sldNum" sz="quarter" idx="5"/>
          </p:nvPr>
        </p:nvSpPr>
        <p:spPr/>
        <p:txBody>
          <a:bodyPr/>
          <a:lstStyle/>
          <a:p>
            <a:pPr>
              <a:defRPr/>
            </a:pPr>
            <a:fld id="{3A593A08-53F9-44E9-8116-9DA26CF3D882}" type="slidenum">
              <a:rPr lang="de-DE" smtClean="0"/>
              <a:pPr>
                <a:defRPr/>
              </a:pPr>
              <a:t>41</a:t>
            </a:fld>
            <a:endParaRPr lang="de-DE"/>
          </a:p>
        </p:txBody>
      </p:sp>
    </p:spTree>
    <p:extLst>
      <p:ext uri="{BB962C8B-B14F-4D97-AF65-F5344CB8AC3E}">
        <p14:creationId xmlns:p14="http://schemas.microsoft.com/office/powerpoint/2010/main" val="576299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a:extLst>
              <a:ext uri="{FF2B5EF4-FFF2-40B4-BE49-F238E27FC236}">
                <a16:creationId xmlns:a16="http://schemas.microsoft.com/office/drawing/2014/main" id="{56583CD7-BBE4-4367-90D0-EE737AF978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izenplatzhalter 2">
            <a:extLst>
              <a:ext uri="{FF2B5EF4-FFF2-40B4-BE49-F238E27FC236}">
                <a16:creationId xmlns:a16="http://schemas.microsoft.com/office/drawing/2014/main" id="{0A327955-F51C-4708-A7BD-EDB8DB00E1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94212" name="Foliennummernplatzhalter 3">
            <a:extLst>
              <a:ext uri="{FF2B5EF4-FFF2-40B4-BE49-F238E27FC236}">
                <a16:creationId xmlns:a16="http://schemas.microsoft.com/office/drawing/2014/main" id="{0ADF3492-A157-4106-9FEE-81E80F09B4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CE7B5BE-E2E3-4CE7-B163-B7204E57BA4D}" type="slidenum">
              <a:rPr lang="de-DE" altLang="de-DE" smtClean="0"/>
              <a:pPr/>
              <a:t>42</a:t>
            </a:fld>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a:extLst>
              <a:ext uri="{FF2B5EF4-FFF2-40B4-BE49-F238E27FC236}">
                <a16:creationId xmlns:a16="http://schemas.microsoft.com/office/drawing/2014/main" id="{E7A54517-77DB-4019-81A9-757F3FCF7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a:extLst>
              <a:ext uri="{FF2B5EF4-FFF2-40B4-BE49-F238E27FC236}">
                <a16:creationId xmlns:a16="http://schemas.microsoft.com/office/drawing/2014/main" id="{6191FC4C-1D38-4448-BABF-1DB2F9E61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de-DE"/>
          </a:p>
        </p:txBody>
      </p:sp>
      <p:sp>
        <p:nvSpPr>
          <p:cNvPr id="96260" name="Foliennummernplatzhalter 3">
            <a:extLst>
              <a:ext uri="{FF2B5EF4-FFF2-40B4-BE49-F238E27FC236}">
                <a16:creationId xmlns:a16="http://schemas.microsoft.com/office/drawing/2014/main" id="{D912080F-7D57-4207-8790-8AF759AF2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BD4E592-2885-4DC3-A5D2-3724FE731328}" type="slidenum">
              <a:rPr lang="de-DE" altLang="de-DE" smtClean="0"/>
              <a:pPr/>
              <a:t>43</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13E1EF35-F4A8-42C4-A453-D14CD370A5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97980E68-9951-4850-93E3-1C2D3FA0468B}"/>
              </a:ext>
            </a:extLst>
          </p:cNvPr>
          <p:cNvSpPr>
            <a:spLocks noGrp="1"/>
          </p:cNvSpPr>
          <p:nvPr>
            <p:ph type="body" idx="1"/>
          </p:nvPr>
        </p:nvSpPr>
        <p:spPr/>
        <p:txBody>
          <a:bodyPr/>
          <a:lstStyle/>
          <a:p>
            <a:pPr>
              <a:defRPr/>
            </a:pPr>
            <a:r>
              <a:rPr lang="en-US" altLang="de-DE" b="1" dirty="0"/>
              <a:t>Questions for the Plenary:</a:t>
            </a:r>
          </a:p>
          <a:p>
            <a:pPr marL="171450" indent="-171450">
              <a:buFontTx/>
              <a:buChar char="•"/>
              <a:defRPr/>
            </a:pPr>
            <a:r>
              <a:rPr lang="en-US" altLang="de-DE" dirty="0"/>
              <a:t>Have you heard of Design Thinking before?</a:t>
            </a:r>
          </a:p>
          <a:p>
            <a:pPr marL="171450" indent="-171450">
              <a:buFontTx/>
              <a:buChar char="•"/>
              <a:defRPr/>
            </a:pPr>
            <a:r>
              <a:rPr lang="en-US" altLang="de-DE" dirty="0"/>
              <a:t>If so, what do you know about it?</a:t>
            </a:r>
          </a:p>
          <a:p>
            <a:pPr marL="171450" indent="-171450">
              <a:buFontTx/>
              <a:buChar char="•"/>
              <a:defRPr/>
            </a:pPr>
            <a:r>
              <a:rPr lang="en-US" altLang="de-DE" dirty="0"/>
              <a:t>Have you ever worked with this method? </a:t>
            </a:r>
          </a:p>
          <a:p>
            <a:pPr marL="171450" indent="-171450">
              <a:buFontTx/>
              <a:buChar char="•"/>
              <a:defRPr/>
            </a:pPr>
            <a:r>
              <a:rPr lang="en-US" altLang="de-DE" dirty="0"/>
              <a:t>What do you think is it good for?</a:t>
            </a:r>
          </a:p>
          <a:p>
            <a:pPr marL="171450" indent="-171450">
              <a:buFontTx/>
              <a:buChar char="•"/>
              <a:defRPr/>
            </a:pPr>
            <a:r>
              <a:rPr lang="en-US" altLang="de-DE" dirty="0"/>
              <a:t>What does this have to do with the teaching and learning in higher education?</a:t>
            </a:r>
          </a:p>
          <a:p>
            <a:pPr marL="171450" indent="-171450">
              <a:buFontTx/>
              <a:buChar char="•"/>
              <a:defRPr/>
            </a:pPr>
            <a:endParaRPr lang="en-US" altLang="de-DE" dirty="0"/>
          </a:p>
          <a:p>
            <a:pPr marL="171450" indent="-171450">
              <a:buFontTx/>
              <a:buChar char="•"/>
              <a:defRPr/>
            </a:pPr>
            <a:r>
              <a:rPr lang="en-US" altLang="de-DE" dirty="0"/>
              <a:t>Design Thinking is a creativity method inspired by the way designers have been working for many decades.</a:t>
            </a:r>
          </a:p>
          <a:p>
            <a:pPr marL="171450" indent="-171450">
              <a:buFontTx/>
              <a:buChar char="•"/>
              <a:defRPr/>
            </a:pPr>
            <a:r>
              <a:rPr lang="en-US" altLang="de-DE" dirty="0"/>
              <a:t>Goal: Solve complex problems in an innovative and user-centered way.</a:t>
            </a:r>
          </a:p>
          <a:p>
            <a:pPr marL="171450" indent="-171450">
              <a:buFontTx/>
              <a:buChar char="•"/>
              <a:defRPr/>
            </a:pPr>
            <a:endParaRPr lang="en-US" altLang="de-DE" sz="1100" dirty="0"/>
          </a:p>
          <a:p>
            <a:pPr>
              <a:defRPr/>
            </a:pPr>
            <a:r>
              <a:rPr lang="en-US" altLang="de-DE" sz="1100" dirty="0"/>
              <a:t>Image Source: </a:t>
            </a:r>
            <a:r>
              <a:rPr lang="en-US" altLang="de-DE" sz="1100" dirty="0" err="1"/>
              <a:t>Haftnotizen</a:t>
            </a:r>
            <a:r>
              <a:rPr lang="en-US" altLang="de-DE" sz="1100" dirty="0"/>
              <a:t> an </a:t>
            </a:r>
            <a:r>
              <a:rPr lang="en-US" altLang="de-DE" sz="1100" dirty="0" err="1"/>
              <a:t>Bord</a:t>
            </a:r>
            <a:r>
              <a:rPr lang="en-US" altLang="de-DE" sz="1100" dirty="0"/>
              <a:t>, Polina Zimmermann, https://www.pexels.com/de-de/lizenz/, https://www.pexels.com/de-de/foto/haftnotizen-an-bord-3782235/</a:t>
            </a:r>
            <a:endParaRPr lang="de-DE" altLang="de-DE" sz="1100" dirty="0"/>
          </a:p>
        </p:txBody>
      </p:sp>
      <p:sp>
        <p:nvSpPr>
          <p:cNvPr id="23556" name="Foliennummernplatzhalter 3">
            <a:extLst>
              <a:ext uri="{FF2B5EF4-FFF2-40B4-BE49-F238E27FC236}">
                <a16:creationId xmlns:a16="http://schemas.microsoft.com/office/drawing/2014/main" id="{4F07DF93-C69D-4506-903C-B405388AEE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02E8976-4C78-4115-94BF-7E9C924B844B}" type="slidenum">
              <a:rPr lang="de-DE" altLang="de-DE" smtClean="0"/>
              <a:pPr/>
              <a:t>6</a:t>
            </a:fld>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a:extLst>
              <a:ext uri="{FF2B5EF4-FFF2-40B4-BE49-F238E27FC236}">
                <a16:creationId xmlns:a16="http://schemas.microsoft.com/office/drawing/2014/main" id="{3C288717-6179-4650-B94A-59E3881B88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izenplatzhalter 2">
            <a:extLst>
              <a:ext uri="{FF2B5EF4-FFF2-40B4-BE49-F238E27FC236}">
                <a16:creationId xmlns:a16="http://schemas.microsoft.com/office/drawing/2014/main" id="{D26B8A5B-72B4-4B93-9089-36B743B162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The iterative process of Design Thinking comprises the phases of understanding, observing, defining perspectives, finding ideas, building prototypes and testing (</a:t>
            </a:r>
            <a:r>
              <a:rPr lang="en-US" altLang="de-DE" dirty="0" err="1"/>
              <a:t>Meinel</a:t>
            </a:r>
            <a:r>
              <a:rPr lang="en-US" altLang="de-DE" dirty="0"/>
              <a:t> et. al, 2015). It thus shows high similarities with the process of research-based learning described by Huber (2009).</a:t>
            </a:r>
          </a:p>
          <a:p>
            <a:endParaRPr lang="de-DE" altLang="de-DE" dirty="0"/>
          </a:p>
          <a:p>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Foster, J. (1974). Aktives Lernen. Konzeption des entdeckenden Lernens im Primarbereich. </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r>
              <a:rPr lang="en-US"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Active learning: concept of discovery learning in primary education.</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Maier. </a:t>
            </a:r>
          </a:p>
          <a:p>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Huber, L. (2009). Warum Forschendes Lernen nötig und möglich ist. </a:t>
            </a:r>
            <a:r>
              <a:rPr lang="de-DE" altLang="de-DE"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altLang="de-DE" dirty="0">
                <a:solidFill>
                  <a:srgbClr val="000000"/>
                </a:solidFill>
                <a:latin typeface="Arial" panose="020B0604020202020204" pitchFamily="34" charset="0"/>
                <a:ea typeface="Calibri" panose="020F0502020204030204" pitchFamily="34" charset="0"/>
                <a:cs typeface="Arial" panose="020B0604020202020204" pitchFamily="34" charset="0"/>
              </a:rPr>
              <a:t>Why research-based learning is necessary and possible.</a:t>
            </a:r>
            <a:r>
              <a:rPr lang="de-DE" altLang="de-DE" dirty="0">
                <a:solidFill>
                  <a:srgbClr val="000000"/>
                </a:solidFill>
                <a:latin typeface="Verdana" panose="020B0604030504040204" pitchFamily="34" charset="0"/>
                <a:ea typeface="Verdana" panose="020B0604030504040204" pitchFamily="34" charset="0"/>
                <a:cs typeface="Arial" panose="020B0604020202020204" pitchFamily="34"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L. Huber, J. Hellmer &amp; F. Schneider (Eds.), </a:t>
            </a:r>
            <a:r>
              <a:rPr lang="de-DE" altLang="de-D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Forschendes Lernen im Studium. Aktuelle Konzepte und Erfahrungen</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r>
              <a:rPr lang="en-US"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Research-based learning in higher education. Current concepts and experiences </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(pp. 9–35).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UniversitätsVerlag</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Webler</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Klafki, W. (2003). Selbstständiges Lernen muss gelernt werden! </a:t>
            </a:r>
            <a:r>
              <a:rPr lang="de-DE" altLang="de-DE"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altLang="de-DE" dirty="0">
                <a:solidFill>
                  <a:srgbClr val="000000"/>
                </a:solidFill>
                <a:latin typeface="Arial" panose="020B0604020202020204" pitchFamily="34" charset="0"/>
                <a:ea typeface="Calibri" panose="020F0502020204030204" pitchFamily="34" charset="0"/>
                <a:cs typeface="Arial" panose="020B0604020202020204" pitchFamily="34" charset="0"/>
              </a:rPr>
              <a:t>Independent learning must be learned!</a:t>
            </a:r>
            <a:r>
              <a:rPr lang="de-DE" altLang="de-DE" dirty="0">
                <a:solidFill>
                  <a:srgbClr val="000000"/>
                </a:solidFill>
                <a:latin typeface="Verdana" panose="020B0604030504040204" pitchFamily="34" charset="0"/>
                <a:ea typeface="Verdana" panose="020B0604030504040204" pitchFamily="34" charset="0"/>
                <a:cs typeface="Arial" panose="020B0604020202020204" pitchFamily="34"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F.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Stübig</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&amp; C. Schäfer (Eds.), </a:t>
            </a:r>
            <a:r>
              <a:rPr lang="de-DE" altLang="de-D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Selbstständiges Lernen in der Schule </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[Independent </a:t>
            </a:r>
            <a:r>
              <a:rPr lang="de-DE" altLang="de-DE"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learning</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t>
            </a:r>
            <a:r>
              <a:rPr lang="de-DE" altLang="de-DE"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school</a:t>
            </a:r>
            <a:r>
              <a:rPr lang="de-DE"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(pp. 19-57). University Press.</a:t>
            </a:r>
          </a:p>
          <a:p>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Winter, H. W. (2016). Entdeckendes Lernen im Mathematikunterricht. Einblicke in die Ideengeschichte und ihre Bedeutung für die Pädagogik </a:t>
            </a:r>
            <a:r>
              <a:rPr lang="de-DE" altLang="de-DE"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Research-based learning in mathematics education: insights into the history of ideas and their significance for pedagogy</a:t>
            </a:r>
            <a:r>
              <a:rPr lang="en-US" altLang="de-DE"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r>
              <a:rPr lang="en-US"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(3rd </a:t>
            </a:r>
            <a:r>
              <a:rPr lang="de-DE" altLang="de-DE"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ed</a:t>
            </a:r>
            <a:r>
              <a:rPr lang="de-DE" alt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Springer Spektrum. https://doi.org/10.1007/978-3-658-10605-8</a:t>
            </a:r>
          </a:p>
        </p:txBody>
      </p:sp>
      <p:sp>
        <p:nvSpPr>
          <p:cNvPr id="98308" name="Foliennummernplatzhalter 3">
            <a:extLst>
              <a:ext uri="{FF2B5EF4-FFF2-40B4-BE49-F238E27FC236}">
                <a16:creationId xmlns:a16="http://schemas.microsoft.com/office/drawing/2014/main" id="{7CC48AED-700B-4D8D-AB07-33634C594B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FDD9B1-93F4-4EF1-AAD9-D9E74BFB9EE4}" type="slidenum">
              <a:rPr lang="de-DE" altLang="de-DE" smtClean="0"/>
              <a:pPr/>
              <a:t>44</a:t>
            </a:fld>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a:extLst>
              <a:ext uri="{FF2B5EF4-FFF2-40B4-BE49-F238E27FC236}">
                <a16:creationId xmlns:a16="http://schemas.microsoft.com/office/drawing/2014/main" id="{93867E1B-39D3-4EB9-9924-B4D0F864E2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a:extLst>
              <a:ext uri="{FF2B5EF4-FFF2-40B4-BE49-F238E27FC236}">
                <a16:creationId xmlns:a16="http://schemas.microsoft.com/office/drawing/2014/main" id="{3B8B6056-9D9D-4AA8-B844-8A4E1ECD37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00356" name="Foliennummernplatzhalter 3">
            <a:extLst>
              <a:ext uri="{FF2B5EF4-FFF2-40B4-BE49-F238E27FC236}">
                <a16:creationId xmlns:a16="http://schemas.microsoft.com/office/drawing/2014/main" id="{673E54C4-D8A4-4A2B-821A-F0C704211B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E4064C3-63DC-4C9C-A446-AF8570A0A773}" type="slidenum">
              <a:rPr lang="de-DE" altLang="de-DE" smtClean="0"/>
              <a:pPr/>
              <a:t>45</a:t>
            </a:fld>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a:extLst>
              <a:ext uri="{FF2B5EF4-FFF2-40B4-BE49-F238E27FC236}">
                <a16:creationId xmlns:a16="http://schemas.microsoft.com/office/drawing/2014/main" id="{46E2087F-9743-41C0-ADF5-172EE78C95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izenplatzhalter 2">
            <a:extLst>
              <a:ext uri="{FF2B5EF4-FFF2-40B4-BE49-F238E27FC236}">
                <a16:creationId xmlns:a16="http://schemas.microsoft.com/office/drawing/2014/main" id="{D365AE6B-35E5-4335-B5AC-A40EF10C3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Image Source:</a:t>
            </a:r>
          </a:p>
          <a:p>
            <a:r>
              <a:rPr lang="en-US" altLang="de-DE" dirty="0"/>
              <a:t>An Introduction to Design Thinking, Creative Commons, https://creativecommons.org/licenses/by-nd/2.0/?ref=ccsearch&amp;atype=rich, https://search.creativecommons.org/photos/20f4a51f-acbe-453a-ac24-8570eb8056d4</a:t>
            </a:r>
          </a:p>
          <a:p>
            <a:endParaRPr lang="de-DE" altLang="de-DE" dirty="0"/>
          </a:p>
        </p:txBody>
      </p:sp>
      <p:sp>
        <p:nvSpPr>
          <p:cNvPr id="103428" name="Foliennummernplatzhalter 3">
            <a:extLst>
              <a:ext uri="{FF2B5EF4-FFF2-40B4-BE49-F238E27FC236}">
                <a16:creationId xmlns:a16="http://schemas.microsoft.com/office/drawing/2014/main" id="{E04F16C8-4C20-42A1-A305-2DE27B9589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AB4ADA0-5AB6-45FF-A8CB-7195BE9D8988}" type="slidenum">
              <a:rPr lang="de-DE" altLang="de-DE" smtClean="0"/>
              <a:pPr/>
              <a:t>47</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736015DA-91E4-4912-90C8-564F730ACE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316BEF21-6471-47E0-A2CD-E420E30F34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r>
              <a:rPr lang="en-US" altLang="de-DE"/>
              <a:t>In 1969 Herbert Alexander Simon, a U.S. social scientist, professor of computer science, psychology and administration, began thinking about design as a way of thinking. </a:t>
            </a:r>
          </a:p>
          <a:p>
            <a:pPr>
              <a:buFont typeface="Wingdings" panose="05000000000000000000" pitchFamily="2" charset="2"/>
              <a:buNone/>
            </a:pPr>
            <a:endParaRPr lang="en-US" altLang="de-DE"/>
          </a:p>
          <a:p>
            <a:pPr>
              <a:buFont typeface="Wingdings" panose="05000000000000000000" pitchFamily="2" charset="2"/>
              <a:buNone/>
            </a:pPr>
            <a:r>
              <a:rPr lang="en-US" altLang="de-DE"/>
              <a:t>In 1978 he received the Nobel Memorial Prize for research on decision-making processes in business organisations.</a:t>
            </a:r>
          </a:p>
          <a:p>
            <a:pPr>
              <a:buFont typeface="Wingdings" panose="05000000000000000000" pitchFamily="2" charset="2"/>
              <a:buNone/>
            </a:pPr>
            <a:endParaRPr lang="en-US" altLang="de-DE"/>
          </a:p>
          <a:p>
            <a:pPr>
              <a:buFont typeface="Wingdings" panose="05000000000000000000" pitchFamily="2" charset="2"/>
              <a:buNone/>
            </a:pPr>
            <a:r>
              <a:rPr lang="en-US" altLang="de-DE"/>
              <a:t>In 1991, David Kelley and colleagues, founders of the design and innovation agency IDEO in Palo Alto/USA, used design as a process for technology projects. </a:t>
            </a:r>
          </a:p>
          <a:p>
            <a:pPr>
              <a:buFont typeface="Wingdings" panose="05000000000000000000" pitchFamily="2" charset="2"/>
              <a:buNone/>
            </a:pPr>
            <a:endParaRPr lang="en-US" altLang="de-DE"/>
          </a:p>
          <a:p>
            <a:pPr>
              <a:buFont typeface="Wingdings" panose="05000000000000000000" pitchFamily="2" charset="2"/>
              <a:buNone/>
            </a:pPr>
            <a:r>
              <a:rPr lang="en-US" altLang="de-DE"/>
              <a:t>In 2005, Larry Leifer, professor at Stanford University, brought Design Thinking to the Hasso Plattner Institute of Design, the so-called d.school, where it has been taught ever since.</a:t>
            </a:r>
          </a:p>
          <a:p>
            <a:pPr>
              <a:buFont typeface="Wingdings" panose="05000000000000000000" pitchFamily="2" charset="2"/>
              <a:buNone/>
            </a:pPr>
            <a:endParaRPr lang="en-US" altLang="de-DE"/>
          </a:p>
          <a:p>
            <a:pPr>
              <a:buFont typeface="Wingdings" panose="05000000000000000000" pitchFamily="2" charset="2"/>
              <a:buNone/>
            </a:pPr>
            <a:r>
              <a:rPr lang="en-US" altLang="de-DE"/>
              <a:t>Image Sources:</a:t>
            </a:r>
          </a:p>
          <a:p>
            <a:pPr>
              <a:buFont typeface="Wingdings" panose="05000000000000000000" pitchFamily="2" charset="2"/>
              <a:buNone/>
            </a:pPr>
            <a:r>
              <a:rPr lang="en-US" altLang="de-DE"/>
              <a:t>Herbert A. Simon: Nobel Foundation archive, https://www.nobelprize.org/prizes/economic-sciences/1978/simon/facts/</a:t>
            </a:r>
          </a:p>
          <a:p>
            <a:pPr>
              <a:buFont typeface="Wingdings" panose="05000000000000000000" pitchFamily="2" charset="2"/>
              <a:buNone/>
            </a:pPr>
            <a:r>
              <a:rPr lang="en-US" altLang="de-DE"/>
              <a:t>David Kelley: CC BY David Kelley in 20212, Jonathan Chen, Wikimedia Commons, https://creativecommons.org/licenses/by/2.0/deed.en, https://commons.wikimedia.org/wiki/File:David_M_Kelley_(9375796736)_(cropped).jpg</a:t>
            </a:r>
          </a:p>
          <a:p>
            <a:pPr>
              <a:buFont typeface="Wingdings" panose="05000000000000000000" pitchFamily="2" charset="2"/>
              <a:buNone/>
            </a:pPr>
            <a:r>
              <a:rPr lang="en-US" altLang="de-DE"/>
              <a:t>Bill Moggridge: CC BY-SA Bill Moggridge giving an open lecture at the Copenhagen Institute of Interaction Design, June 2010, mayonissen, https://creativecommons.org/licenses/by-sa/3.0/deed.en, https://commons.wikimedia.org/wiki/File:Billmoggridge_ciid_2010.jpg</a:t>
            </a:r>
          </a:p>
          <a:p>
            <a:pPr>
              <a:buFont typeface="Wingdings" panose="05000000000000000000" pitchFamily="2" charset="2"/>
              <a:buNone/>
            </a:pPr>
            <a:r>
              <a:rPr lang="en-US" altLang="de-DE"/>
              <a:t>Hasso Plattner: Hasso Plattner Institut, https://hpi.de/medien/video-und-bildmaterial/fotos.html</a:t>
            </a:r>
          </a:p>
          <a:p>
            <a:pPr>
              <a:buFont typeface="Wingdings" panose="05000000000000000000" pitchFamily="2" charset="2"/>
              <a:buNone/>
            </a:pPr>
            <a:endParaRPr lang="de-DE" altLang="de-DE"/>
          </a:p>
        </p:txBody>
      </p:sp>
      <p:sp>
        <p:nvSpPr>
          <p:cNvPr id="25604" name="Foliennummernplatzhalter 3">
            <a:extLst>
              <a:ext uri="{FF2B5EF4-FFF2-40B4-BE49-F238E27FC236}">
                <a16:creationId xmlns:a16="http://schemas.microsoft.com/office/drawing/2014/main" id="{854BF8FF-FE13-413A-A99F-89300E63D2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D122BAE-FD8E-45F3-8A80-C72A739A9CAD}" type="slidenum">
              <a:rPr lang="de-DE" altLang="de-DE" smtClean="0"/>
              <a:pPr/>
              <a:t>7</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17163446-C549-4B58-B3B8-756E967E9E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A3A42219-2416-472A-BE99-2B3FF0FC82FC}"/>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defRPr/>
            </a:pPr>
            <a:r>
              <a:rPr lang="en-US" altLang="de-DE" dirty="0"/>
              <a:t>Larry Leifer cites the Bauhaus movement, which originated in Germany about 100 years ago, as the source of inspiration for the Design Thinking method</a:t>
            </a:r>
            <a:r>
              <a:rPr lang="de-DE" altLang="de-DE" dirty="0"/>
              <a:t>. </a:t>
            </a:r>
          </a:p>
          <a:p>
            <a:pPr marL="171450" indent="-171450">
              <a:buFontTx/>
              <a:buChar char="•"/>
              <a:defRPr/>
            </a:pPr>
            <a:r>
              <a:rPr lang="en-US" altLang="de-DE" dirty="0"/>
              <a:t>The Bauhaus Dessau (Bauhaus Building Dessau) is a building complex in Dessau-</a:t>
            </a:r>
            <a:r>
              <a:rPr lang="en-US" altLang="de-DE" dirty="0" err="1"/>
              <a:t>Roßlau</a:t>
            </a:r>
            <a:r>
              <a:rPr lang="en-US" altLang="de-DE" dirty="0"/>
              <a:t> in the eastern part of Germany. It was built between 1925 and 1926 according to plans made by the German architect Walter Gropius as a school building for the Bauhaus School of Art, Design and Architecture.</a:t>
            </a:r>
          </a:p>
          <a:p>
            <a:pPr marL="171450" indent="-171450">
              <a:buFontTx/>
              <a:buChar char="•"/>
              <a:defRPr/>
            </a:pPr>
            <a:r>
              <a:rPr lang="en-US" altLang="de-DE" dirty="0"/>
              <a:t>The building and the master houses built in the immediate vicinity established the Bauhaus's reputation as an "icon of modernism.“</a:t>
            </a:r>
          </a:p>
          <a:p>
            <a:pPr marL="171450" indent="-171450">
              <a:buFontTx/>
              <a:buChar char="•"/>
              <a:defRPr/>
            </a:pPr>
            <a:r>
              <a:rPr lang="en-US" altLang="de-DE" dirty="0"/>
              <a:t>The design-theoretical approach, the bringing together of different disciplines such as theatre, music, fine arts, architecture and design, was intended to increase the problem-solving competence for complex social issues.</a:t>
            </a:r>
          </a:p>
          <a:p>
            <a:pPr marL="171450" indent="-171450">
              <a:buFontTx/>
              <a:buChar char="•"/>
              <a:defRPr/>
            </a:pPr>
            <a:endParaRPr lang="en-US" altLang="de-DE" dirty="0"/>
          </a:p>
          <a:p>
            <a:pPr>
              <a:defRPr/>
            </a:pPr>
            <a:r>
              <a:rPr lang="en-US" altLang="de-DE" dirty="0"/>
              <a:t>Image Source:</a:t>
            </a:r>
          </a:p>
          <a:p>
            <a:pPr>
              <a:defRPr/>
            </a:pPr>
            <a:r>
              <a:rPr lang="en-US" altLang="de-DE" dirty="0"/>
              <a:t>Bauhaus Dessau </a:t>
            </a:r>
            <a:r>
              <a:rPr lang="en-US" altLang="de-DE" dirty="0" err="1"/>
              <a:t>aktuell</a:t>
            </a:r>
            <a:r>
              <a:rPr lang="en-US" altLang="de-DE" dirty="0"/>
              <a:t>, </a:t>
            </a:r>
            <a:r>
              <a:rPr lang="en-US" altLang="de-DE" dirty="0" err="1"/>
              <a:t>Lelikron</a:t>
            </a:r>
            <a:r>
              <a:rPr lang="en-US" altLang="de-DE" dirty="0"/>
              <a:t>, Creative Commons, https://creativecommons.org/licenses/by-sa/3.0/deed.en, https://de.wikipedia.org/wiki/Stiftung_Bauhaus_Dessau#/media/Datei:Dessau_Bauhaus_neu.JPG</a:t>
            </a:r>
            <a:endParaRPr lang="de-DE" altLang="de-DE" dirty="0"/>
          </a:p>
        </p:txBody>
      </p:sp>
      <p:sp>
        <p:nvSpPr>
          <p:cNvPr id="27652" name="Foliennummernplatzhalter 3">
            <a:extLst>
              <a:ext uri="{FF2B5EF4-FFF2-40B4-BE49-F238E27FC236}">
                <a16:creationId xmlns:a16="http://schemas.microsoft.com/office/drawing/2014/main" id="{E6667E57-65D9-403F-8FD4-BD683560D7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C1CE3F0-C419-4052-8B71-68C9233E6A89}" type="slidenum">
              <a:rPr lang="de-DE" altLang="de-DE" smtClean="0"/>
              <a:pPr/>
              <a:t>8</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86C85EA0-F483-475B-A892-D2918C6720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88D0D707-A767-4490-B413-3884FCAFE2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Image Sources:</a:t>
            </a:r>
          </a:p>
          <a:p>
            <a:r>
              <a:rPr lang="de-DE" altLang="de-DE"/>
              <a:t>Koberg, D., &amp; Bagnall, J. (1976). </a:t>
            </a:r>
            <a:r>
              <a:rPr lang="en-US" altLang="de-DE" i="1"/>
              <a:t>The universal traveler. A soft-systems guide to: creativity, problem-solving, and the process of reaching goals</a:t>
            </a:r>
            <a:r>
              <a:rPr lang="de-DE" altLang="de-DE"/>
              <a:t>. W. Kaufmann. </a:t>
            </a:r>
          </a:p>
          <a:p>
            <a:r>
              <a:rPr lang="de-DE" altLang="de-DE"/>
              <a:t>Burdick, A. (21.02.2011). </a:t>
            </a:r>
            <a:r>
              <a:rPr lang="en-US" altLang="de-DE" i="1"/>
              <a:t>Anne Burdick navigates the hippy aesthetics of The Universal Traveler</a:t>
            </a:r>
            <a:r>
              <a:rPr lang="en-US" altLang="de-DE"/>
              <a:t>. http://www.eyemagazine.com/blog/post/gods-eye-view</a:t>
            </a:r>
            <a:endParaRPr lang="de-DE" altLang="de-DE"/>
          </a:p>
        </p:txBody>
      </p:sp>
      <p:sp>
        <p:nvSpPr>
          <p:cNvPr id="29700" name="Foliennummernplatzhalter 3">
            <a:extLst>
              <a:ext uri="{FF2B5EF4-FFF2-40B4-BE49-F238E27FC236}">
                <a16:creationId xmlns:a16="http://schemas.microsoft.com/office/drawing/2014/main" id="{9CD99363-382D-4B9B-A726-9AE76825BE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2B4D64B-6773-4551-BA26-3E8C371CC0F6}" type="slidenum">
              <a:rPr lang="de-DE" altLang="de-DE" smtClean="0"/>
              <a:pPr/>
              <a:t>9</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1AB54506-74BF-427C-8E21-0390360A8D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6EEEC0AB-87E1-49CE-B431-38C5C7A17FD8}"/>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When innovations in the technology sector stagnated, consideration was given to transferring the method that designers have already been using for many decades to areas that no longer have anything to do with design in the actual sense.</a:t>
            </a:r>
          </a:p>
          <a:p>
            <a:pPr marL="171450" indent="-171450">
              <a:buFont typeface="Arial" panose="020B0604020202020204" pitchFamily="34" charset="0"/>
              <a:buChar char="•"/>
              <a:defRPr/>
            </a:pPr>
            <a:r>
              <a:rPr lang="en-US" dirty="0"/>
              <a:t>In the past the focus was often on technical innovations, but nobody wanted/needed them because they were often far too complicated, for example a remote control with 84 buttons.</a:t>
            </a:r>
            <a:endParaRPr lang="de-DE" dirty="0"/>
          </a:p>
          <a:p>
            <a:pPr marL="171450" indent="-171450">
              <a:buFont typeface="Wingdings" panose="05000000000000000000" pitchFamily="2" charset="2"/>
              <a:buChar char="§"/>
              <a:defRPr/>
            </a:pPr>
            <a:r>
              <a:rPr lang="en-US" dirty="0"/>
              <a:t>Also, users were not asked what they needed in the first place. Design Thinking aims to capture the actual needs. </a:t>
            </a:r>
          </a:p>
          <a:p>
            <a:pPr>
              <a:buFont typeface="Wingdings" panose="05000000000000000000" pitchFamily="2" charset="2"/>
              <a:buNone/>
              <a:defRPr/>
            </a:pPr>
            <a:endParaRPr lang="en-US" dirty="0"/>
          </a:p>
          <a:p>
            <a:pPr>
              <a:buFont typeface="Wingdings" panose="05000000000000000000" pitchFamily="2" charset="2"/>
              <a:buNone/>
              <a:defRPr/>
            </a:pPr>
            <a:r>
              <a:rPr lang="en-US" dirty="0"/>
              <a:t>Brown, T. (2008). Design Thinking. </a:t>
            </a:r>
            <a:r>
              <a:rPr lang="en-US" i="1" dirty="0"/>
              <a:t>Harvard Business Review, </a:t>
            </a:r>
            <a:r>
              <a:rPr lang="en-US" dirty="0"/>
              <a:t>(6), pp. 1-9. https://readings.design/PDF/Tim%20Brown,%20Design%20Thinking.pdf</a:t>
            </a:r>
          </a:p>
          <a:p>
            <a:pPr>
              <a:buFont typeface="Wingdings" panose="05000000000000000000" pitchFamily="2" charset="2"/>
              <a:buNone/>
              <a:defRPr/>
            </a:pPr>
            <a:r>
              <a:rPr lang="en-US" dirty="0" err="1"/>
              <a:t>Meinel</a:t>
            </a:r>
            <a:r>
              <a:rPr lang="en-US" dirty="0"/>
              <a:t> C., Weinberg U., &amp; </a:t>
            </a:r>
            <a:r>
              <a:rPr lang="en-US" dirty="0" err="1"/>
              <a:t>Krohn</a:t>
            </a:r>
            <a:r>
              <a:rPr lang="en-US" dirty="0"/>
              <a:t> T. (2015). </a:t>
            </a:r>
            <a:r>
              <a:rPr lang="en-US" i="1" dirty="0"/>
              <a:t>Design Thinking Live.</a:t>
            </a:r>
            <a:r>
              <a:rPr lang="en-US" dirty="0"/>
              <a:t> </a:t>
            </a:r>
            <a:r>
              <a:rPr lang="en-US" dirty="0" err="1"/>
              <a:t>Murmann</a:t>
            </a:r>
            <a:r>
              <a:rPr lang="en-US" dirty="0"/>
              <a:t>.</a:t>
            </a:r>
          </a:p>
          <a:p>
            <a:pPr>
              <a:buFont typeface="Wingdings" panose="05000000000000000000" pitchFamily="2" charset="2"/>
              <a:buNone/>
              <a:defRPr/>
            </a:pPr>
            <a:endParaRPr lang="en-US" dirty="0"/>
          </a:p>
          <a:p>
            <a:pPr>
              <a:buFont typeface="Wingdings" panose="05000000000000000000" pitchFamily="2" charset="2"/>
              <a:buNone/>
              <a:defRPr/>
            </a:pPr>
            <a:r>
              <a:rPr lang="en-US" dirty="0"/>
              <a:t>Image Source: </a:t>
            </a:r>
            <a:r>
              <a:rPr lang="de-DE" altLang="de-DE" dirty="0"/>
              <a:t>Andrea </a:t>
            </a:r>
            <a:r>
              <a:rPr lang="de-DE" altLang="de-DE" dirty="0" err="1"/>
              <a:t>Piacquadio</a:t>
            </a:r>
            <a:r>
              <a:rPr lang="de-DE" altLang="de-DE" dirty="0"/>
              <a:t>, </a:t>
            </a:r>
            <a:r>
              <a:rPr lang="de-DE" altLang="de-DE" dirty="0" err="1"/>
              <a:t>Pexels</a:t>
            </a:r>
            <a:r>
              <a:rPr lang="de-DE" altLang="de-DE" dirty="0"/>
              <a:t>, https://www.pexels.com/de-de/lizenz/, </a:t>
            </a:r>
            <a:r>
              <a:rPr lang="en-US" dirty="0"/>
              <a:t>https://www.pexels.com/de-de/foto/frau-zeichnen-sie-eine-gluhbirne-in-white-board-3758105/</a:t>
            </a:r>
            <a:endParaRPr lang="de-DE" dirty="0"/>
          </a:p>
        </p:txBody>
      </p:sp>
      <p:sp>
        <p:nvSpPr>
          <p:cNvPr id="31748" name="Foliennummernplatzhalter 3">
            <a:extLst>
              <a:ext uri="{FF2B5EF4-FFF2-40B4-BE49-F238E27FC236}">
                <a16:creationId xmlns:a16="http://schemas.microsoft.com/office/drawing/2014/main" id="{C0C0F8EC-95EA-446D-939F-70AC4EB6F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FCF83AE-D6E9-4772-9CFF-BAD9904E9458}" type="slidenum">
              <a:rPr lang="de-DE" altLang="de-DE" smtClean="0"/>
              <a:pPr/>
              <a:t>10</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B50AFE53-2B9C-4659-8690-FF1482E33B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1A5CE739-F558-410C-918F-81787D10B4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Design Thinking is a method for discovering previously unrecognised possibilities that lead to the solution of complex problems.</a:t>
            </a:r>
          </a:p>
          <a:p>
            <a:r>
              <a:rPr lang="en-US" altLang="de-DE"/>
              <a:t>Through a structured, iterative and creative process, products, strategic approaches, etc. are rethought with the active and co-creative involvement of users. The approach is characterised by working in interdisciplinary teams as well as (rapid) prototyping and testing of ideas in order to generate fast, innovative and practical solutions.</a:t>
            </a:r>
          </a:p>
          <a:p>
            <a:pPr eaLnBrk="1" hangingPunct="1">
              <a:spcBef>
                <a:spcPts val="1800"/>
              </a:spcBef>
              <a:buFont typeface="Wingdings" panose="05000000000000000000" pitchFamily="2" charset="2"/>
              <a:buNone/>
            </a:pPr>
            <a:endParaRPr lang="en-US" altLang="de-DE">
              <a:solidFill>
                <a:srgbClr val="000000"/>
              </a:solidFill>
              <a:latin typeface="Franklin Gothic Book" panose="020B0503020102020204" pitchFamily="34" charset="0"/>
            </a:endParaRPr>
          </a:p>
          <a:p>
            <a:pPr eaLnBrk="1" hangingPunct="1">
              <a:spcBef>
                <a:spcPts val="1800"/>
              </a:spcBef>
              <a:buFont typeface="Wingdings" panose="05000000000000000000" pitchFamily="2" charset="2"/>
              <a:buNone/>
            </a:pPr>
            <a:r>
              <a:rPr lang="en-US" altLang="de-DE">
                <a:solidFill>
                  <a:srgbClr val="000000"/>
                </a:solidFill>
                <a:latin typeface="Franklin Gothic Book" panose="020B0503020102020204" pitchFamily="34" charset="0"/>
              </a:rPr>
              <a:t>Tim Brown, English industrial designer and managing director at IDEO, made the method known worldwide through his publication: Change by Design.</a:t>
            </a:r>
          </a:p>
          <a:p>
            <a:pPr eaLnBrk="1" hangingPunct="1">
              <a:spcBef>
                <a:spcPts val="1800"/>
              </a:spcBef>
              <a:buFont typeface="Wingdings" panose="05000000000000000000" pitchFamily="2" charset="2"/>
              <a:buNone/>
            </a:pPr>
            <a:r>
              <a:rPr lang="en-US" altLang="de-DE">
                <a:solidFill>
                  <a:srgbClr val="000000"/>
                </a:solidFill>
                <a:latin typeface="Franklin Gothic Book" panose="020B0503020102020204" pitchFamily="34" charset="0"/>
              </a:rPr>
              <a:t>In his book he describes the effects of design thinking on industry and society.</a:t>
            </a:r>
          </a:p>
          <a:p>
            <a:pPr eaLnBrk="1" hangingPunct="1">
              <a:spcBef>
                <a:spcPts val="1800"/>
              </a:spcBef>
              <a:buFont typeface="Wingdings" panose="05000000000000000000" pitchFamily="2" charset="2"/>
              <a:buNone/>
            </a:pPr>
            <a:r>
              <a:rPr lang="en-US" altLang="de-DE"/>
              <a:t>Brown, T. (2009). </a:t>
            </a:r>
            <a:r>
              <a:rPr lang="en-US" altLang="de-DE" i="1"/>
              <a:t>Change by Design: How Design Thinking Transforms Organizations and Inspires Innovation</a:t>
            </a:r>
            <a:r>
              <a:rPr lang="en-US" altLang="de-DE"/>
              <a:t>. Harper Business.</a:t>
            </a:r>
            <a:endParaRPr lang="de-DE" altLang="de-DE"/>
          </a:p>
        </p:txBody>
      </p:sp>
      <p:sp>
        <p:nvSpPr>
          <p:cNvPr id="33796" name="Foliennummernplatzhalter 3">
            <a:extLst>
              <a:ext uri="{FF2B5EF4-FFF2-40B4-BE49-F238E27FC236}">
                <a16:creationId xmlns:a16="http://schemas.microsoft.com/office/drawing/2014/main" id="{99A59A26-D901-4F66-8B06-D3DBCAF22F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6F14132-60ED-48FC-8870-1737B922C19F}" type="slidenum">
              <a:rPr lang="de-DE" altLang="de-DE" smtClean="0"/>
              <a:pPr/>
              <a:t>11</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AD80A4F0-8663-416C-B969-5916A03ED690}"/>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1A55992D-854A-4341-AAB8-00DDB2C5F49C}"/>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65E8A713-871D-4910-AF88-0558D5DA391E}"/>
              </a:ext>
            </a:extLst>
          </p:cNvPr>
          <p:cNvSpPr>
            <a:spLocks noGrp="1"/>
          </p:cNvSpPr>
          <p:nvPr>
            <p:ph type="sldNum" sz="quarter" idx="12"/>
          </p:nvPr>
        </p:nvSpPr>
        <p:spPr>
          <a:xfrm>
            <a:off x="5292725" y="4767263"/>
            <a:ext cx="2057400" cy="274637"/>
          </a:xfrm>
        </p:spPr>
        <p:txBody>
          <a:bodyPr/>
          <a:lstStyle>
            <a:lvl1pPr>
              <a:defRPr/>
            </a:lvl1pPr>
          </a:lstStyle>
          <a:p>
            <a:pPr>
              <a:defRPr/>
            </a:pPr>
            <a:fld id="{58FA4302-8660-4805-BCC7-DF0EEA4D5BE5}" type="slidenum">
              <a:rPr lang="de-DE" altLang="de-DE"/>
              <a:pPr>
                <a:defRPr/>
              </a:pPr>
              <a:t>‹Nr.›</a:t>
            </a:fld>
            <a:endParaRPr lang="de-DE" altLang="de-DE"/>
          </a:p>
        </p:txBody>
      </p:sp>
    </p:spTree>
    <p:extLst>
      <p:ext uri="{BB962C8B-B14F-4D97-AF65-F5344CB8AC3E}">
        <p14:creationId xmlns:p14="http://schemas.microsoft.com/office/powerpoint/2010/main" val="259956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818D75C8-1597-4557-BA51-C444F75B25F6}"/>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D715A01E-827C-4B49-84FB-B7ECD37A39FC}"/>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6C4DFA09-893E-4D5B-AD7E-6BA31C7CBD1C}"/>
              </a:ext>
            </a:extLst>
          </p:cNvPr>
          <p:cNvSpPr>
            <a:spLocks noGrp="1"/>
          </p:cNvSpPr>
          <p:nvPr>
            <p:ph type="sldNum" sz="quarter" idx="12"/>
          </p:nvPr>
        </p:nvSpPr>
        <p:spPr/>
        <p:txBody>
          <a:bodyPr/>
          <a:lstStyle>
            <a:lvl1pPr>
              <a:defRPr/>
            </a:lvl1pPr>
          </a:lstStyle>
          <a:p>
            <a:pPr>
              <a:defRPr/>
            </a:pPr>
            <a:fld id="{33B615E5-EF2E-43FA-BA45-524A74E7CD5A}" type="slidenum">
              <a:rPr lang="de-DE" altLang="de-DE"/>
              <a:pPr>
                <a:defRPr/>
              </a:pPr>
              <a:t>‹Nr.›</a:t>
            </a:fld>
            <a:endParaRPr lang="de-DE" altLang="de-DE"/>
          </a:p>
        </p:txBody>
      </p:sp>
    </p:spTree>
    <p:extLst>
      <p:ext uri="{BB962C8B-B14F-4D97-AF65-F5344CB8AC3E}">
        <p14:creationId xmlns:p14="http://schemas.microsoft.com/office/powerpoint/2010/main" val="185220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E9260F4A-6171-4588-9B71-FF564039208C}"/>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93B208F9-B6A5-4D22-A761-9598688AEDB9}"/>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D33177D7-836A-4DE5-82A5-7DC3B264BDA7}"/>
              </a:ext>
            </a:extLst>
          </p:cNvPr>
          <p:cNvSpPr>
            <a:spLocks noGrp="1"/>
          </p:cNvSpPr>
          <p:nvPr>
            <p:ph type="sldNum" sz="quarter" idx="12"/>
          </p:nvPr>
        </p:nvSpPr>
        <p:spPr/>
        <p:txBody>
          <a:bodyPr/>
          <a:lstStyle>
            <a:lvl1pPr>
              <a:defRPr/>
            </a:lvl1pPr>
          </a:lstStyle>
          <a:p>
            <a:pPr>
              <a:defRPr/>
            </a:pPr>
            <a:fld id="{956CE669-81E0-4C37-AE8C-8ED69EF027B9}" type="slidenum">
              <a:rPr lang="de-DE" altLang="de-DE"/>
              <a:pPr>
                <a:defRPr/>
              </a:pPr>
              <a:t>‹Nr.›</a:t>
            </a:fld>
            <a:endParaRPr lang="de-DE" altLang="de-DE"/>
          </a:p>
        </p:txBody>
      </p:sp>
    </p:spTree>
    <p:extLst>
      <p:ext uri="{BB962C8B-B14F-4D97-AF65-F5344CB8AC3E}">
        <p14:creationId xmlns:p14="http://schemas.microsoft.com/office/powerpoint/2010/main" val="238302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DBE8224A-5228-49A6-A567-387C84477E0A}"/>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84296DF4-4083-4570-A002-38F2657BBAF8}"/>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15556E53-7E12-4EF1-B003-05BA0DF2FCDA}"/>
              </a:ext>
            </a:extLst>
          </p:cNvPr>
          <p:cNvSpPr>
            <a:spLocks noGrp="1"/>
          </p:cNvSpPr>
          <p:nvPr>
            <p:ph type="sldNum" sz="quarter" idx="12"/>
          </p:nvPr>
        </p:nvSpPr>
        <p:spPr/>
        <p:txBody>
          <a:bodyPr/>
          <a:lstStyle>
            <a:lvl1pPr>
              <a:defRPr/>
            </a:lvl1pPr>
          </a:lstStyle>
          <a:p>
            <a:pPr>
              <a:defRPr/>
            </a:pPr>
            <a:fld id="{8476C32B-90D7-4BC0-8C77-E9BF357C03B3}" type="slidenum">
              <a:rPr lang="de-DE" altLang="de-DE"/>
              <a:pPr>
                <a:defRPr/>
              </a:pPr>
              <a:t>‹Nr.›</a:t>
            </a:fld>
            <a:endParaRPr lang="de-DE" altLang="de-DE"/>
          </a:p>
        </p:txBody>
      </p:sp>
    </p:spTree>
    <p:extLst>
      <p:ext uri="{BB962C8B-B14F-4D97-AF65-F5344CB8AC3E}">
        <p14:creationId xmlns:p14="http://schemas.microsoft.com/office/powerpoint/2010/main" val="356466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CB3671E0-27FA-4CDE-8AC1-EEBD51CFAE7C}"/>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2132FEFA-8A59-4541-9B6D-686E55A731C9}"/>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FA5CA4EC-83BF-4D7E-AAE1-0F16F3DC35D7}"/>
              </a:ext>
            </a:extLst>
          </p:cNvPr>
          <p:cNvSpPr>
            <a:spLocks noGrp="1"/>
          </p:cNvSpPr>
          <p:nvPr>
            <p:ph type="sldNum" sz="quarter" idx="12"/>
          </p:nvPr>
        </p:nvSpPr>
        <p:spPr/>
        <p:txBody>
          <a:bodyPr/>
          <a:lstStyle>
            <a:lvl1pPr>
              <a:defRPr/>
            </a:lvl1pPr>
          </a:lstStyle>
          <a:p>
            <a:pPr>
              <a:defRPr/>
            </a:pPr>
            <a:fld id="{8CFFBFB6-143D-4927-AABA-851535976C28}" type="slidenum">
              <a:rPr lang="de-DE" altLang="de-DE"/>
              <a:pPr>
                <a:defRPr/>
              </a:pPr>
              <a:t>‹Nr.›</a:t>
            </a:fld>
            <a:endParaRPr lang="de-DE" altLang="de-DE"/>
          </a:p>
        </p:txBody>
      </p:sp>
    </p:spTree>
    <p:extLst>
      <p:ext uri="{BB962C8B-B14F-4D97-AF65-F5344CB8AC3E}">
        <p14:creationId xmlns:p14="http://schemas.microsoft.com/office/powerpoint/2010/main" val="315583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92970603-1CE6-474C-9257-669F92EFEB55}"/>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EA925554-A110-404B-B406-B87E4F111DB3}"/>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31F81F57-B370-4880-BE73-EBA54CB722E8}"/>
              </a:ext>
            </a:extLst>
          </p:cNvPr>
          <p:cNvSpPr>
            <a:spLocks noGrp="1"/>
          </p:cNvSpPr>
          <p:nvPr>
            <p:ph type="sldNum" sz="quarter" idx="12"/>
          </p:nvPr>
        </p:nvSpPr>
        <p:spPr/>
        <p:txBody>
          <a:bodyPr/>
          <a:lstStyle>
            <a:lvl1pPr>
              <a:defRPr/>
            </a:lvl1pPr>
          </a:lstStyle>
          <a:p>
            <a:pPr>
              <a:defRPr/>
            </a:pPr>
            <a:fld id="{7EB59F5B-56F4-44C4-97E1-491B39C6C61B}" type="slidenum">
              <a:rPr lang="de-DE" altLang="de-DE"/>
              <a:pPr>
                <a:defRPr/>
              </a:pPr>
              <a:t>‹Nr.›</a:t>
            </a:fld>
            <a:endParaRPr lang="de-DE" altLang="de-DE"/>
          </a:p>
        </p:txBody>
      </p:sp>
    </p:spTree>
    <p:extLst>
      <p:ext uri="{BB962C8B-B14F-4D97-AF65-F5344CB8AC3E}">
        <p14:creationId xmlns:p14="http://schemas.microsoft.com/office/powerpoint/2010/main" val="207793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a:extLst>
              <a:ext uri="{FF2B5EF4-FFF2-40B4-BE49-F238E27FC236}">
                <a16:creationId xmlns:a16="http://schemas.microsoft.com/office/drawing/2014/main" id="{43BE3D45-44F9-4A00-B052-8A7B0196C14F}"/>
              </a:ext>
            </a:extLst>
          </p:cNvPr>
          <p:cNvSpPr>
            <a:spLocks noGrp="1"/>
          </p:cNvSpPr>
          <p:nvPr>
            <p:ph type="dt" sz="half" idx="10"/>
          </p:nvPr>
        </p:nvSpPr>
        <p:spPr/>
        <p:txBody>
          <a:bodyPr/>
          <a:lstStyle>
            <a:lvl1pPr>
              <a:defRPr/>
            </a:lvl1pPr>
          </a:lstStyle>
          <a:p>
            <a:pPr>
              <a:defRPr/>
            </a:pPr>
            <a:endParaRPr lang="de-DE" altLang="de-DE"/>
          </a:p>
        </p:txBody>
      </p:sp>
      <p:sp>
        <p:nvSpPr>
          <p:cNvPr id="8" name="Footer Placeholder 7">
            <a:extLst>
              <a:ext uri="{FF2B5EF4-FFF2-40B4-BE49-F238E27FC236}">
                <a16:creationId xmlns:a16="http://schemas.microsoft.com/office/drawing/2014/main" id="{E0551A2D-CC56-4A32-BBAB-EDCF03AF4F81}"/>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9" name="Slide Number Placeholder 8">
            <a:extLst>
              <a:ext uri="{FF2B5EF4-FFF2-40B4-BE49-F238E27FC236}">
                <a16:creationId xmlns:a16="http://schemas.microsoft.com/office/drawing/2014/main" id="{61F2F89A-3C87-48C7-AD7D-90D61B1AA019}"/>
              </a:ext>
            </a:extLst>
          </p:cNvPr>
          <p:cNvSpPr>
            <a:spLocks noGrp="1"/>
          </p:cNvSpPr>
          <p:nvPr>
            <p:ph type="sldNum" sz="quarter" idx="12"/>
          </p:nvPr>
        </p:nvSpPr>
        <p:spPr/>
        <p:txBody>
          <a:bodyPr/>
          <a:lstStyle>
            <a:lvl1pPr>
              <a:defRPr/>
            </a:lvl1pPr>
          </a:lstStyle>
          <a:p>
            <a:pPr>
              <a:defRPr/>
            </a:pPr>
            <a:fld id="{9668EB61-484F-4A46-8122-C758437985A9}" type="slidenum">
              <a:rPr lang="de-DE" altLang="de-DE"/>
              <a:pPr>
                <a:defRPr/>
              </a:pPr>
              <a:t>‹Nr.›</a:t>
            </a:fld>
            <a:endParaRPr lang="de-DE" altLang="de-DE"/>
          </a:p>
        </p:txBody>
      </p:sp>
    </p:spTree>
    <p:extLst>
      <p:ext uri="{BB962C8B-B14F-4D97-AF65-F5344CB8AC3E}">
        <p14:creationId xmlns:p14="http://schemas.microsoft.com/office/powerpoint/2010/main" val="47843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a:extLst>
              <a:ext uri="{FF2B5EF4-FFF2-40B4-BE49-F238E27FC236}">
                <a16:creationId xmlns:a16="http://schemas.microsoft.com/office/drawing/2014/main" id="{8AF42C84-3C52-4339-8026-D3CAC8C8092B}"/>
              </a:ext>
            </a:extLst>
          </p:cNvPr>
          <p:cNvSpPr>
            <a:spLocks noGrp="1"/>
          </p:cNvSpPr>
          <p:nvPr>
            <p:ph type="dt" sz="half" idx="10"/>
          </p:nvPr>
        </p:nvSpPr>
        <p:spPr/>
        <p:txBody>
          <a:bodyPr/>
          <a:lstStyle>
            <a:lvl1pPr>
              <a:defRPr/>
            </a:lvl1pPr>
          </a:lstStyle>
          <a:p>
            <a:pPr>
              <a:defRPr/>
            </a:pPr>
            <a:endParaRPr lang="de-DE" altLang="de-DE"/>
          </a:p>
        </p:txBody>
      </p:sp>
      <p:sp>
        <p:nvSpPr>
          <p:cNvPr id="4" name="Footer Placeholder 3">
            <a:extLst>
              <a:ext uri="{FF2B5EF4-FFF2-40B4-BE49-F238E27FC236}">
                <a16:creationId xmlns:a16="http://schemas.microsoft.com/office/drawing/2014/main" id="{C4763F4F-8AB3-46A4-A4DD-0792CEC7F253}"/>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E57D9078-E904-4225-9733-870CD50D829A}"/>
              </a:ext>
            </a:extLst>
          </p:cNvPr>
          <p:cNvSpPr>
            <a:spLocks noGrp="1"/>
          </p:cNvSpPr>
          <p:nvPr>
            <p:ph type="sldNum" sz="quarter" idx="12"/>
          </p:nvPr>
        </p:nvSpPr>
        <p:spPr/>
        <p:txBody>
          <a:bodyPr/>
          <a:lstStyle>
            <a:lvl1pPr>
              <a:defRPr/>
            </a:lvl1pPr>
          </a:lstStyle>
          <a:p>
            <a:pPr>
              <a:defRPr/>
            </a:pPr>
            <a:fld id="{A22A5994-9D0B-428A-9F75-832A6DFDF1E3}" type="slidenum">
              <a:rPr lang="de-DE" altLang="de-DE"/>
              <a:pPr>
                <a:defRPr/>
              </a:pPr>
              <a:t>‹Nr.›</a:t>
            </a:fld>
            <a:endParaRPr lang="de-DE" altLang="de-DE"/>
          </a:p>
        </p:txBody>
      </p:sp>
    </p:spTree>
    <p:extLst>
      <p:ext uri="{BB962C8B-B14F-4D97-AF65-F5344CB8AC3E}">
        <p14:creationId xmlns:p14="http://schemas.microsoft.com/office/powerpoint/2010/main" val="251250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0430C-09D8-47B8-A347-08A57EAA6581}"/>
              </a:ext>
            </a:extLst>
          </p:cNvPr>
          <p:cNvSpPr>
            <a:spLocks noGrp="1"/>
          </p:cNvSpPr>
          <p:nvPr>
            <p:ph type="dt" sz="half" idx="10"/>
          </p:nvPr>
        </p:nvSpPr>
        <p:spPr/>
        <p:txBody>
          <a:bodyPr/>
          <a:lstStyle>
            <a:lvl1pPr>
              <a:defRPr/>
            </a:lvl1pPr>
          </a:lstStyle>
          <a:p>
            <a:pPr>
              <a:defRPr/>
            </a:pPr>
            <a:endParaRPr lang="de-DE" altLang="de-DE"/>
          </a:p>
        </p:txBody>
      </p:sp>
      <p:sp>
        <p:nvSpPr>
          <p:cNvPr id="3" name="Footer Placeholder 2">
            <a:extLst>
              <a:ext uri="{FF2B5EF4-FFF2-40B4-BE49-F238E27FC236}">
                <a16:creationId xmlns:a16="http://schemas.microsoft.com/office/drawing/2014/main" id="{E1B3B96C-F420-4973-9B55-BA388065A166}"/>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4" name="Slide Number Placeholder 3">
            <a:extLst>
              <a:ext uri="{FF2B5EF4-FFF2-40B4-BE49-F238E27FC236}">
                <a16:creationId xmlns:a16="http://schemas.microsoft.com/office/drawing/2014/main" id="{E67F8FDF-8C1D-4E87-AC52-D45B0DB218DC}"/>
              </a:ext>
            </a:extLst>
          </p:cNvPr>
          <p:cNvSpPr>
            <a:spLocks noGrp="1"/>
          </p:cNvSpPr>
          <p:nvPr>
            <p:ph type="sldNum" sz="quarter" idx="12"/>
          </p:nvPr>
        </p:nvSpPr>
        <p:spPr/>
        <p:txBody>
          <a:bodyPr/>
          <a:lstStyle>
            <a:lvl1pPr>
              <a:defRPr/>
            </a:lvl1pPr>
          </a:lstStyle>
          <a:p>
            <a:pPr>
              <a:defRPr/>
            </a:pPr>
            <a:fld id="{19ACD2C1-ECB6-4249-A03D-527DF8345683}" type="slidenum">
              <a:rPr lang="de-DE" altLang="de-DE"/>
              <a:pPr>
                <a:defRPr/>
              </a:pPr>
              <a:t>‹Nr.›</a:t>
            </a:fld>
            <a:endParaRPr lang="de-DE" altLang="de-DE"/>
          </a:p>
        </p:txBody>
      </p:sp>
    </p:spTree>
    <p:extLst>
      <p:ext uri="{BB962C8B-B14F-4D97-AF65-F5344CB8AC3E}">
        <p14:creationId xmlns:p14="http://schemas.microsoft.com/office/powerpoint/2010/main" val="29441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44D98BD2-6439-45D9-967F-324C0C1938AD}"/>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557021A7-2552-4402-9AA9-D57815437950}"/>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F567D832-61F2-4F7D-A3BA-C8D9AAE4B7D9}"/>
              </a:ext>
            </a:extLst>
          </p:cNvPr>
          <p:cNvSpPr>
            <a:spLocks noGrp="1"/>
          </p:cNvSpPr>
          <p:nvPr>
            <p:ph type="sldNum" sz="quarter" idx="12"/>
          </p:nvPr>
        </p:nvSpPr>
        <p:spPr/>
        <p:txBody>
          <a:bodyPr/>
          <a:lstStyle>
            <a:lvl1pPr>
              <a:defRPr/>
            </a:lvl1pPr>
          </a:lstStyle>
          <a:p>
            <a:pPr>
              <a:defRPr/>
            </a:pPr>
            <a:fld id="{8D91E3CB-9300-4C91-9EF2-9EF04E916CAE}" type="slidenum">
              <a:rPr lang="de-DE" altLang="de-DE"/>
              <a:pPr>
                <a:defRPr/>
              </a:pPr>
              <a:t>‹Nr.›</a:t>
            </a:fld>
            <a:endParaRPr lang="de-DE" altLang="de-DE"/>
          </a:p>
        </p:txBody>
      </p:sp>
    </p:spTree>
    <p:extLst>
      <p:ext uri="{BB962C8B-B14F-4D97-AF65-F5344CB8AC3E}">
        <p14:creationId xmlns:p14="http://schemas.microsoft.com/office/powerpoint/2010/main" val="115828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F5C24920-6ADC-4592-A848-4C68AC81E444}"/>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BA177F01-9747-46A5-99FA-BB21A4BA2D3B}"/>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8D3A555D-4AC2-4260-93B1-3923350AE19A}"/>
              </a:ext>
            </a:extLst>
          </p:cNvPr>
          <p:cNvSpPr>
            <a:spLocks noGrp="1"/>
          </p:cNvSpPr>
          <p:nvPr>
            <p:ph type="sldNum" sz="quarter" idx="12"/>
          </p:nvPr>
        </p:nvSpPr>
        <p:spPr/>
        <p:txBody>
          <a:bodyPr/>
          <a:lstStyle>
            <a:lvl1pPr>
              <a:defRPr/>
            </a:lvl1pPr>
          </a:lstStyle>
          <a:p>
            <a:pPr>
              <a:defRPr/>
            </a:pPr>
            <a:fld id="{1A1003C4-9958-4BDB-BC4F-A6562C0E6259}" type="slidenum">
              <a:rPr lang="de-DE" altLang="de-DE"/>
              <a:pPr>
                <a:defRPr/>
              </a:pPr>
              <a:t>‹Nr.›</a:t>
            </a:fld>
            <a:endParaRPr lang="de-DE" altLang="de-DE"/>
          </a:p>
        </p:txBody>
      </p:sp>
    </p:spTree>
    <p:extLst>
      <p:ext uri="{BB962C8B-B14F-4D97-AF65-F5344CB8AC3E}">
        <p14:creationId xmlns:p14="http://schemas.microsoft.com/office/powerpoint/2010/main" val="105608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49AA616-379D-42B1-B0D8-95FB62A49635}"/>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718AA870-5ABD-48F5-A83D-D16A46FB8FF1}"/>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89DB8D2B-48D5-5742-BC49-CFDB6F3AB9A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de-DE" altLang="de-DE"/>
              <a:t>Nr.</a:t>
            </a:r>
          </a:p>
        </p:txBody>
      </p:sp>
      <p:sp>
        <p:nvSpPr>
          <p:cNvPr id="5" name="Footer Placeholder 4">
            <a:extLst>
              <a:ext uri="{FF2B5EF4-FFF2-40B4-BE49-F238E27FC236}">
                <a16:creationId xmlns:a16="http://schemas.microsoft.com/office/drawing/2014/main" id="{57A38CA2-A771-4642-BD22-52D7B4BEA31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EECF2A3D-2CEF-D042-ABD7-9C653289A067}"/>
              </a:ext>
            </a:extLst>
          </p:cNvPr>
          <p:cNvSpPr>
            <a:spLocks noGrp="1"/>
          </p:cNvSpPr>
          <p:nvPr>
            <p:ph type="sldNum" sz="quarter" idx="4"/>
          </p:nvPr>
        </p:nvSpPr>
        <p:spPr>
          <a:xfrm>
            <a:off x="5003800" y="4773613"/>
            <a:ext cx="2057400" cy="274637"/>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814915B-73EF-43F8-A9B0-D72E893241BC}" type="slidenum">
              <a:rPr lang="en-US"/>
              <a:pPr>
                <a:defRPr/>
              </a:pPr>
              <a:t>‹Nr.›</a:t>
            </a:fld>
            <a:endParaRPr lang="en-US"/>
          </a:p>
        </p:txBody>
      </p:sp>
      <p:pic>
        <p:nvPicPr>
          <p:cNvPr id="1031" name="Grafik 3">
            <a:extLst>
              <a:ext uri="{FF2B5EF4-FFF2-40B4-BE49-F238E27FC236}">
                <a16:creationId xmlns:a16="http://schemas.microsoft.com/office/drawing/2014/main" id="{D58C4F48-18A7-444F-81F5-950794BE132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81988" y="8731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uppieren 5">
            <a:extLst>
              <a:ext uri="{FF2B5EF4-FFF2-40B4-BE49-F238E27FC236}">
                <a16:creationId xmlns:a16="http://schemas.microsoft.com/office/drawing/2014/main" id="{0D9DB8A4-67B9-4C39-AB29-0473200FDA45}"/>
              </a:ext>
            </a:extLst>
          </p:cNvPr>
          <p:cNvGrpSpPr>
            <a:grpSpLocks/>
          </p:cNvGrpSpPr>
          <p:nvPr userDrawn="1"/>
        </p:nvGrpSpPr>
        <p:grpSpPr bwMode="auto">
          <a:xfrm>
            <a:off x="0" y="0"/>
            <a:ext cx="107950" cy="5143500"/>
            <a:chOff x="0" y="0"/>
            <a:chExt cx="251520" cy="5893145"/>
          </a:xfrm>
        </p:grpSpPr>
        <p:sp>
          <p:nvSpPr>
            <p:cNvPr id="10" name="Rechteck 9">
              <a:extLst>
                <a:ext uri="{FF2B5EF4-FFF2-40B4-BE49-F238E27FC236}">
                  <a16:creationId xmlns:a16="http://schemas.microsoft.com/office/drawing/2014/main" id="{F45E21D2-F085-954C-9056-26E985BE8DD9}"/>
                </a:ext>
              </a:extLst>
            </p:cNvPr>
            <p:cNvSpPr/>
            <p:nvPr userDrawn="1"/>
          </p:nvSpPr>
          <p:spPr>
            <a:xfrm>
              <a:off x="0" y="0"/>
              <a:ext cx="251520" cy="1178629"/>
            </a:xfrm>
            <a:prstGeom prst="rect">
              <a:avLst/>
            </a:prstGeom>
            <a:solidFill>
              <a:srgbClr val="4952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FA227FFD-BD55-BC45-82DC-B0A3C4EF68CE}"/>
                </a:ext>
              </a:extLst>
            </p:cNvPr>
            <p:cNvSpPr/>
            <p:nvPr userDrawn="1"/>
          </p:nvSpPr>
          <p:spPr>
            <a:xfrm>
              <a:off x="0" y="1178629"/>
              <a:ext cx="251520" cy="1178629"/>
            </a:xfrm>
            <a:prstGeom prst="rect">
              <a:avLst/>
            </a:prstGeom>
            <a:solidFill>
              <a:srgbClr val="FC3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11">
              <a:extLst>
                <a:ext uri="{FF2B5EF4-FFF2-40B4-BE49-F238E27FC236}">
                  <a16:creationId xmlns:a16="http://schemas.microsoft.com/office/drawing/2014/main" id="{01524754-5AC2-794B-91B7-A8268C70336C}"/>
                </a:ext>
              </a:extLst>
            </p:cNvPr>
            <p:cNvSpPr/>
            <p:nvPr userDrawn="1"/>
          </p:nvSpPr>
          <p:spPr>
            <a:xfrm>
              <a:off x="0" y="2357258"/>
              <a:ext cx="251520" cy="1178629"/>
            </a:xfrm>
            <a:prstGeom prst="rect">
              <a:avLst/>
            </a:prstGeom>
            <a:solidFill>
              <a:srgbClr val="FFF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12">
              <a:extLst>
                <a:ext uri="{FF2B5EF4-FFF2-40B4-BE49-F238E27FC236}">
                  <a16:creationId xmlns:a16="http://schemas.microsoft.com/office/drawing/2014/main" id="{4ED31A46-9B63-5B45-A336-C2EC96E6A8A8}"/>
                </a:ext>
              </a:extLst>
            </p:cNvPr>
            <p:cNvSpPr/>
            <p:nvPr userDrawn="1"/>
          </p:nvSpPr>
          <p:spPr>
            <a:xfrm>
              <a:off x="0" y="3535887"/>
              <a:ext cx="251520" cy="1178629"/>
            </a:xfrm>
            <a:prstGeom prst="rect">
              <a:avLst/>
            </a:prstGeom>
            <a:solidFill>
              <a:srgbClr val="0BA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4" name="Rechteck 13">
              <a:extLst>
                <a:ext uri="{FF2B5EF4-FFF2-40B4-BE49-F238E27FC236}">
                  <a16:creationId xmlns:a16="http://schemas.microsoft.com/office/drawing/2014/main" id="{D121725D-5DD7-384C-AEE2-4528439C8D7C}"/>
                </a:ext>
              </a:extLst>
            </p:cNvPr>
            <p:cNvSpPr/>
            <p:nvPr userDrawn="1"/>
          </p:nvSpPr>
          <p:spPr>
            <a:xfrm>
              <a:off x="0" y="4714516"/>
              <a:ext cx="251520" cy="11786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grpSp>
      <p:pic>
        <p:nvPicPr>
          <p:cNvPr id="1033" name="Grafik 7">
            <a:extLst>
              <a:ext uri="{FF2B5EF4-FFF2-40B4-BE49-F238E27FC236}">
                <a16:creationId xmlns:a16="http://schemas.microsoft.com/office/drawing/2014/main" id="{C1D2F322-212B-4B23-8C5D-D79C37BCFD1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18388" y="4737100"/>
            <a:ext cx="1670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1.png"/><Relationship Id="rId4" Type="http://schemas.openxmlformats.org/officeDocument/2006/relationships/diagramLayout" Target="../diagrams/layout5.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4.jpeg"/><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7.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4CE3E6D3-6800-49CE-B02C-F57610F2FEF1}"/>
              </a:ext>
            </a:extLst>
          </p:cNvPr>
          <p:cNvSpPr>
            <a:spLocks noGrp="1" noChangeArrowheads="1"/>
          </p:cNvSpPr>
          <p:nvPr>
            <p:ph type="title"/>
          </p:nvPr>
        </p:nvSpPr>
        <p:spPr>
          <a:xfrm>
            <a:off x="1373188" y="1612900"/>
            <a:ext cx="6943725" cy="671513"/>
          </a:xfrm>
        </p:spPr>
        <p:txBody>
          <a:bodyPr/>
          <a:lstStyle/>
          <a:p>
            <a:pPr algn="ctr"/>
            <a:r>
              <a:rPr lang="en-US" altLang="de-DE" sz="2400" dirty="0">
                <a:latin typeface="Verdana" panose="020B0604030504040204" pitchFamily="34" charset="0"/>
              </a:rPr>
              <a:t>Design Thinking – </a:t>
            </a:r>
            <a:br>
              <a:rPr lang="en-US" altLang="de-DE" sz="2400" dirty="0">
                <a:latin typeface="Verdana" panose="020B0604030504040204" pitchFamily="34" charset="0"/>
              </a:rPr>
            </a:br>
            <a:r>
              <a:rPr lang="en-US" altLang="de-DE" sz="2400" dirty="0">
                <a:latin typeface="Verdana" panose="020B0604030504040204" pitchFamily="34" charset="0"/>
              </a:rPr>
              <a:t>a Suitable Method for Implementing Education for Sustainable Development (ESD) in Textile Education</a:t>
            </a:r>
            <a:endParaRPr lang="de-DE" altLang="de-DE" sz="2400" dirty="0">
              <a:latin typeface="Verdana" panose="020B0604030504040204" pitchFamily="34" charset="0"/>
            </a:endParaRPr>
          </a:p>
        </p:txBody>
      </p:sp>
      <p:pic>
        <p:nvPicPr>
          <p:cNvPr id="14339" name="Grafik 7">
            <a:extLst>
              <a:ext uri="{FF2B5EF4-FFF2-40B4-BE49-F238E27FC236}">
                <a16:creationId xmlns:a16="http://schemas.microsoft.com/office/drawing/2014/main" id="{2CAE2C23-23C6-4494-BBF7-557868FCD9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3514725"/>
            <a:ext cx="1092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8">
            <a:extLst>
              <a:ext uri="{FF2B5EF4-FFF2-40B4-BE49-F238E27FC236}">
                <a16:creationId xmlns:a16="http://schemas.microsoft.com/office/drawing/2014/main" id="{74A38736-9F38-4461-A732-24C974CF2A5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6088" y="35147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1">
            <a:extLst>
              <a:ext uri="{FF2B5EF4-FFF2-40B4-BE49-F238E27FC236}">
                <a16:creationId xmlns:a16="http://schemas.microsoft.com/office/drawing/2014/main" id="{AA37459A-954C-4CFA-915E-D8EE0A4CBE9B}"/>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92713" y="3432175"/>
            <a:ext cx="91757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Grafik 1">
            <a:extLst>
              <a:ext uri="{FF2B5EF4-FFF2-40B4-BE49-F238E27FC236}">
                <a16:creationId xmlns:a16="http://schemas.microsoft.com/office/drawing/2014/main" id="{16FEEAE0-B72E-4F13-A283-0BC913F8D7D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8975" y="3860800"/>
            <a:ext cx="153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4B6A0F71-8417-4777-B757-0CC9857C8A81}"/>
              </a:ext>
            </a:extLst>
          </p:cNvPr>
          <p:cNvSpPr>
            <a:spLocks noGrp="1" noChangeArrowheads="1"/>
          </p:cNvSpPr>
          <p:nvPr>
            <p:ph type="title"/>
          </p:nvPr>
        </p:nvSpPr>
        <p:spPr/>
        <p:txBody>
          <a:bodyPr/>
          <a:lstStyle/>
          <a:p>
            <a:r>
              <a:rPr lang="de-DE" altLang="de-DE"/>
              <a:t>Design Thinking as a Method</a:t>
            </a:r>
          </a:p>
        </p:txBody>
      </p:sp>
      <p:sp>
        <p:nvSpPr>
          <p:cNvPr id="30723" name="Inhaltsplatzhalter 2">
            <a:extLst>
              <a:ext uri="{FF2B5EF4-FFF2-40B4-BE49-F238E27FC236}">
                <a16:creationId xmlns:a16="http://schemas.microsoft.com/office/drawing/2014/main" id="{19F576E6-97F2-420E-8A85-0B2689C40317}"/>
              </a:ext>
            </a:extLst>
          </p:cNvPr>
          <p:cNvSpPr>
            <a:spLocks noGrp="1" noChangeArrowheads="1"/>
          </p:cNvSpPr>
          <p:nvPr>
            <p:ph idx="1"/>
          </p:nvPr>
        </p:nvSpPr>
        <p:spPr>
          <a:xfrm>
            <a:off x="628650" y="1370013"/>
            <a:ext cx="4591050" cy="3262312"/>
          </a:xfrm>
        </p:spPr>
        <p:txBody>
          <a:bodyPr/>
          <a:lstStyle/>
          <a:p>
            <a:r>
              <a:rPr lang="en-US" altLang="de-DE"/>
              <a:t>“Thinking like a designer can transform the way you develop products, services, processes—and even strategy.” (Brown, 2008) </a:t>
            </a:r>
            <a:endParaRPr lang="de-DE" altLang="de-DE"/>
          </a:p>
          <a:p>
            <a:r>
              <a:rPr lang="en-US" altLang="de-DE"/>
              <a:t>Design Thinking is a creativity method and problem-solving method that is based on the way designers think and work. </a:t>
            </a:r>
          </a:p>
          <a:p>
            <a:r>
              <a:rPr lang="en-US" altLang="de-DE"/>
              <a:t>It aims to produce innovations that are oriented towards the needs of users.</a:t>
            </a:r>
          </a:p>
        </p:txBody>
      </p:sp>
      <p:sp>
        <p:nvSpPr>
          <p:cNvPr id="4" name="Fußzeilenplatzhalter 3">
            <a:extLst>
              <a:ext uri="{FF2B5EF4-FFF2-40B4-BE49-F238E27FC236}">
                <a16:creationId xmlns:a16="http://schemas.microsoft.com/office/drawing/2014/main" id="{A3C81419-FB02-4231-8FE6-80B8768A6DD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9C2584C5-9EB6-4DE3-A9CF-0AC58B641275}"/>
              </a:ext>
            </a:extLst>
          </p:cNvPr>
          <p:cNvSpPr>
            <a:spLocks noGrp="1"/>
          </p:cNvSpPr>
          <p:nvPr>
            <p:ph type="sldNum" sz="quarter" idx="12"/>
          </p:nvPr>
        </p:nvSpPr>
        <p:spPr/>
        <p:txBody>
          <a:bodyPr/>
          <a:lstStyle/>
          <a:p>
            <a:pPr>
              <a:defRPr/>
            </a:pPr>
            <a:fld id="{9CBA00C1-47CD-41C5-8DF6-49EF37B3E49B}" type="slidenum">
              <a:rPr lang="de-DE" altLang="de-DE" smtClean="0"/>
              <a:pPr>
                <a:defRPr/>
              </a:pPr>
              <a:t>10</a:t>
            </a:fld>
            <a:endParaRPr lang="de-DE" altLang="de-DE"/>
          </a:p>
        </p:txBody>
      </p:sp>
      <p:sp>
        <p:nvSpPr>
          <p:cNvPr id="30726" name="Textfeld 2">
            <a:extLst>
              <a:ext uri="{FF2B5EF4-FFF2-40B4-BE49-F238E27FC236}">
                <a16:creationId xmlns:a16="http://schemas.microsoft.com/office/drawing/2014/main" id="{42A3D03E-0439-4ADA-A043-714EC1B65886}"/>
              </a:ext>
            </a:extLst>
          </p:cNvPr>
          <p:cNvSpPr txBox="1">
            <a:spLocks noChangeArrowheads="1"/>
          </p:cNvSpPr>
          <p:nvPr/>
        </p:nvSpPr>
        <p:spPr bwMode="auto">
          <a:xfrm>
            <a:off x="5795963" y="4462463"/>
            <a:ext cx="3063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 Andrea Piacquadio, Pexels</a:t>
            </a:r>
          </a:p>
        </p:txBody>
      </p:sp>
      <p:sp>
        <p:nvSpPr>
          <p:cNvPr id="30727" name="Rechteck 1">
            <a:extLst>
              <a:ext uri="{FF2B5EF4-FFF2-40B4-BE49-F238E27FC236}">
                <a16:creationId xmlns:a16="http://schemas.microsoft.com/office/drawing/2014/main" id="{AEC2035B-5014-476D-9DF3-A63FAFDE597E}"/>
              </a:ext>
            </a:extLst>
          </p:cNvPr>
          <p:cNvSpPr>
            <a:spLocks noChangeArrowheads="1"/>
          </p:cNvSpPr>
          <p:nvPr/>
        </p:nvSpPr>
        <p:spPr bwMode="auto">
          <a:xfrm>
            <a:off x="684213" y="4611688"/>
            <a:ext cx="2881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solidFill>
                  <a:srgbClr val="000000"/>
                </a:solidFill>
                <a:ea typeface="Verdana" panose="020B0604030504040204" pitchFamily="34" charset="0"/>
                <a:cs typeface="Verdana" panose="020B0604030504040204" pitchFamily="34" charset="0"/>
              </a:rPr>
              <a:t> (Meinel et al., 2015)</a:t>
            </a:r>
            <a:endParaRPr lang="de-DE" altLang="de-DE" sz="1200">
              <a:solidFill>
                <a:srgbClr val="000000"/>
              </a:solidFill>
              <a:ea typeface="Verdana" panose="020B0604030504040204" pitchFamily="34" charset="0"/>
              <a:cs typeface="Calibri" panose="020F0502020204030204" pitchFamily="34" charset="0"/>
            </a:endParaRPr>
          </a:p>
        </p:txBody>
      </p:sp>
      <p:pic>
        <p:nvPicPr>
          <p:cNvPr id="30728" name="Grafik 2">
            <a:extLst>
              <a:ext uri="{FF2B5EF4-FFF2-40B4-BE49-F238E27FC236}">
                <a16:creationId xmlns:a16="http://schemas.microsoft.com/office/drawing/2014/main" id="{FD549069-AFBD-4D5F-A561-CE2C2628B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208088"/>
            <a:ext cx="30638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A3BE05DA-F7B4-4503-9E4F-3AC67D8D2F18}"/>
              </a:ext>
            </a:extLst>
          </p:cNvPr>
          <p:cNvSpPr>
            <a:spLocks noGrp="1" noChangeArrowheads="1"/>
          </p:cNvSpPr>
          <p:nvPr>
            <p:ph type="title"/>
          </p:nvPr>
        </p:nvSpPr>
        <p:spPr/>
        <p:txBody>
          <a:bodyPr/>
          <a:lstStyle/>
          <a:p>
            <a:r>
              <a:rPr lang="de-DE" altLang="de-DE"/>
              <a:t>Dissemination of Design Thinking</a:t>
            </a:r>
          </a:p>
        </p:txBody>
      </p:sp>
      <p:sp>
        <p:nvSpPr>
          <p:cNvPr id="4" name="Fußzeilenplatzhalter 3">
            <a:extLst>
              <a:ext uri="{FF2B5EF4-FFF2-40B4-BE49-F238E27FC236}">
                <a16:creationId xmlns:a16="http://schemas.microsoft.com/office/drawing/2014/main" id="{23EE285C-4E77-44A0-B9A1-6CC444F1BC1B}"/>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434C211-36D3-49C3-A97E-B6BAE47F4DF4}"/>
              </a:ext>
            </a:extLst>
          </p:cNvPr>
          <p:cNvSpPr>
            <a:spLocks noGrp="1"/>
          </p:cNvSpPr>
          <p:nvPr>
            <p:ph type="sldNum" sz="quarter" idx="12"/>
          </p:nvPr>
        </p:nvSpPr>
        <p:spPr/>
        <p:txBody>
          <a:bodyPr/>
          <a:lstStyle/>
          <a:p>
            <a:pPr>
              <a:defRPr/>
            </a:pPr>
            <a:fld id="{813D28D2-EB16-4CE2-8751-1A4871ED75CD}" type="slidenum">
              <a:rPr lang="de-DE" altLang="de-DE" smtClean="0"/>
              <a:pPr>
                <a:defRPr/>
              </a:pPr>
              <a:t>11</a:t>
            </a:fld>
            <a:endParaRPr lang="de-DE" altLang="de-DE"/>
          </a:p>
        </p:txBody>
      </p:sp>
      <p:sp>
        <p:nvSpPr>
          <p:cNvPr id="32773" name="Rechteck 1">
            <a:extLst>
              <a:ext uri="{FF2B5EF4-FFF2-40B4-BE49-F238E27FC236}">
                <a16:creationId xmlns:a16="http://schemas.microsoft.com/office/drawing/2014/main" id="{2CE3BC25-337A-491E-9B35-95CB89DFAA32}"/>
              </a:ext>
            </a:extLst>
          </p:cNvPr>
          <p:cNvSpPr>
            <a:spLocks noChangeArrowheads="1"/>
          </p:cNvSpPr>
          <p:nvPr/>
        </p:nvSpPr>
        <p:spPr bwMode="auto">
          <a:xfrm>
            <a:off x="242888" y="4508500"/>
            <a:ext cx="569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a:r>
              <a:rPr lang="de-DE" altLang="de-DE" sz="1400">
                <a:solidFill>
                  <a:srgbClr val="000000"/>
                </a:solidFill>
                <a:ea typeface="Verdana" panose="020B0604030504040204" pitchFamily="34" charset="0"/>
                <a:cs typeface="Verdana" panose="020B0604030504040204" pitchFamily="34" charset="0"/>
              </a:rPr>
              <a:t> Book Cover: Brown, revised and updated edition, 2019 </a:t>
            </a:r>
            <a:endParaRPr lang="de-DE" altLang="de-DE" sz="1400">
              <a:solidFill>
                <a:srgbClr val="000000"/>
              </a:solidFill>
              <a:ea typeface="Verdana" panose="020B0604030504040204" pitchFamily="34" charset="0"/>
              <a:cs typeface="Calibri" panose="020F0502020204030204" pitchFamily="34" charset="0"/>
            </a:endParaRPr>
          </a:p>
        </p:txBody>
      </p:sp>
      <p:pic>
        <p:nvPicPr>
          <p:cNvPr id="32774" name="Grafik 2">
            <a:extLst>
              <a:ext uri="{FF2B5EF4-FFF2-40B4-BE49-F238E27FC236}">
                <a16:creationId xmlns:a16="http://schemas.microsoft.com/office/drawing/2014/main" id="{BF6AD289-C391-4EBD-B95B-2FC574E30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1041400"/>
            <a:ext cx="235743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Inhaltsplatzhalter 2">
            <a:extLst>
              <a:ext uri="{FF2B5EF4-FFF2-40B4-BE49-F238E27FC236}">
                <a16:creationId xmlns:a16="http://schemas.microsoft.com/office/drawing/2014/main" id="{4C3AA055-DECE-4AFE-9A4D-EBFD1BF86ED4}"/>
              </a:ext>
            </a:extLst>
          </p:cNvPr>
          <p:cNvSpPr>
            <a:spLocks noGrp="1" noChangeArrowheads="1"/>
          </p:cNvSpPr>
          <p:nvPr>
            <p:ph idx="1"/>
          </p:nvPr>
        </p:nvSpPr>
        <p:spPr>
          <a:xfrm>
            <a:off x="628650" y="1370013"/>
            <a:ext cx="5238750" cy="3262312"/>
          </a:xfrm>
        </p:spPr>
        <p:txBody>
          <a:bodyPr/>
          <a:lstStyle/>
          <a:p>
            <a:r>
              <a:rPr lang="en-US" altLang="de-DE"/>
              <a:t>The subject of Design Thinking is the rage at business schools, throughout enterprises, and increasingly in education.</a:t>
            </a:r>
          </a:p>
          <a:p>
            <a:r>
              <a:rPr lang="en-US" altLang="de-DE"/>
              <a:t>This has happened in large part due to the work of IDEO, a leading US design firm.</a:t>
            </a:r>
          </a:p>
          <a:p>
            <a:r>
              <a:rPr lang="en-US" altLang="de-DE"/>
              <a:t>Tim Brown, chairman of IDEO, uses this book to show what the techniques and strategies of design are like to produce innovations that are oriented towards the needs of users. </a:t>
            </a:r>
            <a:endParaRPr lang="de-DE" altLang="de-DE"/>
          </a:p>
          <a:p>
            <a:endParaRPr lang="de-DE" altLang="de-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892DF4C5-73F4-4823-8844-9629E5CB3691}"/>
              </a:ext>
            </a:extLst>
          </p:cNvPr>
          <p:cNvSpPr>
            <a:spLocks noGrp="1" noChangeArrowheads="1"/>
          </p:cNvSpPr>
          <p:nvPr>
            <p:ph type="title"/>
          </p:nvPr>
        </p:nvSpPr>
        <p:spPr/>
        <p:txBody>
          <a:bodyPr/>
          <a:lstStyle/>
          <a:p>
            <a:r>
              <a:rPr lang="de-DE" altLang="de-DE"/>
              <a:t>Dissemination by Universities and Schools</a:t>
            </a:r>
          </a:p>
        </p:txBody>
      </p:sp>
      <p:sp>
        <p:nvSpPr>
          <p:cNvPr id="3" name="Inhaltsplatzhalter 2">
            <a:extLst>
              <a:ext uri="{FF2B5EF4-FFF2-40B4-BE49-F238E27FC236}">
                <a16:creationId xmlns:a16="http://schemas.microsoft.com/office/drawing/2014/main" id="{4ED0F295-9A9D-44DE-ACCD-7FBA359768D7}"/>
              </a:ext>
            </a:extLst>
          </p:cNvPr>
          <p:cNvSpPr>
            <a:spLocks noGrp="1"/>
          </p:cNvSpPr>
          <p:nvPr>
            <p:ph idx="1"/>
          </p:nvPr>
        </p:nvSpPr>
        <p:spPr/>
        <p:txBody>
          <a:bodyPr/>
          <a:lstStyle/>
          <a:p>
            <a:pPr>
              <a:defRPr/>
            </a:pPr>
            <a:r>
              <a:rPr lang="de-DE" altLang="de-DE" dirty="0"/>
              <a:t>Hasso Plattner Institute at University of Potsdam</a:t>
            </a:r>
          </a:p>
          <a:p>
            <a:pPr>
              <a:defRPr/>
            </a:pPr>
            <a:r>
              <a:rPr lang="de-DE" altLang="de-DE" dirty="0"/>
              <a:t>HPI School of Design Thinking</a:t>
            </a:r>
          </a:p>
          <a:p>
            <a:pPr>
              <a:defRPr/>
            </a:pPr>
            <a:r>
              <a:rPr lang="de-DE" altLang="de-DE" dirty="0"/>
              <a:t>Stanford </a:t>
            </a:r>
            <a:r>
              <a:rPr lang="de-DE" altLang="de-DE" dirty="0" err="1"/>
              <a:t>d.school</a:t>
            </a:r>
            <a:r>
              <a:rPr lang="de-DE" altLang="de-DE" dirty="0"/>
              <a:t> at Stanford University</a:t>
            </a:r>
            <a:endParaRPr lang="de-DE" altLang="de-DE" dirty="0">
              <a:sym typeface="Wingdings" panose="05000000000000000000" pitchFamily="2" charset="2"/>
            </a:endParaRPr>
          </a:p>
          <a:p>
            <a:pPr>
              <a:defRPr/>
            </a:pPr>
            <a:r>
              <a:rPr lang="de-DE" altLang="de-DE" dirty="0"/>
              <a:t>Joint </a:t>
            </a:r>
            <a:r>
              <a:rPr lang="en-US" altLang="de-DE" dirty="0"/>
              <a:t>research projects on the impact of Design Thinking in business and society</a:t>
            </a:r>
          </a:p>
          <a:p>
            <a:pPr>
              <a:defRPr/>
            </a:pPr>
            <a:r>
              <a:rPr lang="en-US" altLang="de-DE" dirty="0"/>
              <a:t>Workshops for companies and non-profit </a:t>
            </a:r>
            <a:r>
              <a:rPr lang="en-US" altLang="de-DE" dirty="0" err="1"/>
              <a:t>organisations</a:t>
            </a:r>
            <a:endParaRPr lang="en-US" altLang="de-DE" dirty="0"/>
          </a:p>
          <a:p>
            <a:pPr>
              <a:defRPr/>
            </a:pPr>
            <a:r>
              <a:rPr lang="de-DE" altLang="de-DE" dirty="0"/>
              <a:t>Projects at </a:t>
            </a:r>
            <a:r>
              <a:rPr lang="de-DE" altLang="de-DE" dirty="0" err="1"/>
              <a:t>schools</a:t>
            </a:r>
            <a:r>
              <a:rPr lang="de-DE" altLang="de-DE" dirty="0"/>
              <a:t> and </a:t>
            </a:r>
            <a:r>
              <a:rPr lang="de-DE" altLang="de-DE" dirty="0" err="1"/>
              <a:t>universities</a:t>
            </a:r>
            <a:endParaRPr lang="de-DE" altLang="de-DE" dirty="0"/>
          </a:p>
          <a:p>
            <a:pPr marL="0" indent="0">
              <a:buFont typeface="Arial" panose="020B0604020202020204" pitchFamily="34" charset="0"/>
              <a:buNone/>
              <a:defRPr/>
            </a:pPr>
            <a:endParaRPr lang="de-DE" dirty="0"/>
          </a:p>
        </p:txBody>
      </p:sp>
      <p:sp>
        <p:nvSpPr>
          <p:cNvPr id="4" name="Fußzeilenplatzhalter 3">
            <a:extLst>
              <a:ext uri="{FF2B5EF4-FFF2-40B4-BE49-F238E27FC236}">
                <a16:creationId xmlns:a16="http://schemas.microsoft.com/office/drawing/2014/main" id="{8721F48F-004C-4302-AD8E-25909E086718}"/>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1C5207B-B6F4-4E1E-9D63-234C70E30F91}"/>
              </a:ext>
            </a:extLst>
          </p:cNvPr>
          <p:cNvSpPr>
            <a:spLocks noGrp="1"/>
          </p:cNvSpPr>
          <p:nvPr>
            <p:ph type="sldNum" sz="quarter" idx="12"/>
          </p:nvPr>
        </p:nvSpPr>
        <p:spPr/>
        <p:txBody>
          <a:bodyPr/>
          <a:lstStyle/>
          <a:p>
            <a:pPr>
              <a:defRPr/>
            </a:pPr>
            <a:fld id="{8C2F4333-3FCD-4491-A40E-98E0361120E3}" type="slidenum">
              <a:rPr lang="de-DE" altLang="de-DE" smtClean="0"/>
              <a:pPr>
                <a:defRPr/>
              </a:pPr>
              <a:t>12</a:t>
            </a:fld>
            <a:endParaRPr lang="de-DE" altLang="de-DE"/>
          </a:p>
        </p:txBody>
      </p:sp>
      <p:pic>
        <p:nvPicPr>
          <p:cNvPr id="34822" name="Grafik 1">
            <a:extLst>
              <a:ext uri="{FF2B5EF4-FFF2-40B4-BE49-F238E27FC236}">
                <a16:creationId xmlns:a16="http://schemas.microsoft.com/office/drawing/2014/main" id="{ED7C970A-20BC-4203-B08B-5E0E1686D3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1370013"/>
            <a:ext cx="13589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Grafik 5">
            <a:extLst>
              <a:ext uri="{FF2B5EF4-FFF2-40B4-BE49-F238E27FC236}">
                <a16:creationId xmlns:a16="http://schemas.microsoft.com/office/drawing/2014/main" id="{C9FDFE9F-AB50-4739-9AB9-E171B66010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5363" y="2997200"/>
            <a:ext cx="160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C83B752F-D816-450D-A0D0-A3C53C630E4C}"/>
              </a:ext>
            </a:extLst>
          </p:cNvPr>
          <p:cNvSpPr>
            <a:spLocks noGrp="1" noChangeArrowheads="1"/>
          </p:cNvSpPr>
          <p:nvPr>
            <p:ph type="title"/>
          </p:nvPr>
        </p:nvSpPr>
        <p:spPr/>
        <p:txBody>
          <a:bodyPr/>
          <a:lstStyle/>
          <a:p>
            <a:r>
              <a:rPr lang="de-DE" altLang="de-DE"/>
              <a:t>Stanford d.school Design Thinking Process</a:t>
            </a:r>
          </a:p>
        </p:txBody>
      </p:sp>
      <p:sp>
        <p:nvSpPr>
          <p:cNvPr id="4" name="Fußzeilenplatzhalter 3">
            <a:extLst>
              <a:ext uri="{FF2B5EF4-FFF2-40B4-BE49-F238E27FC236}">
                <a16:creationId xmlns:a16="http://schemas.microsoft.com/office/drawing/2014/main" id="{814485DB-A2C6-403C-97EE-EE9977BC397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B7B7147-5CD3-436A-8866-E2E8A9A8D83C}"/>
              </a:ext>
            </a:extLst>
          </p:cNvPr>
          <p:cNvSpPr>
            <a:spLocks noGrp="1"/>
          </p:cNvSpPr>
          <p:nvPr>
            <p:ph type="sldNum" sz="quarter" idx="12"/>
          </p:nvPr>
        </p:nvSpPr>
        <p:spPr/>
        <p:txBody>
          <a:bodyPr/>
          <a:lstStyle/>
          <a:p>
            <a:pPr>
              <a:defRPr/>
            </a:pPr>
            <a:fld id="{19F81871-BA51-4566-B019-E5728D358DC3}" type="slidenum">
              <a:rPr lang="de-DE" altLang="de-DE" smtClean="0"/>
              <a:pPr>
                <a:defRPr/>
              </a:pPr>
              <a:t>13</a:t>
            </a:fld>
            <a:endParaRPr lang="de-DE" altLang="de-DE"/>
          </a:p>
        </p:txBody>
      </p:sp>
      <p:sp>
        <p:nvSpPr>
          <p:cNvPr id="6" name="Sechseck 5">
            <a:extLst>
              <a:ext uri="{FF2B5EF4-FFF2-40B4-BE49-F238E27FC236}">
                <a16:creationId xmlns:a16="http://schemas.microsoft.com/office/drawing/2014/main" id="{65E13CB1-7722-437B-94D8-F5B94D1CE267}"/>
              </a:ext>
            </a:extLst>
          </p:cNvPr>
          <p:cNvSpPr/>
          <p:nvPr/>
        </p:nvSpPr>
        <p:spPr>
          <a:xfrm>
            <a:off x="1476375" y="1727200"/>
            <a:ext cx="1511300" cy="1296988"/>
          </a:xfrm>
          <a:prstGeom prst="hexagon">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400" b="1" dirty="0">
                <a:solidFill>
                  <a:schemeClr val="bg1"/>
                </a:solidFill>
              </a:rPr>
              <a:t>Empathize</a:t>
            </a:r>
          </a:p>
        </p:txBody>
      </p:sp>
      <p:sp>
        <p:nvSpPr>
          <p:cNvPr id="7" name="Sechseck 6">
            <a:extLst>
              <a:ext uri="{FF2B5EF4-FFF2-40B4-BE49-F238E27FC236}">
                <a16:creationId xmlns:a16="http://schemas.microsoft.com/office/drawing/2014/main" id="{303C1BE7-DF7C-4316-8406-D62F31D6855C}"/>
              </a:ext>
            </a:extLst>
          </p:cNvPr>
          <p:cNvSpPr/>
          <p:nvPr/>
        </p:nvSpPr>
        <p:spPr>
          <a:xfrm>
            <a:off x="2771775" y="2376488"/>
            <a:ext cx="1512888" cy="1296987"/>
          </a:xfrm>
          <a:prstGeom prst="hexago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400" b="1" dirty="0">
                <a:solidFill>
                  <a:schemeClr val="bg1"/>
                </a:solidFill>
              </a:rPr>
              <a:t>Define</a:t>
            </a:r>
          </a:p>
        </p:txBody>
      </p:sp>
      <p:sp>
        <p:nvSpPr>
          <p:cNvPr id="8" name="Sechseck 7">
            <a:extLst>
              <a:ext uri="{FF2B5EF4-FFF2-40B4-BE49-F238E27FC236}">
                <a16:creationId xmlns:a16="http://schemas.microsoft.com/office/drawing/2014/main" id="{FAF43E19-6727-40E7-849F-73CB49883454}"/>
              </a:ext>
            </a:extLst>
          </p:cNvPr>
          <p:cNvSpPr/>
          <p:nvPr/>
        </p:nvSpPr>
        <p:spPr>
          <a:xfrm>
            <a:off x="4068763" y="1682750"/>
            <a:ext cx="1511300" cy="1295400"/>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400" b="1" dirty="0">
                <a:solidFill>
                  <a:schemeClr val="bg1"/>
                </a:solidFill>
              </a:rPr>
              <a:t>Ideate</a:t>
            </a:r>
          </a:p>
        </p:txBody>
      </p:sp>
      <p:sp>
        <p:nvSpPr>
          <p:cNvPr id="9" name="Sechseck 8">
            <a:extLst>
              <a:ext uri="{FF2B5EF4-FFF2-40B4-BE49-F238E27FC236}">
                <a16:creationId xmlns:a16="http://schemas.microsoft.com/office/drawing/2014/main" id="{910061A8-3E05-45D2-9B39-85260EEA50BD}"/>
              </a:ext>
            </a:extLst>
          </p:cNvPr>
          <p:cNvSpPr/>
          <p:nvPr/>
        </p:nvSpPr>
        <p:spPr>
          <a:xfrm>
            <a:off x="5364163" y="2351088"/>
            <a:ext cx="1512887" cy="1296987"/>
          </a:xfrm>
          <a:prstGeom prst="hexagon">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400" b="1" dirty="0">
                <a:solidFill>
                  <a:schemeClr val="bg1"/>
                </a:solidFill>
              </a:rPr>
              <a:t>Prototype</a:t>
            </a:r>
          </a:p>
        </p:txBody>
      </p:sp>
      <p:sp>
        <p:nvSpPr>
          <p:cNvPr id="10" name="Sechseck 9">
            <a:extLst>
              <a:ext uri="{FF2B5EF4-FFF2-40B4-BE49-F238E27FC236}">
                <a16:creationId xmlns:a16="http://schemas.microsoft.com/office/drawing/2014/main" id="{30547495-ADA1-4F33-8E55-0028375D0B58}"/>
              </a:ext>
            </a:extLst>
          </p:cNvPr>
          <p:cNvSpPr/>
          <p:nvPr/>
        </p:nvSpPr>
        <p:spPr>
          <a:xfrm>
            <a:off x="6661150" y="3024188"/>
            <a:ext cx="1511300" cy="1295400"/>
          </a:xfrm>
          <a:prstGeom prst="hexag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400" b="1" dirty="0">
                <a:solidFill>
                  <a:schemeClr val="bg1"/>
                </a:solidFill>
              </a:rPr>
              <a:t>Test</a:t>
            </a:r>
          </a:p>
        </p:txBody>
      </p:sp>
      <p:sp>
        <p:nvSpPr>
          <p:cNvPr id="11" name="Textfeld 10">
            <a:extLst>
              <a:ext uri="{FF2B5EF4-FFF2-40B4-BE49-F238E27FC236}">
                <a16:creationId xmlns:a16="http://schemas.microsoft.com/office/drawing/2014/main" id="{56EBAB14-7069-4AB7-8161-773734EA565B}"/>
              </a:ext>
            </a:extLst>
          </p:cNvPr>
          <p:cNvSpPr txBox="1"/>
          <p:nvPr/>
        </p:nvSpPr>
        <p:spPr>
          <a:xfrm>
            <a:off x="323850" y="2513013"/>
            <a:ext cx="1552575" cy="1323975"/>
          </a:xfrm>
          <a:prstGeom prst="rect">
            <a:avLst/>
          </a:prstGeom>
          <a:noFill/>
        </p:spPr>
        <p:txBody>
          <a:bodyPr>
            <a:spAutoFit/>
          </a:bodyPr>
          <a:lstStyle/>
          <a:p>
            <a:pPr>
              <a:defRPr/>
            </a:pPr>
            <a:r>
              <a:rPr lang="en-GB" sz="1000" b="1" dirty="0">
                <a:solidFill>
                  <a:schemeClr val="accent1">
                    <a:lumMod val="75000"/>
                  </a:schemeClr>
                </a:solidFill>
              </a:rPr>
              <a:t>Learn</a:t>
            </a:r>
            <a:r>
              <a:rPr lang="en-GB" sz="1000" dirty="0"/>
              <a:t> about the audience for whom you are designing, by observation and interview.</a:t>
            </a:r>
          </a:p>
          <a:p>
            <a:pPr>
              <a:defRPr/>
            </a:pPr>
            <a:r>
              <a:rPr lang="en-GB" sz="1000" i="1" dirty="0"/>
              <a:t>Who is my user?</a:t>
            </a:r>
          </a:p>
          <a:p>
            <a:pPr>
              <a:defRPr/>
            </a:pPr>
            <a:r>
              <a:rPr lang="en-GB" sz="1000" i="1" dirty="0"/>
              <a:t>What matters to this person?</a:t>
            </a:r>
          </a:p>
        </p:txBody>
      </p:sp>
      <p:sp>
        <p:nvSpPr>
          <p:cNvPr id="12" name="Textfeld 11">
            <a:extLst>
              <a:ext uri="{FF2B5EF4-FFF2-40B4-BE49-F238E27FC236}">
                <a16:creationId xmlns:a16="http://schemas.microsoft.com/office/drawing/2014/main" id="{AE44CDA3-FB43-447A-BA09-C89DE85760C3}"/>
              </a:ext>
            </a:extLst>
          </p:cNvPr>
          <p:cNvSpPr txBox="1"/>
          <p:nvPr/>
        </p:nvSpPr>
        <p:spPr>
          <a:xfrm>
            <a:off x="2878138" y="1428750"/>
            <a:ext cx="1550987" cy="862013"/>
          </a:xfrm>
          <a:prstGeom prst="rect">
            <a:avLst/>
          </a:prstGeom>
          <a:noFill/>
        </p:spPr>
        <p:txBody>
          <a:bodyPr>
            <a:spAutoFit/>
          </a:bodyPr>
          <a:lstStyle/>
          <a:p>
            <a:pPr>
              <a:defRPr/>
            </a:pPr>
            <a:r>
              <a:rPr lang="en-GB" sz="1000" b="1" dirty="0">
                <a:solidFill>
                  <a:schemeClr val="accent6">
                    <a:lumMod val="75000"/>
                  </a:schemeClr>
                </a:solidFill>
              </a:rPr>
              <a:t>Create</a:t>
            </a:r>
            <a:r>
              <a:rPr lang="en-GB" sz="1000" dirty="0"/>
              <a:t> a point of view that is based on user needs and insights. </a:t>
            </a:r>
            <a:r>
              <a:rPr lang="en-GB" sz="1000" i="1" dirty="0"/>
              <a:t>What are their needs?</a:t>
            </a:r>
          </a:p>
        </p:txBody>
      </p:sp>
      <p:sp>
        <p:nvSpPr>
          <p:cNvPr id="13" name="Textfeld 12">
            <a:extLst>
              <a:ext uri="{FF2B5EF4-FFF2-40B4-BE49-F238E27FC236}">
                <a16:creationId xmlns:a16="http://schemas.microsoft.com/office/drawing/2014/main" id="{4C8237A2-E9E3-491D-A2CF-492740643493}"/>
              </a:ext>
            </a:extLst>
          </p:cNvPr>
          <p:cNvSpPr txBox="1"/>
          <p:nvPr/>
        </p:nvSpPr>
        <p:spPr>
          <a:xfrm>
            <a:off x="5559425" y="1406525"/>
            <a:ext cx="1646238" cy="862013"/>
          </a:xfrm>
          <a:prstGeom prst="rect">
            <a:avLst/>
          </a:prstGeom>
          <a:noFill/>
        </p:spPr>
        <p:txBody>
          <a:bodyPr>
            <a:spAutoFit/>
          </a:bodyPr>
          <a:lstStyle/>
          <a:p>
            <a:pPr>
              <a:defRPr/>
            </a:pPr>
            <a:r>
              <a:rPr lang="en-GB" sz="1000" b="1" dirty="0">
                <a:solidFill>
                  <a:schemeClr val="accent4">
                    <a:lumMod val="75000"/>
                  </a:schemeClr>
                </a:solidFill>
              </a:rPr>
              <a:t>Brainstorm</a:t>
            </a:r>
            <a:r>
              <a:rPr lang="en-GB" sz="1000" dirty="0"/>
              <a:t> and come up with as many creative solutions as possible. </a:t>
            </a:r>
            <a:r>
              <a:rPr lang="en-GB" sz="1000" i="1" dirty="0"/>
              <a:t>Wild ideas encouraged.</a:t>
            </a:r>
          </a:p>
        </p:txBody>
      </p:sp>
      <p:sp>
        <p:nvSpPr>
          <p:cNvPr id="14" name="Textfeld 13">
            <a:extLst>
              <a:ext uri="{FF2B5EF4-FFF2-40B4-BE49-F238E27FC236}">
                <a16:creationId xmlns:a16="http://schemas.microsoft.com/office/drawing/2014/main" id="{1E89456A-D076-4156-A1D1-3994C7395F7C}"/>
              </a:ext>
            </a:extLst>
          </p:cNvPr>
          <p:cNvSpPr txBox="1"/>
          <p:nvPr/>
        </p:nvSpPr>
        <p:spPr>
          <a:xfrm>
            <a:off x="6926263" y="2016125"/>
            <a:ext cx="2038350" cy="1014413"/>
          </a:xfrm>
          <a:prstGeom prst="rect">
            <a:avLst/>
          </a:prstGeom>
          <a:noFill/>
        </p:spPr>
        <p:txBody>
          <a:bodyPr>
            <a:spAutoFit/>
          </a:bodyPr>
          <a:lstStyle/>
          <a:p>
            <a:pPr>
              <a:defRPr/>
            </a:pPr>
            <a:r>
              <a:rPr lang="en-GB" sz="1000" b="1" dirty="0">
                <a:solidFill>
                  <a:schemeClr val="accent1">
                    <a:lumMod val="60000"/>
                    <a:lumOff val="40000"/>
                  </a:schemeClr>
                </a:solidFill>
              </a:rPr>
              <a:t>Build</a:t>
            </a:r>
            <a:r>
              <a:rPr lang="en-GB" sz="1000" dirty="0"/>
              <a:t> a representation of one or more of your ideas to show to others. </a:t>
            </a:r>
            <a:r>
              <a:rPr lang="en-GB" sz="1000" i="1" dirty="0"/>
              <a:t>How can I show my idea? Remember: A prototype is just a rough draft!</a:t>
            </a:r>
          </a:p>
        </p:txBody>
      </p:sp>
      <p:sp>
        <p:nvSpPr>
          <p:cNvPr id="15" name="Textfeld 14">
            <a:extLst>
              <a:ext uri="{FF2B5EF4-FFF2-40B4-BE49-F238E27FC236}">
                <a16:creationId xmlns:a16="http://schemas.microsoft.com/office/drawing/2014/main" id="{5E3AC4E5-CE02-4020-A37F-B0FB71162D91}"/>
              </a:ext>
            </a:extLst>
          </p:cNvPr>
          <p:cNvSpPr txBox="1"/>
          <p:nvPr/>
        </p:nvSpPr>
        <p:spPr>
          <a:xfrm>
            <a:off x="4502150" y="3817938"/>
            <a:ext cx="2443163" cy="554037"/>
          </a:xfrm>
          <a:prstGeom prst="rect">
            <a:avLst/>
          </a:prstGeom>
          <a:noFill/>
        </p:spPr>
        <p:txBody>
          <a:bodyPr>
            <a:spAutoFit/>
          </a:bodyPr>
          <a:lstStyle/>
          <a:p>
            <a:pPr>
              <a:defRPr/>
            </a:pPr>
            <a:r>
              <a:rPr lang="en-GB" sz="1000" b="1" dirty="0">
                <a:solidFill>
                  <a:schemeClr val="accent2">
                    <a:lumMod val="75000"/>
                  </a:schemeClr>
                </a:solidFill>
              </a:rPr>
              <a:t>Share</a:t>
            </a:r>
            <a:r>
              <a:rPr lang="en-GB" sz="1000" b="1" dirty="0"/>
              <a:t> </a:t>
            </a:r>
            <a:r>
              <a:rPr lang="en-GB" sz="1000" dirty="0"/>
              <a:t>your prototyped idea with your original user for feedback. </a:t>
            </a:r>
            <a:r>
              <a:rPr lang="en-GB" sz="1000" i="1" dirty="0"/>
              <a:t>What worked? What didn‘t?</a:t>
            </a:r>
          </a:p>
        </p:txBody>
      </p:sp>
      <p:sp>
        <p:nvSpPr>
          <p:cNvPr id="36879" name="Textfeld 15">
            <a:extLst>
              <a:ext uri="{FF2B5EF4-FFF2-40B4-BE49-F238E27FC236}">
                <a16:creationId xmlns:a16="http://schemas.microsoft.com/office/drawing/2014/main" id="{C741066F-6BB7-4C3B-B60B-A34B2DB7C413}"/>
              </a:ext>
            </a:extLst>
          </p:cNvPr>
          <p:cNvSpPr txBox="1">
            <a:spLocks noChangeArrowheads="1"/>
          </p:cNvSpPr>
          <p:nvPr/>
        </p:nvSpPr>
        <p:spPr bwMode="auto">
          <a:xfrm>
            <a:off x="3708400" y="4500563"/>
            <a:ext cx="1903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BY-SA Grundmeier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a:extLst>
              <a:ext uri="{FF2B5EF4-FFF2-40B4-BE49-F238E27FC236}">
                <a16:creationId xmlns:a16="http://schemas.microsoft.com/office/drawing/2014/main" id="{5DF0FD7B-1657-4B2A-906F-71FAC50D2BAC}"/>
              </a:ext>
            </a:extLst>
          </p:cNvPr>
          <p:cNvSpPr>
            <a:spLocks noGrp="1" noChangeArrowheads="1"/>
          </p:cNvSpPr>
          <p:nvPr>
            <p:ph type="title"/>
          </p:nvPr>
        </p:nvSpPr>
        <p:spPr/>
        <p:txBody>
          <a:bodyPr/>
          <a:lstStyle/>
          <a:p>
            <a:r>
              <a:rPr lang="en-GB" altLang="de-DE"/>
              <a:t>Design Thinking Process by HPI Academy</a:t>
            </a:r>
            <a:endParaRPr lang="de-DE" altLang="de-DE"/>
          </a:p>
        </p:txBody>
      </p:sp>
      <p:sp>
        <p:nvSpPr>
          <p:cNvPr id="4" name="Fußzeilenplatzhalter 3">
            <a:extLst>
              <a:ext uri="{FF2B5EF4-FFF2-40B4-BE49-F238E27FC236}">
                <a16:creationId xmlns:a16="http://schemas.microsoft.com/office/drawing/2014/main" id="{90908B2B-E18F-4783-967B-E054DC6703D7}"/>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115922EC-EBCC-4F1B-81A5-12891A5E24DD}"/>
              </a:ext>
            </a:extLst>
          </p:cNvPr>
          <p:cNvSpPr>
            <a:spLocks noGrp="1"/>
          </p:cNvSpPr>
          <p:nvPr>
            <p:ph type="sldNum" sz="quarter" idx="12"/>
          </p:nvPr>
        </p:nvSpPr>
        <p:spPr/>
        <p:txBody>
          <a:bodyPr/>
          <a:lstStyle/>
          <a:p>
            <a:pPr>
              <a:defRPr/>
            </a:pPr>
            <a:fld id="{8E8A7E72-6AD3-4FE4-913F-AA198AE8F47F}" type="slidenum">
              <a:rPr lang="de-DE" altLang="de-DE" smtClean="0"/>
              <a:pPr>
                <a:defRPr/>
              </a:pPr>
              <a:t>14</a:t>
            </a:fld>
            <a:endParaRPr lang="de-DE" altLang="de-DE"/>
          </a:p>
        </p:txBody>
      </p:sp>
      <p:pic>
        <p:nvPicPr>
          <p:cNvPr id="38917" name="Grafik 6">
            <a:extLst>
              <a:ext uri="{FF2B5EF4-FFF2-40B4-BE49-F238E27FC236}">
                <a16:creationId xmlns:a16="http://schemas.microsoft.com/office/drawing/2014/main" id="{D891E965-9030-42A1-8061-53FEF4601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feld 1">
            <a:extLst>
              <a:ext uri="{FF2B5EF4-FFF2-40B4-BE49-F238E27FC236}">
                <a16:creationId xmlns:a16="http://schemas.microsoft.com/office/drawing/2014/main" id="{E3A7A3A6-9CA2-4EE2-BF47-C6AA4B0A87F4}"/>
              </a:ext>
            </a:extLst>
          </p:cNvPr>
          <p:cNvSpPr txBox="1">
            <a:spLocks noChangeArrowheads="1"/>
          </p:cNvSpPr>
          <p:nvPr/>
        </p:nvSpPr>
        <p:spPr bwMode="auto">
          <a:xfrm>
            <a:off x="3276600" y="4227513"/>
            <a:ext cx="266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 Adapted from HPI Academy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1DA69ECC-F862-4374-9007-0982CDC56EB3}"/>
              </a:ext>
            </a:extLst>
          </p:cNvPr>
          <p:cNvSpPr>
            <a:spLocks noGrp="1" noChangeArrowheads="1"/>
          </p:cNvSpPr>
          <p:nvPr>
            <p:ph type="title"/>
          </p:nvPr>
        </p:nvSpPr>
        <p:spPr/>
        <p:txBody>
          <a:bodyPr/>
          <a:lstStyle/>
          <a:p>
            <a:r>
              <a:rPr lang="de-DE" altLang="de-DE"/>
              <a:t>Trifecta for Innovation</a:t>
            </a:r>
          </a:p>
        </p:txBody>
      </p:sp>
      <p:sp>
        <p:nvSpPr>
          <p:cNvPr id="4" name="Fußzeilenplatzhalter 3">
            <a:extLst>
              <a:ext uri="{FF2B5EF4-FFF2-40B4-BE49-F238E27FC236}">
                <a16:creationId xmlns:a16="http://schemas.microsoft.com/office/drawing/2014/main" id="{8A681879-5AEB-4489-B4B0-25259411437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BB58F305-A865-47F4-9C7B-E236AE6781B1}"/>
              </a:ext>
            </a:extLst>
          </p:cNvPr>
          <p:cNvSpPr>
            <a:spLocks noGrp="1"/>
          </p:cNvSpPr>
          <p:nvPr>
            <p:ph type="sldNum" sz="quarter" idx="12"/>
          </p:nvPr>
        </p:nvSpPr>
        <p:spPr/>
        <p:txBody>
          <a:bodyPr/>
          <a:lstStyle/>
          <a:p>
            <a:pPr>
              <a:defRPr/>
            </a:pPr>
            <a:fld id="{FB6EAA52-D7A1-46DE-855A-A9A974E17866}" type="slidenum">
              <a:rPr lang="de-DE" altLang="de-DE" smtClean="0"/>
              <a:pPr>
                <a:defRPr/>
              </a:pPr>
              <a:t>15</a:t>
            </a:fld>
            <a:endParaRPr lang="de-DE" altLang="de-DE"/>
          </a:p>
        </p:txBody>
      </p:sp>
      <p:graphicFrame>
        <p:nvGraphicFramePr>
          <p:cNvPr id="6" name="Diagramm 5">
            <a:extLst>
              <a:ext uri="{FF2B5EF4-FFF2-40B4-BE49-F238E27FC236}">
                <a16:creationId xmlns:a16="http://schemas.microsoft.com/office/drawing/2014/main" id="{49CC857D-2344-423F-9DB3-7D20E7350A44}"/>
              </a:ext>
            </a:extLst>
          </p:cNvPr>
          <p:cNvGraphicFramePr/>
          <p:nvPr/>
        </p:nvGraphicFramePr>
        <p:xfrm>
          <a:off x="1944742" y="1131590"/>
          <a:ext cx="4859506" cy="310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6" name="Textfeld 6">
            <a:extLst>
              <a:ext uri="{FF2B5EF4-FFF2-40B4-BE49-F238E27FC236}">
                <a16:creationId xmlns:a16="http://schemas.microsoft.com/office/drawing/2014/main" id="{ACF45902-8FD9-4D06-833E-2E25DC3A89EF}"/>
              </a:ext>
            </a:extLst>
          </p:cNvPr>
          <p:cNvSpPr txBox="1">
            <a:spLocks noChangeArrowheads="1"/>
          </p:cNvSpPr>
          <p:nvPr/>
        </p:nvSpPr>
        <p:spPr bwMode="auto">
          <a:xfrm>
            <a:off x="5688013" y="1703388"/>
            <a:ext cx="187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a:t>Emotional Innovation</a:t>
            </a:r>
          </a:p>
        </p:txBody>
      </p:sp>
      <p:sp>
        <p:nvSpPr>
          <p:cNvPr id="40967" name="Textfeld 10">
            <a:extLst>
              <a:ext uri="{FF2B5EF4-FFF2-40B4-BE49-F238E27FC236}">
                <a16:creationId xmlns:a16="http://schemas.microsoft.com/office/drawing/2014/main" id="{BE922639-E7E6-408C-B12D-D9DF747927C5}"/>
              </a:ext>
            </a:extLst>
          </p:cNvPr>
          <p:cNvSpPr txBox="1">
            <a:spLocks noChangeArrowheads="1"/>
          </p:cNvSpPr>
          <p:nvPr/>
        </p:nvSpPr>
        <p:spPr bwMode="auto">
          <a:xfrm>
            <a:off x="1331913" y="170338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a:t>Functional</a:t>
            </a:r>
          </a:p>
          <a:p>
            <a:pPr algn="ctr"/>
            <a:r>
              <a:rPr lang="de-DE" altLang="de-DE"/>
              <a:t>Innovation</a:t>
            </a:r>
          </a:p>
        </p:txBody>
      </p:sp>
      <p:sp>
        <p:nvSpPr>
          <p:cNvPr id="9" name="Gleichschenkliges Dreieck 8">
            <a:extLst>
              <a:ext uri="{FF2B5EF4-FFF2-40B4-BE49-F238E27FC236}">
                <a16:creationId xmlns:a16="http://schemas.microsoft.com/office/drawing/2014/main" id="{69DCB8DF-848A-4185-BFDD-BD1943230A65}"/>
              </a:ext>
            </a:extLst>
          </p:cNvPr>
          <p:cNvSpPr/>
          <p:nvPr/>
        </p:nvSpPr>
        <p:spPr>
          <a:xfrm>
            <a:off x="4140200" y="2620963"/>
            <a:ext cx="449263" cy="3492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10" name="Gerade Verbindung mit Pfeil 9">
            <a:extLst>
              <a:ext uri="{FF2B5EF4-FFF2-40B4-BE49-F238E27FC236}">
                <a16:creationId xmlns:a16="http://schemas.microsoft.com/office/drawing/2014/main" id="{21F0FF75-007C-49BD-8B2E-AF47116F0DC4}"/>
              </a:ext>
            </a:extLst>
          </p:cNvPr>
          <p:cNvCxnSpPr>
            <a:stCxn id="40967" idx="2"/>
            <a:endCxn id="9" idx="1"/>
          </p:cNvCxnSpPr>
          <p:nvPr/>
        </p:nvCxnSpPr>
        <p:spPr>
          <a:xfrm>
            <a:off x="2268538" y="2349500"/>
            <a:ext cx="1984375" cy="44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972735DD-81F2-4010-B8EE-7B423B6C27F9}"/>
              </a:ext>
            </a:extLst>
          </p:cNvPr>
          <p:cNvCxnSpPr/>
          <p:nvPr/>
        </p:nvCxnSpPr>
        <p:spPr>
          <a:xfrm flipH="1">
            <a:off x="4500563" y="2349500"/>
            <a:ext cx="2124075" cy="44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262D130-FD25-4384-949F-68DACA74389D}"/>
              </a:ext>
            </a:extLst>
          </p:cNvPr>
          <p:cNvCxnSpPr>
            <a:endCxn id="9" idx="3"/>
          </p:cNvCxnSpPr>
          <p:nvPr/>
        </p:nvCxnSpPr>
        <p:spPr>
          <a:xfrm flipH="1" flipV="1">
            <a:off x="4364038" y="2970213"/>
            <a:ext cx="136525" cy="12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972" name="Textfeld 9">
            <a:extLst>
              <a:ext uri="{FF2B5EF4-FFF2-40B4-BE49-F238E27FC236}">
                <a16:creationId xmlns:a16="http://schemas.microsoft.com/office/drawing/2014/main" id="{8396119F-9BC1-4CF1-A5BF-39C22E1D9A7B}"/>
              </a:ext>
            </a:extLst>
          </p:cNvPr>
          <p:cNvSpPr txBox="1">
            <a:spLocks noChangeArrowheads="1"/>
          </p:cNvSpPr>
          <p:nvPr/>
        </p:nvSpPr>
        <p:spPr bwMode="auto">
          <a:xfrm>
            <a:off x="3563938" y="4227513"/>
            <a:ext cx="1871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a:t>Process</a:t>
            </a:r>
          </a:p>
          <a:p>
            <a:pPr algn="ctr"/>
            <a:r>
              <a:rPr lang="de-DE" altLang="de-DE"/>
              <a:t>Innovation</a:t>
            </a:r>
          </a:p>
        </p:txBody>
      </p:sp>
      <p:sp>
        <p:nvSpPr>
          <p:cNvPr id="40973" name="Rechteck 1">
            <a:extLst>
              <a:ext uri="{FF2B5EF4-FFF2-40B4-BE49-F238E27FC236}">
                <a16:creationId xmlns:a16="http://schemas.microsoft.com/office/drawing/2014/main" id="{D2C4F0CE-A6E0-47EF-85D3-7A5670B53706}"/>
              </a:ext>
            </a:extLst>
          </p:cNvPr>
          <p:cNvSpPr>
            <a:spLocks noChangeArrowheads="1"/>
          </p:cNvSpPr>
          <p:nvPr/>
        </p:nvSpPr>
        <p:spPr bwMode="auto">
          <a:xfrm>
            <a:off x="7019925" y="4443413"/>
            <a:ext cx="1909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a:r>
              <a:rPr lang="de-DE" altLang="de-DE" sz="1200">
                <a:solidFill>
                  <a:srgbClr val="000000"/>
                </a:solidFill>
                <a:ea typeface="Verdana" panose="020B0604030504040204" pitchFamily="34" charset="0"/>
                <a:cs typeface="Verdana" panose="020B0604030504040204" pitchFamily="34" charset="0"/>
              </a:rPr>
              <a:t>© Adapted from IDEO</a:t>
            </a:r>
            <a:endParaRPr lang="de-DE" altLang="de-DE" sz="1200">
              <a:solidFill>
                <a:srgbClr val="000000"/>
              </a:solidFill>
              <a:ea typeface="Verdana" panose="020B060403050404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1">
            <a:extLst>
              <a:ext uri="{FF2B5EF4-FFF2-40B4-BE49-F238E27FC236}">
                <a16:creationId xmlns:a16="http://schemas.microsoft.com/office/drawing/2014/main" id="{B2B6A5CE-378A-4ECC-B833-644A320430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87425"/>
            <a:ext cx="61468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el 1">
            <a:extLst>
              <a:ext uri="{FF2B5EF4-FFF2-40B4-BE49-F238E27FC236}">
                <a16:creationId xmlns:a16="http://schemas.microsoft.com/office/drawing/2014/main" id="{0563484B-0ECC-4CC8-A037-8FDCECCA6ED3}"/>
              </a:ext>
            </a:extLst>
          </p:cNvPr>
          <p:cNvSpPr>
            <a:spLocks noGrp="1" noChangeArrowheads="1"/>
          </p:cNvSpPr>
          <p:nvPr>
            <p:ph type="title"/>
          </p:nvPr>
        </p:nvSpPr>
        <p:spPr/>
        <p:txBody>
          <a:bodyPr/>
          <a:lstStyle/>
          <a:p>
            <a:r>
              <a:rPr lang="de-DE" altLang="de-DE"/>
              <a:t>Design Thinking Mindset for Innovation</a:t>
            </a:r>
          </a:p>
        </p:txBody>
      </p:sp>
      <p:sp>
        <p:nvSpPr>
          <p:cNvPr id="4" name="Fußzeilenplatzhalter 3">
            <a:extLst>
              <a:ext uri="{FF2B5EF4-FFF2-40B4-BE49-F238E27FC236}">
                <a16:creationId xmlns:a16="http://schemas.microsoft.com/office/drawing/2014/main" id="{6B380126-8D77-4659-AED1-16E8A84D1B8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5F732C8-EF65-4814-A43F-5AE40146BE47}"/>
              </a:ext>
            </a:extLst>
          </p:cNvPr>
          <p:cNvSpPr>
            <a:spLocks noGrp="1"/>
          </p:cNvSpPr>
          <p:nvPr>
            <p:ph type="sldNum" sz="quarter" idx="12"/>
          </p:nvPr>
        </p:nvSpPr>
        <p:spPr/>
        <p:txBody>
          <a:bodyPr/>
          <a:lstStyle/>
          <a:p>
            <a:pPr>
              <a:defRPr/>
            </a:pPr>
            <a:fld id="{0E644ADE-7BD0-47D5-B769-96D7BB0F3741}" type="slidenum">
              <a:rPr lang="de-DE" altLang="de-DE" smtClean="0"/>
              <a:pPr>
                <a:defRPr/>
              </a:pPr>
              <a:t>16</a:t>
            </a:fld>
            <a:endParaRPr lang="de-DE" altLang="de-DE"/>
          </a:p>
        </p:txBody>
      </p:sp>
      <p:sp>
        <p:nvSpPr>
          <p:cNvPr id="6" name="Textfeld 5">
            <a:extLst>
              <a:ext uri="{FF2B5EF4-FFF2-40B4-BE49-F238E27FC236}">
                <a16:creationId xmlns:a16="http://schemas.microsoft.com/office/drawing/2014/main" id="{D6A6B7C2-D8E2-443C-89A1-5D8EEE608489}"/>
              </a:ext>
            </a:extLst>
          </p:cNvPr>
          <p:cNvSpPr txBox="1"/>
          <p:nvPr/>
        </p:nvSpPr>
        <p:spPr>
          <a:xfrm>
            <a:off x="1619250" y="2643188"/>
            <a:ext cx="1192213" cy="646112"/>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lgn="ctr">
              <a:defRPr/>
            </a:pPr>
            <a:r>
              <a:rPr lang="de-DE" sz="1200" b="1" i="1" dirty="0">
                <a:solidFill>
                  <a:srgbClr val="FFFF00"/>
                </a:solidFill>
                <a:latin typeface="Bradley Hand ITC" panose="03070402050302030203" pitchFamily="66" charset="0"/>
              </a:rPr>
              <a:t>Think &amp; Act in a Human-</a:t>
            </a:r>
            <a:r>
              <a:rPr lang="de-DE" sz="1200" b="1" i="1" dirty="0" err="1">
                <a:solidFill>
                  <a:srgbClr val="FFFF00"/>
                </a:solidFill>
                <a:latin typeface="Bradley Hand ITC" panose="03070402050302030203" pitchFamily="66" charset="0"/>
              </a:rPr>
              <a:t>Centred</a:t>
            </a:r>
            <a:r>
              <a:rPr lang="de-DE" sz="1200" b="1" i="1" dirty="0">
                <a:solidFill>
                  <a:srgbClr val="FFFF00"/>
                </a:solidFill>
                <a:latin typeface="Bradley Hand ITC" panose="03070402050302030203" pitchFamily="66" charset="0"/>
              </a:rPr>
              <a:t> Way.</a:t>
            </a:r>
          </a:p>
        </p:txBody>
      </p:sp>
      <p:sp>
        <p:nvSpPr>
          <p:cNvPr id="7" name="Textfeld 6">
            <a:extLst>
              <a:ext uri="{FF2B5EF4-FFF2-40B4-BE49-F238E27FC236}">
                <a16:creationId xmlns:a16="http://schemas.microsoft.com/office/drawing/2014/main" id="{D492BA44-4177-4A8A-8858-19822BC801A3}"/>
              </a:ext>
            </a:extLst>
          </p:cNvPr>
          <p:cNvSpPr txBox="1"/>
          <p:nvPr/>
        </p:nvSpPr>
        <p:spPr>
          <a:xfrm>
            <a:off x="1725613" y="1492250"/>
            <a:ext cx="1190625" cy="46196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lgn="ctr">
              <a:defRPr/>
            </a:pPr>
            <a:r>
              <a:rPr lang="de-DE" sz="1200" b="1" i="1" dirty="0">
                <a:solidFill>
                  <a:srgbClr val="FFFF00"/>
                </a:solidFill>
                <a:latin typeface="Bradley Hand ITC" panose="03070402050302030203" pitchFamily="66" charset="0"/>
              </a:rPr>
              <a:t>Explore the Problem Space.</a:t>
            </a:r>
          </a:p>
        </p:txBody>
      </p:sp>
      <p:sp>
        <p:nvSpPr>
          <p:cNvPr id="8" name="Textfeld 7">
            <a:extLst>
              <a:ext uri="{FF2B5EF4-FFF2-40B4-BE49-F238E27FC236}">
                <a16:creationId xmlns:a16="http://schemas.microsoft.com/office/drawing/2014/main" id="{3A79A5B6-8DAC-4093-889B-DDA217FE20BA}"/>
              </a:ext>
            </a:extLst>
          </p:cNvPr>
          <p:cNvSpPr txBox="1"/>
          <p:nvPr/>
        </p:nvSpPr>
        <p:spPr>
          <a:xfrm>
            <a:off x="6045200" y="1492250"/>
            <a:ext cx="1190625" cy="460375"/>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defRPr/>
            </a:pPr>
            <a:r>
              <a:rPr lang="de-DE" sz="1200" b="1" i="1" dirty="0">
                <a:solidFill>
                  <a:srgbClr val="FFFF00"/>
                </a:solidFill>
                <a:latin typeface="Bradley Hand ITC" panose="03070402050302030203" pitchFamily="66" charset="0"/>
              </a:rPr>
              <a:t>Collaborate in Diverse Teams.</a:t>
            </a:r>
          </a:p>
        </p:txBody>
      </p:sp>
      <p:sp>
        <p:nvSpPr>
          <p:cNvPr id="9" name="Textfeld 8">
            <a:extLst>
              <a:ext uri="{FF2B5EF4-FFF2-40B4-BE49-F238E27FC236}">
                <a16:creationId xmlns:a16="http://schemas.microsoft.com/office/drawing/2014/main" id="{CAB190AE-402F-41BC-BF0C-3725BF891636}"/>
              </a:ext>
            </a:extLst>
          </p:cNvPr>
          <p:cNvSpPr txBox="1"/>
          <p:nvPr/>
        </p:nvSpPr>
        <p:spPr>
          <a:xfrm>
            <a:off x="5867400" y="3651250"/>
            <a:ext cx="1192213" cy="64611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lgn="ctr">
              <a:defRPr/>
            </a:pPr>
            <a:r>
              <a:rPr lang="de-DE" sz="1200" b="1" i="1" dirty="0">
                <a:solidFill>
                  <a:srgbClr val="FFFF00"/>
                </a:solidFill>
                <a:latin typeface="Bradley Hand ITC" panose="03070402050302030203" pitchFamily="66" charset="0"/>
              </a:rPr>
              <a:t>Envision a Radically New Future.</a:t>
            </a:r>
          </a:p>
        </p:txBody>
      </p:sp>
      <p:sp>
        <p:nvSpPr>
          <p:cNvPr id="10" name="Textfeld 9">
            <a:extLst>
              <a:ext uri="{FF2B5EF4-FFF2-40B4-BE49-F238E27FC236}">
                <a16:creationId xmlns:a16="http://schemas.microsoft.com/office/drawing/2014/main" id="{0101BDDD-8029-4F9D-9E39-4480780514C4}"/>
              </a:ext>
            </a:extLst>
          </p:cNvPr>
          <p:cNvSpPr txBox="1"/>
          <p:nvPr/>
        </p:nvSpPr>
        <p:spPr>
          <a:xfrm>
            <a:off x="6189663" y="2643188"/>
            <a:ext cx="1190625" cy="461962"/>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lgn="ctr">
              <a:defRPr/>
            </a:pPr>
            <a:r>
              <a:rPr lang="de-DE" sz="1200" b="1" i="1" dirty="0">
                <a:solidFill>
                  <a:srgbClr val="FFFF00"/>
                </a:solidFill>
                <a:latin typeface="Bradley Hand ITC" panose="03070402050302030203" pitchFamily="66" charset="0"/>
              </a:rPr>
              <a:t>Embrace Uncertainty.</a:t>
            </a:r>
          </a:p>
        </p:txBody>
      </p:sp>
      <p:sp>
        <p:nvSpPr>
          <p:cNvPr id="11" name="Textfeld 10">
            <a:extLst>
              <a:ext uri="{FF2B5EF4-FFF2-40B4-BE49-F238E27FC236}">
                <a16:creationId xmlns:a16="http://schemas.microsoft.com/office/drawing/2014/main" id="{29A5E053-5290-4790-B794-756618256425}"/>
              </a:ext>
            </a:extLst>
          </p:cNvPr>
          <p:cNvSpPr txBox="1"/>
          <p:nvPr/>
        </p:nvSpPr>
        <p:spPr>
          <a:xfrm>
            <a:off x="1908175" y="3724275"/>
            <a:ext cx="1328738" cy="46196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algn="ctr">
              <a:defRPr/>
            </a:pPr>
            <a:r>
              <a:rPr lang="de-DE" sz="1200" b="1" i="1" dirty="0">
                <a:solidFill>
                  <a:srgbClr val="FFFF00"/>
                </a:solidFill>
                <a:latin typeface="Bradley Hand ITC" panose="03070402050302030203" pitchFamily="66" charset="0"/>
              </a:rPr>
              <a:t>Learn through Experimentation.</a:t>
            </a:r>
          </a:p>
        </p:txBody>
      </p:sp>
      <p:sp>
        <p:nvSpPr>
          <p:cNvPr id="43020" name="Textfeld 2">
            <a:extLst>
              <a:ext uri="{FF2B5EF4-FFF2-40B4-BE49-F238E27FC236}">
                <a16:creationId xmlns:a16="http://schemas.microsoft.com/office/drawing/2014/main" id="{D0CEC6DD-20F3-4447-9914-41C8B527C04E}"/>
              </a:ext>
            </a:extLst>
          </p:cNvPr>
          <p:cNvSpPr txBox="1">
            <a:spLocks noChangeArrowheads="1"/>
          </p:cNvSpPr>
          <p:nvPr/>
        </p:nvSpPr>
        <p:spPr bwMode="auto">
          <a:xfrm>
            <a:off x="7640638" y="3748088"/>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400"/>
              <a:t>CC0 Unknown Author, Pexels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C53788D2-4EFF-4496-9B7C-BF7623800C79}"/>
              </a:ext>
            </a:extLst>
          </p:cNvPr>
          <p:cNvSpPr>
            <a:spLocks noGrp="1" noChangeArrowheads="1"/>
          </p:cNvSpPr>
          <p:nvPr>
            <p:ph type="title"/>
          </p:nvPr>
        </p:nvSpPr>
        <p:spPr/>
        <p:txBody>
          <a:bodyPr/>
          <a:lstStyle/>
          <a:p>
            <a:r>
              <a:rPr lang="de-DE" altLang="de-DE"/>
              <a:t>Core Elements of Design Thinking</a:t>
            </a:r>
          </a:p>
        </p:txBody>
      </p:sp>
      <p:sp>
        <p:nvSpPr>
          <p:cNvPr id="4" name="Fußzeilenplatzhalter 3">
            <a:extLst>
              <a:ext uri="{FF2B5EF4-FFF2-40B4-BE49-F238E27FC236}">
                <a16:creationId xmlns:a16="http://schemas.microsoft.com/office/drawing/2014/main" id="{4D67A8B7-AE14-4FA1-8183-40AF4E99B38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5FD87D80-2272-4855-9D32-862985473A14}"/>
              </a:ext>
            </a:extLst>
          </p:cNvPr>
          <p:cNvSpPr>
            <a:spLocks noGrp="1"/>
          </p:cNvSpPr>
          <p:nvPr>
            <p:ph type="sldNum" sz="quarter" idx="12"/>
          </p:nvPr>
        </p:nvSpPr>
        <p:spPr/>
        <p:txBody>
          <a:bodyPr/>
          <a:lstStyle/>
          <a:p>
            <a:pPr>
              <a:defRPr/>
            </a:pPr>
            <a:fld id="{986ADE67-1477-4637-8319-95CC3F5B9735}" type="slidenum">
              <a:rPr lang="de-DE" altLang="de-DE" smtClean="0"/>
              <a:pPr>
                <a:defRPr/>
              </a:pPr>
              <a:t>17</a:t>
            </a:fld>
            <a:endParaRPr lang="de-DE" altLang="de-DE"/>
          </a:p>
        </p:txBody>
      </p:sp>
      <p:graphicFrame>
        <p:nvGraphicFramePr>
          <p:cNvPr id="6" name="Inhaltsplatzhalter 1">
            <a:extLst>
              <a:ext uri="{FF2B5EF4-FFF2-40B4-BE49-F238E27FC236}">
                <a16:creationId xmlns:a16="http://schemas.microsoft.com/office/drawing/2014/main" id="{4BFBCC9C-A604-4E52-996D-4B70A1BE1631}"/>
              </a:ext>
            </a:extLst>
          </p:cNvPr>
          <p:cNvGraphicFramePr>
            <a:graphicFrameLocks noGrp="1"/>
          </p:cNvGraphicFramePr>
          <p:nvPr>
            <p:ph idx="1"/>
          </p:nvPr>
        </p:nvGraphicFramePr>
        <p:xfrm>
          <a:off x="628650" y="1181646"/>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062" name="Grafik 2">
            <a:extLst>
              <a:ext uri="{FF2B5EF4-FFF2-40B4-BE49-F238E27FC236}">
                <a16:creationId xmlns:a16="http://schemas.microsoft.com/office/drawing/2014/main" id="{C00419EF-89B9-4A2A-8132-8B5D1D9B77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1282700"/>
            <a:ext cx="11493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Grafik 5">
            <a:extLst>
              <a:ext uri="{FF2B5EF4-FFF2-40B4-BE49-F238E27FC236}">
                <a16:creationId xmlns:a16="http://schemas.microsoft.com/office/drawing/2014/main" id="{B8E47D7D-00D4-4CA0-A19E-6EB239DDB8B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32588" y="3292475"/>
            <a:ext cx="160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Nach links gekrümmter Pfeil 6">
            <a:extLst>
              <a:ext uri="{FF2B5EF4-FFF2-40B4-BE49-F238E27FC236}">
                <a16:creationId xmlns:a16="http://schemas.microsoft.com/office/drawing/2014/main" id="{C88E4E79-ACCF-4191-9992-FD43F453E5DD}"/>
              </a:ext>
            </a:extLst>
          </p:cNvPr>
          <p:cNvSpPr/>
          <p:nvPr/>
        </p:nvSpPr>
        <p:spPr>
          <a:xfrm>
            <a:off x="2127250" y="3076575"/>
            <a:ext cx="433388" cy="857250"/>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DE">
              <a:solidFill>
                <a:schemeClr val="tx1"/>
              </a:solidFill>
            </a:endParaRPr>
          </a:p>
        </p:txBody>
      </p:sp>
      <p:sp>
        <p:nvSpPr>
          <p:cNvPr id="10" name="Nach rechts gekrümmter Pfeil 8">
            <a:extLst>
              <a:ext uri="{FF2B5EF4-FFF2-40B4-BE49-F238E27FC236}">
                <a16:creationId xmlns:a16="http://schemas.microsoft.com/office/drawing/2014/main" id="{3488C143-F1FC-4D2F-94AA-B79A5E68417D}"/>
              </a:ext>
            </a:extLst>
          </p:cNvPr>
          <p:cNvSpPr/>
          <p:nvPr/>
        </p:nvSpPr>
        <p:spPr>
          <a:xfrm>
            <a:off x="1766888" y="3508375"/>
            <a:ext cx="431800" cy="679450"/>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DE">
              <a:solidFill>
                <a:schemeClr val="tx1"/>
              </a:solidFill>
            </a:endParaRPr>
          </a:p>
        </p:txBody>
      </p:sp>
      <p:sp>
        <p:nvSpPr>
          <p:cNvPr id="11" name="Nach rechts gekrümmter Pfeil 13">
            <a:extLst>
              <a:ext uri="{FF2B5EF4-FFF2-40B4-BE49-F238E27FC236}">
                <a16:creationId xmlns:a16="http://schemas.microsoft.com/office/drawing/2014/main" id="{032B3615-7974-45DD-9A51-6D5990C27232}"/>
              </a:ext>
            </a:extLst>
          </p:cNvPr>
          <p:cNvSpPr/>
          <p:nvPr/>
        </p:nvSpPr>
        <p:spPr>
          <a:xfrm>
            <a:off x="1816100" y="2860675"/>
            <a:ext cx="431800" cy="677863"/>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de-DE">
              <a:solidFill>
                <a:schemeClr val="tx1"/>
              </a:solidFill>
            </a:endParaRPr>
          </a:p>
        </p:txBody>
      </p:sp>
      <p:sp>
        <p:nvSpPr>
          <p:cNvPr id="45067" name="Textfeld 6">
            <a:extLst>
              <a:ext uri="{FF2B5EF4-FFF2-40B4-BE49-F238E27FC236}">
                <a16:creationId xmlns:a16="http://schemas.microsoft.com/office/drawing/2014/main" id="{0476B4EB-FCAB-4373-9454-1F88493B55BF}"/>
              </a:ext>
            </a:extLst>
          </p:cNvPr>
          <p:cNvSpPr txBox="1">
            <a:spLocks noChangeArrowheads="1"/>
          </p:cNvSpPr>
          <p:nvPr/>
        </p:nvSpPr>
        <p:spPr bwMode="auto">
          <a:xfrm>
            <a:off x="6516688" y="4103688"/>
            <a:ext cx="241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CC0 Anonymous, gramzoon, Openclipart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C59F11AA-4765-4B3F-BE92-DFAA74D2F9F7}"/>
              </a:ext>
            </a:extLst>
          </p:cNvPr>
          <p:cNvSpPr>
            <a:spLocks noGrp="1" noChangeArrowheads="1"/>
          </p:cNvSpPr>
          <p:nvPr>
            <p:ph type="title"/>
          </p:nvPr>
        </p:nvSpPr>
        <p:spPr/>
        <p:txBody>
          <a:bodyPr/>
          <a:lstStyle/>
          <a:p>
            <a:r>
              <a:rPr lang="de-DE" altLang="de-DE"/>
              <a:t>Prerequisite: Multidisciplinary Teams</a:t>
            </a:r>
          </a:p>
        </p:txBody>
      </p:sp>
      <p:sp>
        <p:nvSpPr>
          <p:cNvPr id="3" name="Inhaltsplatzhalter 2">
            <a:extLst>
              <a:ext uri="{FF2B5EF4-FFF2-40B4-BE49-F238E27FC236}">
                <a16:creationId xmlns:a16="http://schemas.microsoft.com/office/drawing/2014/main" id="{6EC56A80-FA8D-4183-B5D1-75C045AC1EC7}"/>
              </a:ext>
            </a:extLst>
          </p:cNvPr>
          <p:cNvSpPr>
            <a:spLocks noGrp="1"/>
          </p:cNvSpPr>
          <p:nvPr>
            <p:ph idx="1"/>
          </p:nvPr>
        </p:nvSpPr>
        <p:spPr/>
        <p:txBody>
          <a:bodyPr/>
          <a:lstStyle/>
          <a:p>
            <a:pPr>
              <a:defRPr/>
            </a:pPr>
            <a:r>
              <a:rPr lang="en-GB" altLang="de-DE" sz="2400" dirty="0">
                <a:solidFill>
                  <a:srgbClr val="000000"/>
                </a:solidFill>
                <a:latin typeface="Franklin Gothic Book" panose="020B0503020102020204" pitchFamily="34" charset="0"/>
                <a:ea typeface="Franklin Gothic Book" panose="020B0503020102020204" pitchFamily="34" charset="0"/>
                <a:cs typeface="Franklin Gothic Book" panose="020B0503020102020204" pitchFamily="34" charset="0"/>
              </a:rPr>
              <a:t>Design Thinking requires and enables collaborative work in teams/groups of people with different expertise and backgrounds, different ages, positions, etc.</a:t>
            </a:r>
          </a:p>
          <a:p>
            <a:pPr>
              <a:defRPr/>
            </a:pPr>
            <a:r>
              <a:rPr lang="en-GB" altLang="de-DE" sz="2400" dirty="0"/>
              <a:t>Multidisciplinary Teams work together on a task</a:t>
            </a:r>
            <a:br>
              <a:rPr lang="en-GB" altLang="de-DE" sz="2400" dirty="0"/>
            </a:br>
            <a:r>
              <a:rPr lang="en-GB" altLang="de-DE" sz="2400" dirty="0"/>
              <a:t>or solution because …</a:t>
            </a:r>
          </a:p>
          <a:p>
            <a:pPr marL="0" indent="0">
              <a:buFont typeface="Arial" panose="020B0604020202020204" pitchFamily="34" charset="0"/>
              <a:buNone/>
              <a:defRPr/>
            </a:pPr>
            <a:endParaRPr lang="en-GB" altLang="de-DE" sz="2400" dirty="0"/>
          </a:p>
          <a:p>
            <a:pPr marL="0" indent="0">
              <a:buFont typeface="Arial" panose="020B0604020202020204" pitchFamily="34" charset="0"/>
              <a:buNone/>
              <a:defRPr/>
            </a:pPr>
            <a:r>
              <a:rPr lang="en-GB" altLang="de-DE" sz="2400" dirty="0"/>
              <a:t>   “Together we are smarter than any of us.“</a:t>
            </a:r>
          </a:p>
        </p:txBody>
      </p:sp>
      <p:sp>
        <p:nvSpPr>
          <p:cNvPr id="4" name="Fußzeilenplatzhalter 3">
            <a:extLst>
              <a:ext uri="{FF2B5EF4-FFF2-40B4-BE49-F238E27FC236}">
                <a16:creationId xmlns:a16="http://schemas.microsoft.com/office/drawing/2014/main" id="{79DABD0B-8F8D-4CCA-8610-615AC6680CE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1B403E6A-33A0-441F-A7AA-F00C8A17A300}"/>
              </a:ext>
            </a:extLst>
          </p:cNvPr>
          <p:cNvSpPr>
            <a:spLocks noGrp="1"/>
          </p:cNvSpPr>
          <p:nvPr>
            <p:ph type="sldNum" sz="quarter" idx="12"/>
          </p:nvPr>
        </p:nvSpPr>
        <p:spPr/>
        <p:txBody>
          <a:bodyPr/>
          <a:lstStyle/>
          <a:p>
            <a:pPr>
              <a:defRPr/>
            </a:pPr>
            <a:fld id="{5F482A35-15E0-4D2A-86C8-7C837E6EC967}" type="slidenum">
              <a:rPr lang="de-DE" altLang="de-DE" smtClean="0"/>
              <a:pPr>
                <a:defRPr/>
              </a:pPr>
              <a:t>18</a:t>
            </a:fld>
            <a:endParaRPr lang="de-DE" altLang="de-DE"/>
          </a:p>
        </p:txBody>
      </p:sp>
      <p:pic>
        <p:nvPicPr>
          <p:cNvPr id="47110" name="Grafik 8">
            <a:extLst>
              <a:ext uri="{FF2B5EF4-FFF2-40B4-BE49-F238E27FC236}">
                <a16:creationId xmlns:a16="http://schemas.microsoft.com/office/drawing/2014/main" id="{E4E909C4-B00B-4708-B3AA-5C2E76B203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355850"/>
            <a:ext cx="20256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Rechteck 1">
            <a:extLst>
              <a:ext uri="{FF2B5EF4-FFF2-40B4-BE49-F238E27FC236}">
                <a16:creationId xmlns:a16="http://schemas.microsoft.com/office/drawing/2014/main" id="{A746234D-7278-421D-85F1-95DD0480E1B9}"/>
              </a:ext>
            </a:extLst>
          </p:cNvPr>
          <p:cNvSpPr>
            <a:spLocks noChangeArrowheads="1"/>
          </p:cNvSpPr>
          <p:nvPr/>
        </p:nvSpPr>
        <p:spPr bwMode="auto">
          <a:xfrm>
            <a:off x="6516688" y="4383088"/>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marL="342900" indent="-342900">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lvl="1"/>
            <a:r>
              <a:rPr lang="en-US" altLang="de-DE" sz="1200"/>
              <a:t>Creative Commons BY CC 3.0</a:t>
            </a:r>
            <a:endParaRPr lang="de-DE" altLang="de-DE" sz="1200">
              <a:solidFill>
                <a:srgbClr val="000000"/>
              </a:solidFill>
              <a:ea typeface="Verdana" panose="020B060403050404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232BD4F4-C533-4206-9073-5508B2F483D9}"/>
              </a:ext>
            </a:extLst>
          </p:cNvPr>
          <p:cNvSpPr>
            <a:spLocks noGrp="1" noChangeArrowheads="1"/>
          </p:cNvSpPr>
          <p:nvPr>
            <p:ph type="title"/>
          </p:nvPr>
        </p:nvSpPr>
        <p:spPr/>
        <p:txBody>
          <a:bodyPr/>
          <a:lstStyle/>
          <a:p>
            <a:r>
              <a:rPr lang="de-DE" altLang="de-DE"/>
              <a:t>Prerequisite: Variable Space</a:t>
            </a:r>
          </a:p>
        </p:txBody>
      </p:sp>
      <p:sp>
        <p:nvSpPr>
          <p:cNvPr id="4" name="Fußzeilenplatzhalter 3">
            <a:extLst>
              <a:ext uri="{FF2B5EF4-FFF2-40B4-BE49-F238E27FC236}">
                <a16:creationId xmlns:a16="http://schemas.microsoft.com/office/drawing/2014/main" id="{E3165B4F-0ADE-4018-8FCA-411E12D3D51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BB6A47F-6881-473E-8D92-7591DFE2570F}"/>
              </a:ext>
            </a:extLst>
          </p:cNvPr>
          <p:cNvSpPr>
            <a:spLocks noGrp="1"/>
          </p:cNvSpPr>
          <p:nvPr>
            <p:ph type="sldNum" sz="quarter" idx="12"/>
          </p:nvPr>
        </p:nvSpPr>
        <p:spPr/>
        <p:txBody>
          <a:bodyPr/>
          <a:lstStyle/>
          <a:p>
            <a:pPr>
              <a:defRPr/>
            </a:pPr>
            <a:fld id="{CC1A6456-0BE5-4AD7-84A5-C419ACDB9C0F}" type="slidenum">
              <a:rPr lang="de-DE" altLang="de-DE" smtClean="0"/>
              <a:pPr>
                <a:defRPr/>
              </a:pPr>
              <a:t>19</a:t>
            </a:fld>
            <a:endParaRPr lang="de-DE" altLang="de-DE"/>
          </a:p>
        </p:txBody>
      </p:sp>
      <p:pic>
        <p:nvPicPr>
          <p:cNvPr id="49157" name="Picture 7" descr="https://hpi.de/fileadmin/user_upload/hpi/navigation/25_presse/25_bildmaterial/05_Fotos/20_dschool/1.jpg">
            <a:extLst>
              <a:ext uri="{FF2B5EF4-FFF2-40B4-BE49-F238E27FC236}">
                <a16:creationId xmlns:a16="http://schemas.microsoft.com/office/drawing/2014/main" id="{DD1333FD-0829-4788-99D9-C2E0A2CA8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300163"/>
            <a:ext cx="460851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feld 1">
            <a:extLst>
              <a:ext uri="{FF2B5EF4-FFF2-40B4-BE49-F238E27FC236}">
                <a16:creationId xmlns:a16="http://schemas.microsoft.com/office/drawing/2014/main" id="{E1F49218-DD04-429C-99B6-A8C53C5A08EA}"/>
              </a:ext>
            </a:extLst>
          </p:cNvPr>
          <p:cNvSpPr txBox="1">
            <a:spLocks noChangeArrowheads="1"/>
          </p:cNvSpPr>
          <p:nvPr/>
        </p:nvSpPr>
        <p:spPr bwMode="auto">
          <a:xfrm>
            <a:off x="6948488" y="3817938"/>
            <a:ext cx="21955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 HPI School of Design Thinking /</a:t>
            </a:r>
          </a:p>
          <a:p>
            <a:r>
              <a:rPr lang="de-DE" altLang="de-DE" sz="1000"/>
              <a:t>Kay Herschelmann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EA36E0FC-7C05-402A-98EB-F27B12733B45}"/>
              </a:ext>
            </a:extLst>
          </p:cNvPr>
          <p:cNvSpPr>
            <a:spLocks noGrp="1" noChangeArrowheads="1"/>
          </p:cNvSpPr>
          <p:nvPr>
            <p:ph type="title"/>
          </p:nvPr>
        </p:nvSpPr>
        <p:spPr/>
        <p:txBody>
          <a:bodyPr/>
          <a:lstStyle/>
          <a:p>
            <a:r>
              <a:rPr lang="de-DE" altLang="de-DE"/>
              <a:t>Learning Objectives</a:t>
            </a:r>
          </a:p>
        </p:txBody>
      </p:sp>
      <p:sp>
        <p:nvSpPr>
          <p:cNvPr id="3" name="Inhaltsplatzhalter 2">
            <a:extLst>
              <a:ext uri="{FF2B5EF4-FFF2-40B4-BE49-F238E27FC236}">
                <a16:creationId xmlns:a16="http://schemas.microsoft.com/office/drawing/2014/main" id="{51AC6265-FC95-4B5E-91C4-04ABDE25FDD8}"/>
              </a:ext>
            </a:extLst>
          </p:cNvPr>
          <p:cNvSpPr>
            <a:spLocks noGrp="1"/>
          </p:cNvSpPr>
          <p:nvPr>
            <p:ph idx="1"/>
          </p:nvPr>
        </p:nvSpPr>
        <p:spPr>
          <a:xfrm>
            <a:off x="628650" y="1131888"/>
            <a:ext cx="7886700" cy="3262312"/>
          </a:xfrm>
        </p:spPr>
        <p:txBody>
          <a:bodyPr/>
          <a:lstStyle/>
          <a:p>
            <a:pPr marL="0" indent="0">
              <a:buFont typeface="Arial" panose="020B0604020202020204" pitchFamily="34" charset="0"/>
              <a:buNone/>
              <a:defRPr/>
            </a:pPr>
            <a:r>
              <a:rPr lang="en-US" dirty="0"/>
              <a:t>After this lecture you should be able to: </a:t>
            </a:r>
          </a:p>
          <a:p>
            <a:pPr>
              <a:defRPr/>
            </a:pPr>
            <a:r>
              <a:rPr lang="en-US" dirty="0"/>
              <a:t>Describe the historical development of Design Thinking.</a:t>
            </a:r>
          </a:p>
          <a:p>
            <a:pPr>
              <a:defRPr/>
            </a:pPr>
            <a:r>
              <a:rPr lang="en-US" dirty="0"/>
              <a:t>Explain the method Design Thinking with its different phases and core elements. </a:t>
            </a:r>
          </a:p>
          <a:p>
            <a:pPr>
              <a:defRPr/>
            </a:pPr>
            <a:r>
              <a:rPr lang="en-US" dirty="0"/>
              <a:t>Explain the potential of Design Thinking for implementing Education for Sustainable Development (ESD) in education.</a:t>
            </a:r>
          </a:p>
          <a:p>
            <a:pPr>
              <a:defRPr/>
            </a:pPr>
            <a:r>
              <a:rPr lang="en-US" dirty="0"/>
              <a:t>Discuss the acquaintance of design competence through Design Thinking.</a:t>
            </a:r>
          </a:p>
          <a:p>
            <a:pPr>
              <a:defRPr/>
            </a:pPr>
            <a:r>
              <a:rPr lang="en-US" altLang="de-DE" dirty="0"/>
              <a:t>Reflect on how to integrate Design Thinking into your professional activities/studies</a:t>
            </a:r>
            <a:r>
              <a:rPr lang="en-US" dirty="0"/>
              <a:t>.</a:t>
            </a:r>
          </a:p>
          <a:p>
            <a:pPr>
              <a:defRPr/>
            </a:pPr>
            <a:endParaRPr lang="en-US" dirty="0"/>
          </a:p>
          <a:p>
            <a:pPr>
              <a:defRPr/>
            </a:pPr>
            <a:endParaRPr lang="en-US" dirty="0"/>
          </a:p>
          <a:p>
            <a:pPr>
              <a:defRPr/>
            </a:pPr>
            <a:endParaRPr lang="de-DE" dirty="0"/>
          </a:p>
        </p:txBody>
      </p:sp>
      <p:sp>
        <p:nvSpPr>
          <p:cNvPr id="4" name="Fußzeilenplatzhalter 3">
            <a:extLst>
              <a:ext uri="{FF2B5EF4-FFF2-40B4-BE49-F238E27FC236}">
                <a16:creationId xmlns:a16="http://schemas.microsoft.com/office/drawing/2014/main" id="{C2A16035-F34F-4F5F-9860-B2607265C49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8171A27-6B20-4C43-A1E5-B81EBEA342DD}"/>
              </a:ext>
            </a:extLst>
          </p:cNvPr>
          <p:cNvSpPr>
            <a:spLocks noGrp="1"/>
          </p:cNvSpPr>
          <p:nvPr>
            <p:ph type="sldNum" sz="quarter" idx="12"/>
          </p:nvPr>
        </p:nvSpPr>
        <p:spPr/>
        <p:txBody>
          <a:bodyPr/>
          <a:lstStyle/>
          <a:p>
            <a:pPr>
              <a:defRPr/>
            </a:pPr>
            <a:fld id="{18A6245F-31EF-4C8C-ADB3-35DFA25D9FDD}" type="slidenum">
              <a:rPr lang="de-DE" altLang="de-DE" smtClean="0"/>
              <a:pPr>
                <a:defRPr/>
              </a:pPr>
              <a:t>2</a:t>
            </a:fld>
            <a:endParaRPr lang="de-DE" alt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7AE3F7E4-8FF1-49B4-8970-610B42A00870}"/>
              </a:ext>
            </a:extLst>
          </p:cNvPr>
          <p:cNvSpPr>
            <a:spLocks noGrp="1" noChangeArrowheads="1"/>
          </p:cNvSpPr>
          <p:nvPr>
            <p:ph type="title"/>
          </p:nvPr>
        </p:nvSpPr>
        <p:spPr/>
        <p:txBody>
          <a:bodyPr/>
          <a:lstStyle/>
          <a:p>
            <a:r>
              <a:rPr lang="en-GB" altLang="de-DE"/>
              <a:t>Prerequisite: Iterative Process</a:t>
            </a:r>
            <a:endParaRPr lang="de-DE" altLang="de-DE"/>
          </a:p>
        </p:txBody>
      </p:sp>
      <p:sp>
        <p:nvSpPr>
          <p:cNvPr id="4" name="Fußzeilenplatzhalter 3">
            <a:extLst>
              <a:ext uri="{FF2B5EF4-FFF2-40B4-BE49-F238E27FC236}">
                <a16:creationId xmlns:a16="http://schemas.microsoft.com/office/drawing/2014/main" id="{4FC7C801-8577-48E7-9D5B-D7ABC5A3EFB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1AA8C62-4C48-48BE-8880-210196C59B3C}"/>
              </a:ext>
            </a:extLst>
          </p:cNvPr>
          <p:cNvSpPr>
            <a:spLocks noGrp="1"/>
          </p:cNvSpPr>
          <p:nvPr>
            <p:ph type="sldNum" sz="quarter" idx="12"/>
          </p:nvPr>
        </p:nvSpPr>
        <p:spPr/>
        <p:txBody>
          <a:bodyPr/>
          <a:lstStyle/>
          <a:p>
            <a:pPr>
              <a:defRPr/>
            </a:pPr>
            <a:fld id="{A92276DD-2A32-41F3-8F8B-CE0B56CFBA33}" type="slidenum">
              <a:rPr lang="de-DE" altLang="de-DE" smtClean="0"/>
              <a:pPr>
                <a:defRPr/>
              </a:pPr>
              <a:t>20</a:t>
            </a:fld>
            <a:endParaRPr lang="de-DE" altLang="de-DE"/>
          </a:p>
        </p:txBody>
      </p:sp>
      <p:sp>
        <p:nvSpPr>
          <p:cNvPr id="6" name="Textfeld 11">
            <a:extLst>
              <a:ext uri="{FF2B5EF4-FFF2-40B4-BE49-F238E27FC236}">
                <a16:creationId xmlns:a16="http://schemas.microsoft.com/office/drawing/2014/main" id="{742FD092-ED75-4B5B-A387-311458DC61FD}"/>
              </a:ext>
            </a:extLst>
          </p:cNvPr>
          <p:cNvSpPr txBox="1">
            <a:spLocks noChangeArrowheads="1"/>
          </p:cNvSpPr>
          <p:nvPr/>
        </p:nvSpPr>
        <p:spPr bwMode="auto">
          <a:xfrm>
            <a:off x="1403350" y="1276350"/>
            <a:ext cx="1584325" cy="276225"/>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defRPr/>
            </a:pPr>
            <a:r>
              <a:rPr lang="de-DE" altLang="de-DE" sz="1200" dirty="0">
                <a:ea typeface="Verdana" panose="020B0604030504040204" pitchFamily="34" charset="0"/>
                <a:cs typeface="Verdana" panose="020B0604030504040204" pitchFamily="34" charset="0"/>
              </a:rPr>
              <a:t>User Environment</a:t>
            </a:r>
          </a:p>
        </p:txBody>
      </p:sp>
      <p:sp>
        <p:nvSpPr>
          <p:cNvPr id="7" name="Geschweifte Klammer rechts 6">
            <a:extLst>
              <a:ext uri="{FF2B5EF4-FFF2-40B4-BE49-F238E27FC236}">
                <a16:creationId xmlns:a16="http://schemas.microsoft.com/office/drawing/2014/main" id="{94491CD9-C19A-415F-8F42-1BF58EB346E0}"/>
              </a:ext>
            </a:extLst>
          </p:cNvPr>
          <p:cNvSpPr/>
          <p:nvPr/>
        </p:nvSpPr>
        <p:spPr>
          <a:xfrm rot="5400000" flipH="1">
            <a:off x="2091532" y="685006"/>
            <a:ext cx="277812" cy="2105025"/>
          </a:xfrm>
          <a:prstGeom prst="rightBrace">
            <a:avLst/>
          </a:prstGeom>
          <a:ln w="19050">
            <a:solidFill>
              <a:srgbClr val="FF00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8" name="Textfeld 7">
            <a:extLst>
              <a:ext uri="{FF2B5EF4-FFF2-40B4-BE49-F238E27FC236}">
                <a16:creationId xmlns:a16="http://schemas.microsoft.com/office/drawing/2014/main" id="{3F936076-B34A-4595-A151-3B36F7F7406D}"/>
              </a:ext>
            </a:extLst>
          </p:cNvPr>
          <p:cNvSpPr txBox="1"/>
          <p:nvPr/>
        </p:nvSpPr>
        <p:spPr>
          <a:xfrm>
            <a:off x="684213" y="3760788"/>
            <a:ext cx="4392612" cy="738187"/>
          </a:xfrm>
          <a:prstGeom prst="rect">
            <a:avLst/>
          </a:prstGeom>
          <a:noFill/>
        </p:spPr>
        <p:txBody>
          <a:bodyPr>
            <a:spAutoFit/>
          </a:bodyPr>
          <a:lstStyle/>
          <a:p>
            <a:pPr algn="ctr" eaLnBrk="1" fontAlgn="auto" hangingPunct="1">
              <a:spcBef>
                <a:spcPts val="0"/>
              </a:spcBef>
              <a:spcAft>
                <a:spcPts val="0"/>
              </a:spcAft>
              <a:defRPr/>
            </a:pPr>
            <a:r>
              <a:rPr lang="en-GB" sz="1400" kern="0" dirty="0">
                <a:solidFill>
                  <a:prstClr val="black"/>
                </a:solidFill>
                <a:latin typeface="+mn-lt"/>
              </a:rPr>
              <a:t>Understanding the </a:t>
            </a:r>
            <a:r>
              <a:rPr lang="en-GB" sz="1400" b="1" kern="0" dirty="0">
                <a:solidFill>
                  <a:prstClr val="black"/>
                </a:solidFill>
                <a:latin typeface="+mn-lt"/>
              </a:rPr>
              <a:t>problem</a:t>
            </a:r>
            <a:r>
              <a:rPr lang="en-GB" sz="1400" kern="0" dirty="0">
                <a:solidFill>
                  <a:prstClr val="black"/>
                </a:solidFill>
                <a:latin typeface="+mn-lt"/>
              </a:rPr>
              <a:t>:</a:t>
            </a:r>
          </a:p>
          <a:p>
            <a:pPr algn="ctr" eaLnBrk="1" fontAlgn="auto" hangingPunct="1">
              <a:spcBef>
                <a:spcPts val="0"/>
              </a:spcBef>
              <a:spcAft>
                <a:spcPts val="0"/>
              </a:spcAft>
              <a:defRPr/>
            </a:pPr>
            <a:r>
              <a:rPr lang="en-GB" sz="1400" kern="0" dirty="0">
                <a:solidFill>
                  <a:prstClr val="black"/>
                </a:solidFill>
                <a:latin typeface="+mn-lt"/>
              </a:rPr>
              <a:t>Empathy for the users</a:t>
            </a:r>
          </a:p>
          <a:p>
            <a:pPr algn="ctr" eaLnBrk="1" fontAlgn="auto" hangingPunct="1">
              <a:spcBef>
                <a:spcPts val="0"/>
              </a:spcBef>
              <a:spcAft>
                <a:spcPts val="0"/>
              </a:spcAft>
              <a:defRPr/>
            </a:pPr>
            <a:r>
              <a:rPr lang="en-GB" sz="1400" kern="0" dirty="0">
                <a:solidFill>
                  <a:prstClr val="black"/>
                </a:solidFill>
                <a:latin typeface="+mn-lt"/>
              </a:rPr>
              <a:t>Definition/formulation of the problem/task</a:t>
            </a:r>
          </a:p>
        </p:txBody>
      </p:sp>
      <p:sp>
        <p:nvSpPr>
          <p:cNvPr id="9" name="Geschweifte Klammer rechts 8">
            <a:extLst>
              <a:ext uri="{FF2B5EF4-FFF2-40B4-BE49-F238E27FC236}">
                <a16:creationId xmlns:a16="http://schemas.microsoft.com/office/drawing/2014/main" id="{27F9ED62-A7C6-4860-8C0B-701EF994EF0F}"/>
              </a:ext>
            </a:extLst>
          </p:cNvPr>
          <p:cNvSpPr/>
          <p:nvPr/>
        </p:nvSpPr>
        <p:spPr>
          <a:xfrm rot="5400000">
            <a:off x="2727326" y="2130425"/>
            <a:ext cx="233362" cy="3024187"/>
          </a:xfrm>
          <a:prstGeom prst="rightBrace">
            <a:avLst>
              <a:gd name="adj1" fmla="val 0"/>
              <a:gd name="adj2" fmla="val 50000"/>
            </a:avLst>
          </a:prstGeom>
          <a:noFill/>
          <a:ln w="9525" cap="flat" cmpd="sng" algn="ctr">
            <a:solidFill>
              <a:srgbClr val="124162">
                <a:shade val="95000"/>
                <a:satMod val="105000"/>
              </a:srgbClr>
            </a:solidFill>
            <a:prstDash val="solid"/>
          </a:ln>
          <a:effectLst/>
        </p:spPr>
        <p:txBody>
          <a:bodyPr anchor="ctr"/>
          <a:lstStyle/>
          <a:p>
            <a:pPr algn="ctr" eaLnBrk="1" fontAlgn="auto" hangingPunct="1">
              <a:spcBef>
                <a:spcPts val="0"/>
              </a:spcBef>
              <a:spcAft>
                <a:spcPts val="0"/>
              </a:spcAft>
              <a:defRPr/>
            </a:pPr>
            <a:endParaRPr lang="de-DE" kern="0" dirty="0">
              <a:solidFill>
                <a:prstClr val="black"/>
              </a:solidFill>
            </a:endParaRPr>
          </a:p>
        </p:txBody>
      </p:sp>
      <p:sp>
        <p:nvSpPr>
          <p:cNvPr id="10" name="Ellipse 9">
            <a:extLst>
              <a:ext uri="{FF2B5EF4-FFF2-40B4-BE49-F238E27FC236}">
                <a16:creationId xmlns:a16="http://schemas.microsoft.com/office/drawing/2014/main" id="{3B31BE28-84A3-47C0-9820-41E1B0B64369}"/>
              </a:ext>
            </a:extLst>
          </p:cNvPr>
          <p:cNvSpPr/>
          <p:nvPr/>
        </p:nvSpPr>
        <p:spPr>
          <a:xfrm>
            <a:off x="1062038" y="1758950"/>
            <a:ext cx="1573212" cy="1468438"/>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400" dirty="0"/>
              <a:t>Understand</a:t>
            </a:r>
          </a:p>
        </p:txBody>
      </p:sp>
      <p:sp>
        <p:nvSpPr>
          <p:cNvPr id="11" name="Ellipse 10">
            <a:extLst>
              <a:ext uri="{FF2B5EF4-FFF2-40B4-BE49-F238E27FC236}">
                <a16:creationId xmlns:a16="http://schemas.microsoft.com/office/drawing/2014/main" id="{96928634-766B-481C-AE67-843BFC63AA80}"/>
              </a:ext>
            </a:extLst>
          </p:cNvPr>
          <p:cNvSpPr/>
          <p:nvPr/>
        </p:nvSpPr>
        <p:spPr>
          <a:xfrm>
            <a:off x="2320925" y="2143125"/>
            <a:ext cx="1566863" cy="1466850"/>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GB" dirty="0"/>
              <a:t>Observe</a:t>
            </a:r>
          </a:p>
        </p:txBody>
      </p:sp>
      <p:sp>
        <p:nvSpPr>
          <p:cNvPr id="12" name="Ellipse 11">
            <a:extLst>
              <a:ext uri="{FF2B5EF4-FFF2-40B4-BE49-F238E27FC236}">
                <a16:creationId xmlns:a16="http://schemas.microsoft.com/office/drawing/2014/main" id="{9E8FC5A4-368A-4C63-8042-D4A02767F70B}"/>
              </a:ext>
            </a:extLst>
          </p:cNvPr>
          <p:cNvSpPr/>
          <p:nvPr/>
        </p:nvSpPr>
        <p:spPr>
          <a:xfrm>
            <a:off x="3398838" y="1568450"/>
            <a:ext cx="1579562" cy="147955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de-DE" dirty="0"/>
              <a:t>Point </a:t>
            </a:r>
            <a:r>
              <a:rPr lang="de-DE" dirty="0" err="1"/>
              <a:t>of</a:t>
            </a:r>
            <a:r>
              <a:rPr lang="de-DE" dirty="0"/>
              <a:t> View</a:t>
            </a:r>
          </a:p>
        </p:txBody>
      </p:sp>
      <p:sp>
        <p:nvSpPr>
          <p:cNvPr id="13" name="Ellipse 12">
            <a:extLst>
              <a:ext uri="{FF2B5EF4-FFF2-40B4-BE49-F238E27FC236}">
                <a16:creationId xmlns:a16="http://schemas.microsoft.com/office/drawing/2014/main" id="{CD9FB7B9-9955-4C0D-8BA7-F96A7148EBB7}"/>
              </a:ext>
            </a:extLst>
          </p:cNvPr>
          <p:cNvSpPr/>
          <p:nvPr/>
        </p:nvSpPr>
        <p:spPr>
          <a:xfrm>
            <a:off x="4681538" y="2076450"/>
            <a:ext cx="1538287" cy="1489075"/>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GB" dirty="0"/>
              <a:t>Ideate</a:t>
            </a:r>
          </a:p>
        </p:txBody>
      </p:sp>
      <p:sp>
        <p:nvSpPr>
          <p:cNvPr id="14" name="Ellipse 13">
            <a:extLst>
              <a:ext uri="{FF2B5EF4-FFF2-40B4-BE49-F238E27FC236}">
                <a16:creationId xmlns:a16="http://schemas.microsoft.com/office/drawing/2014/main" id="{767788F9-3FAF-4444-A0FE-AE550F9B264F}"/>
              </a:ext>
            </a:extLst>
          </p:cNvPr>
          <p:cNvSpPr/>
          <p:nvPr/>
        </p:nvSpPr>
        <p:spPr>
          <a:xfrm>
            <a:off x="5691188" y="1519238"/>
            <a:ext cx="1617662" cy="1479550"/>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GB" dirty="0"/>
              <a:t>Prototype</a:t>
            </a:r>
          </a:p>
        </p:txBody>
      </p:sp>
      <p:sp>
        <p:nvSpPr>
          <p:cNvPr id="15" name="Ellipse 14">
            <a:extLst>
              <a:ext uri="{FF2B5EF4-FFF2-40B4-BE49-F238E27FC236}">
                <a16:creationId xmlns:a16="http://schemas.microsoft.com/office/drawing/2014/main" id="{704ED7EE-015C-4FF6-9399-15DD385B8CF7}"/>
              </a:ext>
            </a:extLst>
          </p:cNvPr>
          <p:cNvSpPr/>
          <p:nvPr/>
        </p:nvSpPr>
        <p:spPr>
          <a:xfrm>
            <a:off x="7092950" y="2097088"/>
            <a:ext cx="1582738" cy="1482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Test</a:t>
            </a:r>
          </a:p>
        </p:txBody>
      </p:sp>
      <p:grpSp>
        <p:nvGrpSpPr>
          <p:cNvPr id="16" name="Gruppieren 15">
            <a:extLst>
              <a:ext uri="{FF2B5EF4-FFF2-40B4-BE49-F238E27FC236}">
                <a16:creationId xmlns:a16="http://schemas.microsoft.com/office/drawing/2014/main" id="{D157077C-6912-46AA-B641-723826006A54}"/>
              </a:ext>
            </a:extLst>
          </p:cNvPr>
          <p:cNvGrpSpPr>
            <a:grpSpLocks/>
          </p:cNvGrpSpPr>
          <p:nvPr/>
        </p:nvGrpSpPr>
        <p:grpSpPr bwMode="auto">
          <a:xfrm>
            <a:off x="1401763" y="2728913"/>
            <a:ext cx="1003300" cy="885825"/>
            <a:chOff x="1100948" y="2806908"/>
            <a:chExt cx="1394398" cy="1186338"/>
          </a:xfrm>
        </p:grpSpPr>
        <p:sp>
          <p:nvSpPr>
            <p:cNvPr id="17" name="AutoShape 3">
              <a:extLst>
                <a:ext uri="{FF2B5EF4-FFF2-40B4-BE49-F238E27FC236}">
                  <a16:creationId xmlns:a16="http://schemas.microsoft.com/office/drawing/2014/main" id="{9EC6E1B7-938B-4687-924C-AFDA33CE5B08}"/>
                </a:ext>
              </a:extLst>
            </p:cNvPr>
            <p:cNvSpPr>
              <a:spLocks noChangeArrowheads="1"/>
            </p:cNvSpPr>
            <p:nvPr/>
          </p:nvSpPr>
          <p:spPr bwMode="auto">
            <a:xfrm>
              <a:off x="1100948" y="2806908"/>
              <a:ext cx="1394398" cy="1186338"/>
            </a:xfrm>
            <a:prstGeom prst="hexagon">
              <a:avLst>
                <a:gd name="adj" fmla="val 28902"/>
                <a:gd name="vf" fmla="val 115470"/>
              </a:avLst>
            </a:prstGeom>
            <a:solidFill>
              <a:srgbClr val="00CCFF"/>
            </a:solid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de-DE" altLang="de-DE" sz="2400" kern="0" dirty="0">
                <a:solidFill>
                  <a:prstClr val="black"/>
                </a:solidFill>
              </a:endParaRPr>
            </a:p>
          </p:txBody>
        </p:sp>
        <p:sp>
          <p:nvSpPr>
            <p:cNvPr id="18" name="Text Box 8">
              <a:extLst>
                <a:ext uri="{FF2B5EF4-FFF2-40B4-BE49-F238E27FC236}">
                  <a16:creationId xmlns:a16="http://schemas.microsoft.com/office/drawing/2014/main" id="{2A4B5A3B-AAAA-4822-AC82-B91318D0C8E6}"/>
                </a:ext>
              </a:extLst>
            </p:cNvPr>
            <p:cNvSpPr txBox="1">
              <a:spLocks noChangeArrowheads="1"/>
            </p:cNvSpPr>
            <p:nvPr/>
          </p:nvSpPr>
          <p:spPr bwMode="auto">
            <a:xfrm>
              <a:off x="1167138" y="3261884"/>
              <a:ext cx="1295113" cy="329538"/>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b="1" kern="0" dirty="0">
                  <a:solidFill>
                    <a:prstClr val="white"/>
                  </a:solidFill>
                  <a:cs typeface="Arial" panose="020B0604020202020204" pitchFamily="34" charset="0"/>
                </a:rPr>
                <a:t>EMPATHISE</a:t>
              </a:r>
            </a:p>
          </p:txBody>
        </p:sp>
      </p:grpSp>
      <p:grpSp>
        <p:nvGrpSpPr>
          <p:cNvPr id="19" name="Gruppieren 18">
            <a:extLst>
              <a:ext uri="{FF2B5EF4-FFF2-40B4-BE49-F238E27FC236}">
                <a16:creationId xmlns:a16="http://schemas.microsoft.com/office/drawing/2014/main" id="{45785BA9-E14A-414D-828A-41157D4742A8}"/>
              </a:ext>
            </a:extLst>
          </p:cNvPr>
          <p:cNvGrpSpPr>
            <a:grpSpLocks/>
          </p:cNvGrpSpPr>
          <p:nvPr/>
        </p:nvGrpSpPr>
        <p:grpSpPr bwMode="auto">
          <a:xfrm>
            <a:off x="4357688" y="3508375"/>
            <a:ext cx="4751387" cy="1314450"/>
            <a:chOff x="5462281" y="4760111"/>
            <a:chExt cx="6183450" cy="2069123"/>
          </a:xfrm>
        </p:grpSpPr>
        <p:sp>
          <p:nvSpPr>
            <p:cNvPr id="20" name="Textfeld 19">
              <a:extLst>
                <a:ext uri="{FF2B5EF4-FFF2-40B4-BE49-F238E27FC236}">
                  <a16:creationId xmlns:a16="http://schemas.microsoft.com/office/drawing/2014/main" id="{7EB9BAFA-C2C1-4E65-8803-1662ECDF6092}"/>
                </a:ext>
              </a:extLst>
            </p:cNvPr>
            <p:cNvSpPr txBox="1"/>
            <p:nvPr/>
          </p:nvSpPr>
          <p:spPr>
            <a:xfrm>
              <a:off x="5462281" y="4987515"/>
              <a:ext cx="6183450" cy="1841719"/>
            </a:xfrm>
            <a:prstGeom prst="rect">
              <a:avLst/>
            </a:prstGeom>
            <a:noFill/>
          </p:spPr>
          <p:txBody>
            <a:bodyPr>
              <a:spAutoFit/>
            </a:bodyPr>
            <a:lstStyle/>
            <a:p>
              <a:pPr algn="ctr" fontAlgn="auto">
                <a:spcBef>
                  <a:spcPts val="0"/>
                </a:spcBef>
                <a:spcAft>
                  <a:spcPts val="0"/>
                </a:spcAft>
                <a:defRPr/>
              </a:pPr>
              <a:r>
                <a:rPr lang="en-GB" sz="1400" kern="0" dirty="0">
                  <a:solidFill>
                    <a:prstClr val="black"/>
                  </a:solidFill>
                  <a:latin typeface="+mn-lt"/>
                </a:rPr>
                <a:t>Developing the </a:t>
              </a:r>
              <a:r>
                <a:rPr lang="en-GB" sz="1400" b="1" kern="0" dirty="0">
                  <a:solidFill>
                    <a:prstClr val="black"/>
                  </a:solidFill>
                  <a:latin typeface="+mn-lt"/>
                </a:rPr>
                <a:t>solution</a:t>
              </a:r>
              <a:r>
                <a:rPr lang="en-GB" sz="1400" kern="0" dirty="0">
                  <a:solidFill>
                    <a:prstClr val="black"/>
                  </a:solidFill>
                  <a:latin typeface="+mn-lt"/>
                </a:rPr>
                <a:t>:</a:t>
              </a:r>
            </a:p>
            <a:p>
              <a:pPr algn="ctr" fontAlgn="auto">
                <a:spcBef>
                  <a:spcPts val="0"/>
                </a:spcBef>
                <a:spcAft>
                  <a:spcPts val="0"/>
                </a:spcAft>
                <a:defRPr/>
              </a:pPr>
              <a:r>
                <a:rPr lang="en-GB" sz="1400" kern="0" dirty="0">
                  <a:solidFill>
                    <a:prstClr val="black"/>
                  </a:solidFill>
                  <a:latin typeface="+mn-lt"/>
                </a:rPr>
                <a:t>Creative ideas</a:t>
              </a:r>
            </a:p>
            <a:p>
              <a:pPr algn="ctr" fontAlgn="auto">
                <a:spcBef>
                  <a:spcPts val="0"/>
                </a:spcBef>
                <a:spcAft>
                  <a:spcPts val="0"/>
                </a:spcAft>
                <a:defRPr/>
              </a:pPr>
              <a:r>
                <a:rPr lang="en-GB" sz="1400" kern="0" dirty="0">
                  <a:solidFill>
                    <a:prstClr val="black"/>
                  </a:solidFill>
                  <a:latin typeface="+mn-lt"/>
                </a:rPr>
                <a:t>Visualisation, model building</a:t>
              </a:r>
            </a:p>
            <a:p>
              <a:pPr algn="ctr" fontAlgn="auto">
                <a:spcBef>
                  <a:spcPts val="0"/>
                </a:spcBef>
                <a:spcAft>
                  <a:spcPts val="0"/>
                </a:spcAft>
                <a:defRPr/>
              </a:pPr>
              <a:r>
                <a:rPr lang="en-GB" sz="1400" kern="0" dirty="0">
                  <a:solidFill>
                    <a:prstClr val="black"/>
                  </a:solidFill>
                  <a:latin typeface="+mn-lt"/>
                </a:rPr>
                <a:t>Presentation and test with the users</a:t>
              </a:r>
            </a:p>
            <a:p>
              <a:pPr algn="ctr" fontAlgn="auto">
                <a:spcBef>
                  <a:spcPts val="0"/>
                </a:spcBef>
                <a:spcAft>
                  <a:spcPts val="0"/>
                </a:spcAft>
                <a:defRPr/>
              </a:pPr>
              <a:endParaRPr lang="en-GB" sz="1400" kern="0" dirty="0">
                <a:solidFill>
                  <a:prstClr val="black"/>
                </a:solidFill>
                <a:latin typeface="+mn-lt"/>
              </a:endParaRPr>
            </a:p>
          </p:txBody>
        </p:sp>
        <p:sp>
          <p:nvSpPr>
            <p:cNvPr id="21" name="Geschweifte Klammer rechts 20">
              <a:extLst>
                <a:ext uri="{FF2B5EF4-FFF2-40B4-BE49-F238E27FC236}">
                  <a16:creationId xmlns:a16="http://schemas.microsoft.com/office/drawing/2014/main" id="{332B68E3-E873-4FB5-9A0D-14A07D72AD67}"/>
                </a:ext>
              </a:extLst>
            </p:cNvPr>
            <p:cNvSpPr/>
            <p:nvPr/>
          </p:nvSpPr>
          <p:spPr>
            <a:xfrm rot="5400000">
              <a:off x="8377978" y="2800958"/>
              <a:ext cx="314867" cy="4233175"/>
            </a:xfrm>
            <a:prstGeom prst="rightBrace">
              <a:avLst/>
            </a:prstGeom>
            <a:noFill/>
            <a:ln w="9525" cap="flat" cmpd="sng" algn="ctr">
              <a:solidFill>
                <a:srgbClr val="124162">
                  <a:shade val="95000"/>
                  <a:satMod val="105000"/>
                </a:srgbClr>
              </a:solidFill>
              <a:prstDash val="solid"/>
            </a:ln>
            <a:effectLst/>
          </p:spPr>
          <p:txBody>
            <a:bodyPr anchor="ctr"/>
            <a:lstStyle/>
            <a:p>
              <a:pPr algn="ctr" eaLnBrk="1" fontAlgn="auto" hangingPunct="1">
                <a:spcBef>
                  <a:spcPts val="0"/>
                </a:spcBef>
                <a:spcAft>
                  <a:spcPts val="0"/>
                </a:spcAft>
                <a:defRPr/>
              </a:pPr>
              <a:endParaRPr lang="en-GB" sz="1000" kern="0" dirty="0">
                <a:solidFill>
                  <a:prstClr val="black"/>
                </a:solidFill>
              </a:endParaRPr>
            </a:p>
          </p:txBody>
        </p:sp>
      </p:grpSp>
      <p:sp>
        <p:nvSpPr>
          <p:cNvPr id="51217" name="Textfeld 21">
            <a:extLst>
              <a:ext uri="{FF2B5EF4-FFF2-40B4-BE49-F238E27FC236}">
                <a16:creationId xmlns:a16="http://schemas.microsoft.com/office/drawing/2014/main" id="{B653649F-ABFC-4EA4-B415-6E20602A4F9F}"/>
              </a:ext>
            </a:extLst>
          </p:cNvPr>
          <p:cNvSpPr txBox="1">
            <a:spLocks noChangeArrowheads="1"/>
          </p:cNvSpPr>
          <p:nvPr/>
        </p:nvSpPr>
        <p:spPr bwMode="auto">
          <a:xfrm>
            <a:off x="3708400" y="4516438"/>
            <a:ext cx="1903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BY-SA Grundmeier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a:extLst>
              <a:ext uri="{FF2B5EF4-FFF2-40B4-BE49-F238E27FC236}">
                <a16:creationId xmlns:a16="http://schemas.microsoft.com/office/drawing/2014/main" id="{B85BDE11-BA77-4D0F-9C28-994F475436D6}"/>
              </a:ext>
            </a:extLst>
          </p:cNvPr>
          <p:cNvSpPr>
            <a:spLocks noGrp="1" noChangeArrowheads="1"/>
          </p:cNvSpPr>
          <p:nvPr>
            <p:ph type="title"/>
          </p:nvPr>
        </p:nvSpPr>
        <p:spPr/>
        <p:txBody>
          <a:bodyPr/>
          <a:lstStyle/>
          <a:p>
            <a:r>
              <a:rPr lang="en-GB" altLang="de-DE"/>
              <a:t>Fail Faster, Succeed Sooner</a:t>
            </a:r>
            <a:endParaRPr lang="de-DE" altLang="de-DE"/>
          </a:p>
        </p:txBody>
      </p:sp>
      <p:sp>
        <p:nvSpPr>
          <p:cNvPr id="53251" name="Inhaltsplatzhalter 2">
            <a:extLst>
              <a:ext uri="{FF2B5EF4-FFF2-40B4-BE49-F238E27FC236}">
                <a16:creationId xmlns:a16="http://schemas.microsoft.com/office/drawing/2014/main" id="{A8204BD6-AC34-49EB-B281-7EC23F9B17DE}"/>
              </a:ext>
            </a:extLst>
          </p:cNvPr>
          <p:cNvSpPr>
            <a:spLocks noGrp="1" noChangeArrowheads="1"/>
          </p:cNvSpPr>
          <p:nvPr>
            <p:ph idx="1"/>
          </p:nvPr>
        </p:nvSpPr>
        <p:spPr>
          <a:xfrm>
            <a:off x="628650" y="1370013"/>
            <a:ext cx="5486400" cy="3262312"/>
          </a:xfrm>
        </p:spPr>
        <p:txBody>
          <a:bodyPr/>
          <a:lstStyle/>
          <a:p>
            <a:r>
              <a:rPr lang="en-US" altLang="de-DE" sz="2000"/>
              <a:t>Making mistakes is explicitly allowed and even encouraged</a:t>
            </a:r>
            <a:r>
              <a:rPr lang="de-DE" altLang="de-DE" sz="2000"/>
              <a:t> (Meinel et. al, 2015).</a:t>
            </a:r>
          </a:p>
          <a:p>
            <a:pPr eaLnBrk="1" hangingPunct="1">
              <a:lnSpc>
                <a:spcPct val="110000"/>
              </a:lnSpc>
              <a:spcBef>
                <a:spcPts val="400"/>
              </a:spcBef>
              <a:spcAft>
                <a:spcPts val="600"/>
              </a:spcAft>
            </a:pPr>
            <a:r>
              <a:rPr lang="en-US" altLang="de-DE" sz="2000"/>
              <a:t>Fear of mistakes often creates fear of the task as a whole. It prevents creativity, free thinking and action.</a:t>
            </a:r>
          </a:p>
          <a:p>
            <a:pPr eaLnBrk="1" hangingPunct="1">
              <a:lnSpc>
                <a:spcPct val="110000"/>
              </a:lnSpc>
              <a:spcBef>
                <a:spcPts val="400"/>
              </a:spcBef>
              <a:spcAft>
                <a:spcPts val="600"/>
              </a:spcAft>
            </a:pPr>
            <a:r>
              <a:rPr lang="en-US" altLang="de-DE" sz="2000"/>
              <a:t>In the first phases, which are about recognising a problem, as well as in the creative phases, it is essential to put criticism aside.</a:t>
            </a:r>
          </a:p>
          <a:p>
            <a:pPr eaLnBrk="1" hangingPunct="1">
              <a:lnSpc>
                <a:spcPct val="110000"/>
              </a:lnSpc>
              <a:spcBef>
                <a:spcPts val="400"/>
              </a:spcBef>
              <a:spcAft>
                <a:spcPts val="600"/>
              </a:spcAft>
            </a:pPr>
            <a:r>
              <a:rPr lang="de-DE" altLang="de-DE" sz="2000"/>
              <a:t>“</a:t>
            </a:r>
            <a:r>
              <a:rPr lang="en-US" altLang="de-DE" sz="2000"/>
              <a:t>Fail early to succeed sooner</a:t>
            </a:r>
            <a:r>
              <a:rPr lang="de-DE" altLang="de-DE" sz="2000"/>
              <a:t>.“ (Brown, 2009)</a:t>
            </a:r>
          </a:p>
        </p:txBody>
      </p:sp>
      <p:sp>
        <p:nvSpPr>
          <p:cNvPr id="4" name="Fußzeilenplatzhalter 3">
            <a:extLst>
              <a:ext uri="{FF2B5EF4-FFF2-40B4-BE49-F238E27FC236}">
                <a16:creationId xmlns:a16="http://schemas.microsoft.com/office/drawing/2014/main" id="{A9C6FB40-1567-4B9E-A4D1-E002601840D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A827A50-D33A-4C07-9856-A37C072DF81B}"/>
              </a:ext>
            </a:extLst>
          </p:cNvPr>
          <p:cNvSpPr>
            <a:spLocks noGrp="1"/>
          </p:cNvSpPr>
          <p:nvPr>
            <p:ph type="sldNum" sz="quarter" idx="12"/>
          </p:nvPr>
        </p:nvSpPr>
        <p:spPr/>
        <p:txBody>
          <a:bodyPr/>
          <a:lstStyle/>
          <a:p>
            <a:pPr>
              <a:defRPr/>
            </a:pPr>
            <a:fld id="{41CCD9B0-1BDA-420A-BCD6-E6A5996B151A}" type="slidenum">
              <a:rPr lang="de-DE" altLang="de-DE" smtClean="0"/>
              <a:pPr>
                <a:defRPr/>
              </a:pPr>
              <a:t>21</a:t>
            </a:fld>
            <a:endParaRPr lang="de-DE" altLang="de-DE"/>
          </a:p>
        </p:txBody>
      </p:sp>
      <p:sp>
        <p:nvSpPr>
          <p:cNvPr id="53254" name="Rechteck 1">
            <a:extLst>
              <a:ext uri="{FF2B5EF4-FFF2-40B4-BE49-F238E27FC236}">
                <a16:creationId xmlns:a16="http://schemas.microsoft.com/office/drawing/2014/main" id="{178BDEF9-F05E-4481-8DF3-BC30A7CFAAAC}"/>
              </a:ext>
            </a:extLst>
          </p:cNvPr>
          <p:cNvSpPr>
            <a:spLocks noChangeArrowheads="1"/>
          </p:cNvSpPr>
          <p:nvPr/>
        </p:nvSpPr>
        <p:spPr bwMode="auto">
          <a:xfrm>
            <a:off x="6157913" y="4238625"/>
            <a:ext cx="2268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spAutoFit/>
          </a:bodyPr>
          <a:lstStyle>
            <a:lvl1pPr marL="342900" indent="-342900">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lvl="1" algn="r"/>
            <a:r>
              <a:rPr lang="de-DE" altLang="de-DE" sz="1200">
                <a:solidFill>
                  <a:srgbClr val="000000"/>
                </a:solidFill>
                <a:ea typeface="Verdana" panose="020B0604030504040204" pitchFamily="34" charset="0"/>
                <a:cs typeface="Franklin Gothic Book" panose="020B0503020102020204" pitchFamily="34" charset="0"/>
              </a:rPr>
              <a:t>CC BY-SA Unknown Author</a:t>
            </a:r>
            <a:endParaRPr lang="de-DE" altLang="de-DE" sz="1200">
              <a:solidFill>
                <a:srgbClr val="000000"/>
              </a:solidFill>
              <a:ea typeface="Verdana" panose="020B0604030504040204" pitchFamily="34" charset="0"/>
              <a:cs typeface="Calibri" panose="020F0502020204030204" pitchFamily="34" charset="0"/>
            </a:endParaRPr>
          </a:p>
        </p:txBody>
      </p:sp>
      <p:pic>
        <p:nvPicPr>
          <p:cNvPr id="53255" name="Grafik 2">
            <a:extLst>
              <a:ext uri="{FF2B5EF4-FFF2-40B4-BE49-F238E27FC236}">
                <a16:creationId xmlns:a16="http://schemas.microsoft.com/office/drawing/2014/main" id="{933839B1-EFD2-4FFB-B304-F38C7CB22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412875"/>
            <a:ext cx="28209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B0C0C73C-18DD-4673-A39C-9D78F63F5719}"/>
              </a:ext>
            </a:extLst>
          </p:cNvPr>
          <p:cNvSpPr>
            <a:spLocks noGrp="1" noChangeArrowheads="1"/>
          </p:cNvSpPr>
          <p:nvPr>
            <p:ph type="title"/>
          </p:nvPr>
        </p:nvSpPr>
        <p:spPr/>
        <p:txBody>
          <a:bodyPr/>
          <a:lstStyle/>
          <a:p>
            <a:r>
              <a:rPr lang="de-DE" altLang="de-DE"/>
              <a:t>Elements of Design Thinking</a:t>
            </a:r>
          </a:p>
        </p:txBody>
      </p:sp>
      <p:sp>
        <p:nvSpPr>
          <p:cNvPr id="4" name="Fußzeilenplatzhalter 3">
            <a:extLst>
              <a:ext uri="{FF2B5EF4-FFF2-40B4-BE49-F238E27FC236}">
                <a16:creationId xmlns:a16="http://schemas.microsoft.com/office/drawing/2014/main" id="{DC3BCE3B-54AD-45F1-ADE8-D434E7CA5CF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B3A2380C-45F0-4F10-9F21-EDD994F1AB80}"/>
              </a:ext>
            </a:extLst>
          </p:cNvPr>
          <p:cNvSpPr>
            <a:spLocks noGrp="1"/>
          </p:cNvSpPr>
          <p:nvPr>
            <p:ph type="sldNum" sz="quarter" idx="12"/>
          </p:nvPr>
        </p:nvSpPr>
        <p:spPr/>
        <p:txBody>
          <a:bodyPr/>
          <a:lstStyle/>
          <a:p>
            <a:pPr>
              <a:defRPr/>
            </a:pPr>
            <a:fld id="{CD773EF2-0C7F-4759-82D4-711C268E0D8B}" type="slidenum">
              <a:rPr lang="de-DE" altLang="de-DE" smtClean="0"/>
              <a:pPr>
                <a:defRPr/>
              </a:pPr>
              <a:t>22</a:t>
            </a:fld>
            <a:endParaRPr lang="de-DE" altLang="de-DE"/>
          </a:p>
        </p:txBody>
      </p:sp>
      <p:graphicFrame>
        <p:nvGraphicFramePr>
          <p:cNvPr id="6" name="Inhaltsplatzhalter 1">
            <a:extLst>
              <a:ext uri="{FF2B5EF4-FFF2-40B4-BE49-F238E27FC236}">
                <a16:creationId xmlns:a16="http://schemas.microsoft.com/office/drawing/2014/main" id="{4EC4FF8A-9DA7-455D-A6DC-F780DC1DE849}"/>
              </a:ext>
            </a:extLst>
          </p:cNvPr>
          <p:cNvGraphicFramePr>
            <a:graphicFrameLocks noGrp="1"/>
          </p:cNvGraphicFramePr>
          <p:nvPr>
            <p:ph idx="1"/>
          </p:nvPr>
        </p:nvGraphicFramePr>
        <p:xfrm>
          <a:off x="581054" y="1385306"/>
          <a:ext cx="7663354" cy="2986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e Legende 7">
            <a:extLst>
              <a:ext uri="{FF2B5EF4-FFF2-40B4-BE49-F238E27FC236}">
                <a16:creationId xmlns:a16="http://schemas.microsoft.com/office/drawing/2014/main" id="{FAECEE86-D475-4FD8-992D-25FF9F66B889}"/>
              </a:ext>
            </a:extLst>
          </p:cNvPr>
          <p:cNvSpPr/>
          <p:nvPr/>
        </p:nvSpPr>
        <p:spPr>
          <a:xfrm rot="20752253">
            <a:off x="4129088" y="1598613"/>
            <a:ext cx="1885950" cy="673100"/>
          </a:xfrm>
          <a:prstGeom prst="wedgeEllipseCallout">
            <a:avLst>
              <a:gd name="adj1" fmla="val 40691"/>
              <a:gd name="adj2" fmla="val 53088"/>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sz="1200" dirty="0">
                <a:solidFill>
                  <a:srgbClr val="FFFF00"/>
                </a:solidFill>
              </a:rPr>
              <a:t>Clearly defined process and structure</a:t>
            </a:r>
          </a:p>
        </p:txBody>
      </p:sp>
      <p:sp>
        <p:nvSpPr>
          <p:cNvPr id="8" name="Ovale Legende 8">
            <a:extLst>
              <a:ext uri="{FF2B5EF4-FFF2-40B4-BE49-F238E27FC236}">
                <a16:creationId xmlns:a16="http://schemas.microsoft.com/office/drawing/2014/main" id="{0350E603-6608-4570-9BDE-12990664CA8C}"/>
              </a:ext>
            </a:extLst>
          </p:cNvPr>
          <p:cNvSpPr/>
          <p:nvPr/>
        </p:nvSpPr>
        <p:spPr>
          <a:xfrm rot="20752253">
            <a:off x="5213350" y="2368550"/>
            <a:ext cx="1698625" cy="671513"/>
          </a:xfrm>
          <a:prstGeom prst="wedgeEllipseCallout">
            <a:avLst>
              <a:gd name="adj1" fmla="val 35459"/>
              <a:gd name="adj2" fmla="val 92869"/>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1200" dirty="0">
                <a:solidFill>
                  <a:srgbClr val="FFFF00"/>
                </a:solidFill>
              </a:rPr>
              <a:t>Attitude, mindset</a:t>
            </a:r>
          </a:p>
        </p:txBody>
      </p:sp>
      <p:sp>
        <p:nvSpPr>
          <p:cNvPr id="9" name="Ovale Legende 9">
            <a:extLst>
              <a:ext uri="{FF2B5EF4-FFF2-40B4-BE49-F238E27FC236}">
                <a16:creationId xmlns:a16="http://schemas.microsoft.com/office/drawing/2014/main" id="{C9AA7715-B4C3-461B-BA52-3462E1E45C8E}"/>
              </a:ext>
            </a:extLst>
          </p:cNvPr>
          <p:cNvSpPr/>
          <p:nvPr/>
        </p:nvSpPr>
        <p:spPr>
          <a:xfrm rot="20752253">
            <a:off x="4302125" y="3444875"/>
            <a:ext cx="1708150" cy="671513"/>
          </a:xfrm>
          <a:prstGeom prst="wedgeEllipseCallout">
            <a:avLst>
              <a:gd name="adj1" fmla="val 35064"/>
              <a:gd name="adj2" fmla="val 6550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sz="1200" dirty="0">
                <a:solidFill>
                  <a:srgbClr val="FFFF00"/>
                </a:solidFill>
              </a:rPr>
              <a:t>Craft, making, doing</a:t>
            </a:r>
          </a:p>
        </p:txBody>
      </p:sp>
      <p:pic>
        <p:nvPicPr>
          <p:cNvPr id="55305" name="Grafik 2">
            <a:extLst>
              <a:ext uri="{FF2B5EF4-FFF2-40B4-BE49-F238E27FC236}">
                <a16:creationId xmlns:a16="http://schemas.microsoft.com/office/drawing/2014/main" id="{FED097AA-E4ED-4513-A45D-40AD175EFEA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96163" y="3665538"/>
            <a:ext cx="6699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Grafik 5">
            <a:extLst>
              <a:ext uri="{FF2B5EF4-FFF2-40B4-BE49-F238E27FC236}">
                <a16:creationId xmlns:a16="http://schemas.microsoft.com/office/drawing/2014/main" id="{A50B7496-61F4-4E99-ABE7-6DADAD6045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99300" y="2713038"/>
            <a:ext cx="10636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Grafik 6">
            <a:extLst>
              <a:ext uri="{FF2B5EF4-FFF2-40B4-BE49-F238E27FC236}">
                <a16:creationId xmlns:a16="http://schemas.microsoft.com/office/drawing/2014/main" id="{AEA440EA-04FB-4C53-B8A9-64938290B1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67538" y="1871663"/>
            <a:ext cx="11953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Textfeld 1">
            <a:extLst>
              <a:ext uri="{FF2B5EF4-FFF2-40B4-BE49-F238E27FC236}">
                <a16:creationId xmlns:a16="http://schemas.microsoft.com/office/drawing/2014/main" id="{476AF506-CB00-473F-9AF7-1704D4DD4EE6}"/>
              </a:ext>
            </a:extLst>
          </p:cNvPr>
          <p:cNvSpPr txBox="1">
            <a:spLocks noChangeArrowheads="1"/>
          </p:cNvSpPr>
          <p:nvPr/>
        </p:nvSpPr>
        <p:spPr bwMode="auto">
          <a:xfrm>
            <a:off x="1871663" y="4354513"/>
            <a:ext cx="5400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CC0 Tarek Kiblawi, Birger Eriksson, j4p4n, Opencliart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a:extLst>
              <a:ext uri="{FF2B5EF4-FFF2-40B4-BE49-F238E27FC236}">
                <a16:creationId xmlns:a16="http://schemas.microsoft.com/office/drawing/2014/main" id="{C00D911C-89F3-4461-910D-3BC3A64F81DA}"/>
              </a:ext>
            </a:extLst>
          </p:cNvPr>
          <p:cNvSpPr>
            <a:spLocks noGrp="1" noChangeArrowheads="1"/>
          </p:cNvSpPr>
          <p:nvPr>
            <p:ph type="title"/>
          </p:nvPr>
        </p:nvSpPr>
        <p:spPr/>
        <p:txBody>
          <a:bodyPr/>
          <a:lstStyle/>
          <a:p>
            <a:r>
              <a:rPr lang="en-GB" altLang="de-DE" sz="3200"/>
              <a:t>Defining Target Groups and Requirements</a:t>
            </a:r>
            <a:endParaRPr lang="de-DE" altLang="de-DE" sz="3200"/>
          </a:p>
        </p:txBody>
      </p:sp>
      <p:sp>
        <p:nvSpPr>
          <p:cNvPr id="4" name="Fußzeilenplatzhalter 3">
            <a:extLst>
              <a:ext uri="{FF2B5EF4-FFF2-40B4-BE49-F238E27FC236}">
                <a16:creationId xmlns:a16="http://schemas.microsoft.com/office/drawing/2014/main" id="{9E3BBBE6-D796-472B-95A4-BC8BAA9A9BE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4DF8CF5-BEB2-4B7F-9F78-1D125A914A1A}"/>
              </a:ext>
            </a:extLst>
          </p:cNvPr>
          <p:cNvSpPr>
            <a:spLocks noGrp="1"/>
          </p:cNvSpPr>
          <p:nvPr>
            <p:ph type="sldNum" sz="quarter" idx="12"/>
          </p:nvPr>
        </p:nvSpPr>
        <p:spPr/>
        <p:txBody>
          <a:bodyPr/>
          <a:lstStyle/>
          <a:p>
            <a:pPr>
              <a:defRPr/>
            </a:pPr>
            <a:fld id="{6432876D-E1BA-4E12-985C-8235DF78B271}" type="slidenum">
              <a:rPr lang="de-DE" altLang="de-DE" smtClean="0"/>
              <a:pPr>
                <a:defRPr/>
              </a:pPr>
              <a:t>23</a:t>
            </a:fld>
            <a:endParaRPr lang="de-DE" altLang="de-DE"/>
          </a:p>
        </p:txBody>
      </p:sp>
      <p:pic>
        <p:nvPicPr>
          <p:cNvPr id="57349" name="Inhaltsplatzhalter 1">
            <a:extLst>
              <a:ext uri="{FF2B5EF4-FFF2-40B4-BE49-F238E27FC236}">
                <a16:creationId xmlns:a16="http://schemas.microsoft.com/office/drawing/2014/main" id="{785514A3-ABB1-4FD1-852E-EF6A8CAE11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5616" y="1660525"/>
            <a:ext cx="1347787" cy="1462088"/>
          </a:xfrm>
        </p:spPr>
      </p:pic>
      <p:pic>
        <p:nvPicPr>
          <p:cNvPr id="57350" name="Grafik 2">
            <a:extLst>
              <a:ext uri="{FF2B5EF4-FFF2-40B4-BE49-F238E27FC236}">
                <a16:creationId xmlns:a16="http://schemas.microsoft.com/office/drawing/2014/main" id="{367C0AF0-89AD-49C3-B73A-B5266A4F5B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1422400"/>
            <a:ext cx="15176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feld 6">
            <a:extLst>
              <a:ext uri="{FF2B5EF4-FFF2-40B4-BE49-F238E27FC236}">
                <a16:creationId xmlns:a16="http://schemas.microsoft.com/office/drawing/2014/main" id="{52854BEF-B977-470A-A4D5-B9A8F21F6CF4}"/>
              </a:ext>
            </a:extLst>
          </p:cNvPr>
          <p:cNvSpPr txBox="1">
            <a:spLocks noChangeArrowheads="1"/>
          </p:cNvSpPr>
          <p:nvPr/>
        </p:nvSpPr>
        <p:spPr bwMode="auto">
          <a:xfrm>
            <a:off x="627063" y="3224213"/>
            <a:ext cx="2246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de-DE" sz="2000" dirty="0">
                <a:latin typeface="Calibri" panose="020F0502020204030204" pitchFamily="34" charset="0"/>
                <a:cs typeface="Calibri" panose="020F0502020204030204" pitchFamily="34" charset="0"/>
              </a:rPr>
              <a:t>Go out and talk to people.</a:t>
            </a:r>
          </a:p>
        </p:txBody>
      </p:sp>
      <p:sp>
        <p:nvSpPr>
          <p:cNvPr id="9" name="Wolkenförmige Legende 1">
            <a:extLst>
              <a:ext uri="{FF2B5EF4-FFF2-40B4-BE49-F238E27FC236}">
                <a16:creationId xmlns:a16="http://schemas.microsoft.com/office/drawing/2014/main" id="{11B9CFA5-85DB-47C3-A726-66461BB89D0A}"/>
              </a:ext>
            </a:extLst>
          </p:cNvPr>
          <p:cNvSpPr/>
          <p:nvPr/>
        </p:nvSpPr>
        <p:spPr>
          <a:xfrm>
            <a:off x="3354388" y="2289175"/>
            <a:ext cx="2586037" cy="1795463"/>
          </a:xfrm>
          <a:prstGeom prst="cloudCallout">
            <a:avLst>
              <a:gd name="adj1" fmla="val 82294"/>
              <a:gd name="adj2" fmla="val 53204"/>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GB" sz="2000" dirty="0">
                <a:solidFill>
                  <a:schemeClr val="tx1"/>
                </a:solidFill>
                <a:ea typeface="Verdana" panose="020B0604030504040204" pitchFamily="34" charset="0"/>
                <a:cs typeface="Calibri" panose="020F0502020204030204" pitchFamily="34" charset="0"/>
              </a:rPr>
              <a:t>Immerse yourself in their experiences.</a:t>
            </a:r>
          </a:p>
        </p:txBody>
      </p:sp>
      <p:sp>
        <p:nvSpPr>
          <p:cNvPr id="57353" name="Textfeld 9">
            <a:extLst>
              <a:ext uri="{FF2B5EF4-FFF2-40B4-BE49-F238E27FC236}">
                <a16:creationId xmlns:a16="http://schemas.microsoft.com/office/drawing/2014/main" id="{8BF69723-39A4-41F2-92EA-D3E592F66FB1}"/>
              </a:ext>
            </a:extLst>
          </p:cNvPr>
          <p:cNvSpPr txBox="1">
            <a:spLocks noChangeArrowheads="1"/>
          </p:cNvSpPr>
          <p:nvPr/>
        </p:nvSpPr>
        <p:spPr bwMode="auto">
          <a:xfrm>
            <a:off x="2843213" y="4354513"/>
            <a:ext cx="3492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CC0 oksmith, Opencliart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14E91E25-29BF-4C56-9F9E-661A593ED246}"/>
              </a:ext>
            </a:extLst>
          </p:cNvPr>
          <p:cNvSpPr>
            <a:spLocks noGrp="1" noChangeArrowheads="1"/>
          </p:cNvSpPr>
          <p:nvPr>
            <p:ph type="title"/>
          </p:nvPr>
        </p:nvSpPr>
        <p:spPr/>
        <p:txBody>
          <a:bodyPr/>
          <a:lstStyle/>
          <a:p>
            <a:r>
              <a:rPr lang="de-DE" altLang="de-DE" sz="3600"/>
              <a:t>Finding Inspiration through Empathy</a:t>
            </a:r>
            <a:endParaRPr lang="de-DE" altLang="de-DE"/>
          </a:p>
        </p:txBody>
      </p:sp>
      <p:sp>
        <p:nvSpPr>
          <p:cNvPr id="4" name="Fußzeilenplatzhalter 3">
            <a:extLst>
              <a:ext uri="{FF2B5EF4-FFF2-40B4-BE49-F238E27FC236}">
                <a16:creationId xmlns:a16="http://schemas.microsoft.com/office/drawing/2014/main" id="{7A37624F-26D7-4CA7-BCBE-9B2CD147AA6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286A1E6-ED12-4269-976C-B17A5F85644E}"/>
              </a:ext>
            </a:extLst>
          </p:cNvPr>
          <p:cNvSpPr>
            <a:spLocks noGrp="1"/>
          </p:cNvSpPr>
          <p:nvPr>
            <p:ph type="sldNum" sz="quarter" idx="12"/>
          </p:nvPr>
        </p:nvSpPr>
        <p:spPr/>
        <p:txBody>
          <a:bodyPr/>
          <a:lstStyle/>
          <a:p>
            <a:pPr>
              <a:defRPr/>
            </a:pPr>
            <a:fld id="{7846E484-8493-428E-9C87-87CE90AD0D29}" type="slidenum">
              <a:rPr lang="de-DE" altLang="de-DE" smtClean="0"/>
              <a:pPr>
                <a:defRPr/>
              </a:pPr>
              <a:t>24</a:t>
            </a:fld>
            <a:endParaRPr lang="de-DE" altLang="de-DE"/>
          </a:p>
        </p:txBody>
      </p:sp>
      <p:sp>
        <p:nvSpPr>
          <p:cNvPr id="6" name="Textfeld 5">
            <a:extLst>
              <a:ext uri="{FF2B5EF4-FFF2-40B4-BE49-F238E27FC236}">
                <a16:creationId xmlns:a16="http://schemas.microsoft.com/office/drawing/2014/main" id="{3EC84F15-6EED-4567-A964-C9A3EF7A4FEB}"/>
              </a:ext>
            </a:extLst>
          </p:cNvPr>
          <p:cNvSpPr txBox="1"/>
          <p:nvPr/>
        </p:nvSpPr>
        <p:spPr>
          <a:xfrm>
            <a:off x="2181225" y="1465263"/>
            <a:ext cx="1336675" cy="369887"/>
          </a:xfrm>
          <a:prstGeom prst="rect">
            <a:avLst/>
          </a:prstGeom>
          <a:noFill/>
        </p:spPr>
        <p:txBody>
          <a:bodyPr>
            <a:spAutoFit/>
          </a:bodyPr>
          <a:lstStyle/>
          <a:p>
            <a:pPr>
              <a:defRPr/>
            </a:pPr>
            <a:r>
              <a:rPr lang="de-DE" dirty="0">
                <a:solidFill>
                  <a:schemeClr val="accent1">
                    <a:lumMod val="75000"/>
                  </a:schemeClr>
                </a:solidFill>
              </a:rPr>
              <a:t>Problems</a:t>
            </a:r>
          </a:p>
        </p:txBody>
      </p:sp>
      <p:sp>
        <p:nvSpPr>
          <p:cNvPr id="7" name="Textfeld 6">
            <a:extLst>
              <a:ext uri="{FF2B5EF4-FFF2-40B4-BE49-F238E27FC236}">
                <a16:creationId xmlns:a16="http://schemas.microsoft.com/office/drawing/2014/main" id="{52E92101-112D-49FC-95A7-4C08EF47F644}"/>
              </a:ext>
            </a:extLst>
          </p:cNvPr>
          <p:cNvSpPr txBox="1"/>
          <p:nvPr/>
        </p:nvSpPr>
        <p:spPr>
          <a:xfrm>
            <a:off x="4083050" y="1465263"/>
            <a:ext cx="1338263" cy="369887"/>
          </a:xfrm>
          <a:prstGeom prst="rect">
            <a:avLst/>
          </a:prstGeom>
          <a:noFill/>
        </p:spPr>
        <p:txBody>
          <a:bodyPr>
            <a:spAutoFit/>
          </a:bodyPr>
          <a:lstStyle/>
          <a:p>
            <a:pPr>
              <a:defRPr/>
            </a:pPr>
            <a:r>
              <a:rPr lang="de-DE" dirty="0">
                <a:solidFill>
                  <a:schemeClr val="accent1">
                    <a:lumMod val="75000"/>
                  </a:schemeClr>
                </a:solidFill>
              </a:rPr>
              <a:t>Conflicts</a:t>
            </a:r>
          </a:p>
        </p:txBody>
      </p:sp>
      <p:sp>
        <p:nvSpPr>
          <p:cNvPr id="8" name="Textfeld 7">
            <a:extLst>
              <a:ext uri="{FF2B5EF4-FFF2-40B4-BE49-F238E27FC236}">
                <a16:creationId xmlns:a16="http://schemas.microsoft.com/office/drawing/2014/main" id="{BB68D53A-8FF2-4E53-B137-D87D09DBEB1A}"/>
              </a:ext>
            </a:extLst>
          </p:cNvPr>
          <p:cNvSpPr txBox="1"/>
          <p:nvPr/>
        </p:nvSpPr>
        <p:spPr>
          <a:xfrm>
            <a:off x="5853113" y="1465263"/>
            <a:ext cx="1903412" cy="369887"/>
          </a:xfrm>
          <a:prstGeom prst="rect">
            <a:avLst/>
          </a:prstGeom>
          <a:noFill/>
        </p:spPr>
        <p:txBody>
          <a:bodyPr>
            <a:spAutoFit/>
          </a:bodyPr>
          <a:lstStyle/>
          <a:p>
            <a:pPr>
              <a:defRPr/>
            </a:pPr>
            <a:r>
              <a:rPr lang="de-DE" dirty="0">
                <a:solidFill>
                  <a:schemeClr val="accent1">
                    <a:lumMod val="75000"/>
                  </a:schemeClr>
                </a:solidFill>
              </a:rPr>
              <a:t>Contradictions</a:t>
            </a:r>
          </a:p>
        </p:txBody>
      </p:sp>
      <p:sp>
        <p:nvSpPr>
          <p:cNvPr id="9" name="Textfeld 8">
            <a:extLst>
              <a:ext uri="{FF2B5EF4-FFF2-40B4-BE49-F238E27FC236}">
                <a16:creationId xmlns:a16="http://schemas.microsoft.com/office/drawing/2014/main" id="{69BEDCA6-733A-471F-9424-7962C9A0C29C}"/>
              </a:ext>
            </a:extLst>
          </p:cNvPr>
          <p:cNvSpPr txBox="1"/>
          <p:nvPr/>
        </p:nvSpPr>
        <p:spPr>
          <a:xfrm>
            <a:off x="920750" y="2076450"/>
            <a:ext cx="1908175" cy="1477963"/>
          </a:xfrm>
          <a:prstGeom prst="rect">
            <a:avLst/>
          </a:prstGeom>
          <a:noFill/>
        </p:spPr>
        <p:txBody>
          <a:bodyPr>
            <a:spAutoFit/>
          </a:bodyPr>
          <a:lstStyle/>
          <a:p>
            <a:pPr>
              <a:defRPr/>
            </a:pPr>
            <a:r>
              <a:rPr lang="de-DE" dirty="0">
                <a:solidFill>
                  <a:schemeClr val="accent1">
                    <a:lumMod val="75000"/>
                  </a:schemeClr>
                </a:solidFill>
              </a:rPr>
              <a:t>Get to talk</a:t>
            </a:r>
          </a:p>
          <a:p>
            <a:pPr>
              <a:defRPr/>
            </a:pPr>
            <a:endParaRPr lang="de-DE" dirty="0">
              <a:solidFill>
                <a:schemeClr val="accent1">
                  <a:lumMod val="75000"/>
                </a:schemeClr>
              </a:solidFill>
            </a:endParaRPr>
          </a:p>
          <a:p>
            <a:pPr>
              <a:defRPr/>
            </a:pPr>
            <a:r>
              <a:rPr lang="de-DE" dirty="0">
                <a:solidFill>
                  <a:schemeClr val="accent1">
                    <a:lumMod val="75000"/>
                  </a:schemeClr>
                </a:solidFill>
              </a:rPr>
              <a:t>Observe</a:t>
            </a:r>
          </a:p>
          <a:p>
            <a:pPr>
              <a:defRPr/>
            </a:pPr>
            <a:endParaRPr lang="de-DE" dirty="0">
              <a:solidFill>
                <a:schemeClr val="accent1">
                  <a:lumMod val="75000"/>
                </a:schemeClr>
              </a:solidFill>
            </a:endParaRPr>
          </a:p>
          <a:p>
            <a:pPr>
              <a:defRPr/>
            </a:pPr>
            <a:r>
              <a:rPr lang="de-DE" dirty="0">
                <a:solidFill>
                  <a:schemeClr val="accent1">
                    <a:lumMod val="75000"/>
                  </a:schemeClr>
                </a:solidFill>
              </a:rPr>
              <a:t>Immerse</a:t>
            </a:r>
          </a:p>
        </p:txBody>
      </p:sp>
      <p:cxnSp>
        <p:nvCxnSpPr>
          <p:cNvPr id="10" name="Gerader Verbinder 9">
            <a:extLst>
              <a:ext uri="{FF2B5EF4-FFF2-40B4-BE49-F238E27FC236}">
                <a16:creationId xmlns:a16="http://schemas.microsoft.com/office/drawing/2014/main" id="{030E8FAC-BC03-4FE1-8D3D-28DB754222EA}"/>
              </a:ext>
            </a:extLst>
          </p:cNvPr>
          <p:cNvCxnSpPr/>
          <p:nvPr/>
        </p:nvCxnSpPr>
        <p:spPr>
          <a:xfrm>
            <a:off x="1028700" y="2401888"/>
            <a:ext cx="6654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Bogen 10">
            <a:extLst>
              <a:ext uri="{FF2B5EF4-FFF2-40B4-BE49-F238E27FC236}">
                <a16:creationId xmlns:a16="http://schemas.microsoft.com/office/drawing/2014/main" id="{C96EB648-F540-48BD-A8CE-1B38E1289975}"/>
              </a:ext>
            </a:extLst>
          </p:cNvPr>
          <p:cNvSpPr/>
          <p:nvPr/>
        </p:nvSpPr>
        <p:spPr>
          <a:xfrm>
            <a:off x="7194550" y="2401888"/>
            <a:ext cx="977900" cy="1522412"/>
          </a:xfrm>
          <a:prstGeom prst="arc">
            <a:avLst>
              <a:gd name="adj1" fmla="val 16200000"/>
              <a:gd name="adj2" fmla="val 5391128"/>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cxnSp>
        <p:nvCxnSpPr>
          <p:cNvPr id="12" name="Gerader Verbinder 11">
            <a:extLst>
              <a:ext uri="{FF2B5EF4-FFF2-40B4-BE49-F238E27FC236}">
                <a16:creationId xmlns:a16="http://schemas.microsoft.com/office/drawing/2014/main" id="{8DDE6645-4664-43D3-BE1F-85D645613576}"/>
              </a:ext>
            </a:extLst>
          </p:cNvPr>
          <p:cNvCxnSpPr/>
          <p:nvPr/>
        </p:nvCxnSpPr>
        <p:spPr>
          <a:xfrm>
            <a:off x="1028700" y="3554413"/>
            <a:ext cx="665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FCF8EF-5F22-4992-961A-896B7EF7F5A6}"/>
              </a:ext>
            </a:extLst>
          </p:cNvPr>
          <p:cNvCxnSpPr/>
          <p:nvPr/>
        </p:nvCxnSpPr>
        <p:spPr>
          <a:xfrm>
            <a:off x="1028700" y="2978150"/>
            <a:ext cx="6654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a16="http://schemas.microsoft.com/office/drawing/2014/main" id="{4C90850E-6B8A-4367-8295-1E96BBE98C00}"/>
              </a:ext>
            </a:extLst>
          </p:cNvPr>
          <p:cNvSpPr/>
          <p:nvPr/>
        </p:nvSpPr>
        <p:spPr>
          <a:xfrm>
            <a:off x="7348538" y="2978150"/>
            <a:ext cx="669925" cy="952500"/>
          </a:xfrm>
          <a:prstGeom prst="arc">
            <a:avLst>
              <a:gd name="adj1" fmla="val 16200000"/>
              <a:gd name="adj2" fmla="val 7385009"/>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15" name="Ellipse 14">
            <a:extLst>
              <a:ext uri="{FF2B5EF4-FFF2-40B4-BE49-F238E27FC236}">
                <a16:creationId xmlns:a16="http://schemas.microsoft.com/office/drawing/2014/main" id="{52C14342-FE57-4F3D-8206-8739971462C0}"/>
              </a:ext>
            </a:extLst>
          </p:cNvPr>
          <p:cNvSpPr/>
          <p:nvPr/>
        </p:nvSpPr>
        <p:spPr>
          <a:xfrm>
            <a:off x="6140450" y="3590925"/>
            <a:ext cx="1657350" cy="5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t>Empathise</a:t>
            </a:r>
            <a:endParaRPr lang="de-DE" sz="1200" dirty="0"/>
          </a:p>
        </p:txBody>
      </p:sp>
      <p:sp>
        <p:nvSpPr>
          <p:cNvPr id="16" name="Bogen 15">
            <a:extLst>
              <a:ext uri="{FF2B5EF4-FFF2-40B4-BE49-F238E27FC236}">
                <a16:creationId xmlns:a16="http://schemas.microsoft.com/office/drawing/2014/main" id="{50C0407C-C849-4F8A-927B-7811B713B839}"/>
              </a:ext>
            </a:extLst>
          </p:cNvPr>
          <p:cNvSpPr/>
          <p:nvPr/>
        </p:nvSpPr>
        <p:spPr>
          <a:xfrm>
            <a:off x="7488238" y="3554413"/>
            <a:ext cx="390525" cy="381000"/>
          </a:xfrm>
          <a:prstGeom prst="arc">
            <a:avLst>
              <a:gd name="adj1" fmla="val 16200000"/>
              <a:gd name="adj2" fmla="val 7524472"/>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17" name="Pfeil nach rechts 19">
            <a:extLst>
              <a:ext uri="{FF2B5EF4-FFF2-40B4-BE49-F238E27FC236}">
                <a16:creationId xmlns:a16="http://schemas.microsoft.com/office/drawing/2014/main" id="{087593B0-0885-402B-844D-E6FD171A91C5}"/>
              </a:ext>
            </a:extLst>
          </p:cNvPr>
          <p:cNvSpPr/>
          <p:nvPr/>
        </p:nvSpPr>
        <p:spPr>
          <a:xfrm rot="10800000">
            <a:off x="4633913" y="3779838"/>
            <a:ext cx="1387475" cy="255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Ellipse 17">
            <a:extLst>
              <a:ext uri="{FF2B5EF4-FFF2-40B4-BE49-F238E27FC236}">
                <a16:creationId xmlns:a16="http://schemas.microsoft.com/office/drawing/2014/main" id="{F52A8414-D336-4787-B03E-4874A72444BD}"/>
              </a:ext>
            </a:extLst>
          </p:cNvPr>
          <p:cNvSpPr/>
          <p:nvPr/>
        </p:nvSpPr>
        <p:spPr>
          <a:xfrm>
            <a:off x="2862263" y="3632200"/>
            <a:ext cx="1655762" cy="5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t>Inspirations</a:t>
            </a:r>
          </a:p>
        </p:txBody>
      </p:sp>
      <p:pic>
        <p:nvPicPr>
          <p:cNvPr id="59410" name="Grafik 19">
            <a:extLst>
              <a:ext uri="{FF2B5EF4-FFF2-40B4-BE49-F238E27FC236}">
                <a16:creationId xmlns:a16="http://schemas.microsoft.com/office/drawing/2014/main" id="{525448D8-5574-44E8-A979-A4BB49030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3567113"/>
            <a:ext cx="9779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1" name="Textfeld 22">
            <a:extLst>
              <a:ext uri="{FF2B5EF4-FFF2-40B4-BE49-F238E27FC236}">
                <a16:creationId xmlns:a16="http://schemas.microsoft.com/office/drawing/2014/main" id="{5F8538D8-8BF8-4EA4-9019-61D958FF33A1}"/>
              </a:ext>
            </a:extLst>
          </p:cNvPr>
          <p:cNvSpPr txBox="1">
            <a:spLocks noChangeArrowheads="1"/>
          </p:cNvSpPr>
          <p:nvPr/>
        </p:nvSpPr>
        <p:spPr bwMode="auto">
          <a:xfrm>
            <a:off x="2843213" y="4354513"/>
            <a:ext cx="3492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CC0 Unknown Author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7E190E7F-71A7-4066-B88D-175E20B0DEFD}"/>
              </a:ext>
            </a:extLst>
          </p:cNvPr>
          <p:cNvSpPr>
            <a:spLocks noGrp="1" noChangeArrowheads="1"/>
          </p:cNvSpPr>
          <p:nvPr>
            <p:ph type="title"/>
          </p:nvPr>
        </p:nvSpPr>
        <p:spPr/>
        <p:txBody>
          <a:bodyPr/>
          <a:lstStyle/>
          <a:p>
            <a:r>
              <a:rPr lang="de-DE" altLang="de-DE"/>
              <a:t>Building Empathy with the Target Group</a:t>
            </a:r>
          </a:p>
        </p:txBody>
      </p:sp>
      <p:sp>
        <p:nvSpPr>
          <p:cNvPr id="4" name="Fußzeilenplatzhalter 3">
            <a:extLst>
              <a:ext uri="{FF2B5EF4-FFF2-40B4-BE49-F238E27FC236}">
                <a16:creationId xmlns:a16="http://schemas.microsoft.com/office/drawing/2014/main" id="{CE3C6056-91D9-48A2-9D10-C309B9598C4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2524743-4FD7-44C4-B4C6-6BA8CE563CE1}"/>
              </a:ext>
            </a:extLst>
          </p:cNvPr>
          <p:cNvSpPr>
            <a:spLocks noGrp="1"/>
          </p:cNvSpPr>
          <p:nvPr>
            <p:ph type="sldNum" sz="quarter" idx="12"/>
          </p:nvPr>
        </p:nvSpPr>
        <p:spPr/>
        <p:txBody>
          <a:bodyPr/>
          <a:lstStyle/>
          <a:p>
            <a:pPr>
              <a:defRPr/>
            </a:pPr>
            <a:fld id="{4F7BD220-F795-456D-BD78-3CE6C2C7E543}" type="slidenum">
              <a:rPr lang="de-DE" altLang="de-DE" smtClean="0"/>
              <a:pPr>
                <a:defRPr/>
              </a:pPr>
              <a:t>25</a:t>
            </a:fld>
            <a:endParaRPr lang="de-DE" altLang="de-DE"/>
          </a:p>
        </p:txBody>
      </p:sp>
      <p:cxnSp>
        <p:nvCxnSpPr>
          <p:cNvPr id="6" name="Gerader Verbinder 5">
            <a:extLst>
              <a:ext uri="{FF2B5EF4-FFF2-40B4-BE49-F238E27FC236}">
                <a16:creationId xmlns:a16="http://schemas.microsoft.com/office/drawing/2014/main" id="{53BE21BF-7B65-41A1-B33B-3C15E54F4424}"/>
              </a:ext>
            </a:extLst>
          </p:cNvPr>
          <p:cNvCxnSpPr/>
          <p:nvPr/>
        </p:nvCxnSpPr>
        <p:spPr>
          <a:xfrm flipV="1">
            <a:off x="107950" y="1365250"/>
            <a:ext cx="8993188" cy="307816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6ABEFFCE-8454-4894-9D57-6CCA2FA4A689}"/>
              </a:ext>
            </a:extLst>
          </p:cNvPr>
          <p:cNvSpPr txBox="1"/>
          <p:nvPr/>
        </p:nvSpPr>
        <p:spPr>
          <a:xfrm>
            <a:off x="6043613" y="2365375"/>
            <a:ext cx="2916237" cy="1169988"/>
          </a:xfrm>
          <a:prstGeom prst="rect">
            <a:avLst/>
          </a:prstGeom>
          <a:noFill/>
        </p:spPr>
        <p:txBody>
          <a:bodyPr>
            <a:spAutoFit/>
          </a:bodyPr>
          <a:lstStyle/>
          <a:p>
            <a:pPr algn="ctr">
              <a:defRPr/>
            </a:pPr>
            <a:r>
              <a:rPr lang="en-GB" sz="1400" dirty="0"/>
              <a:t>What does the user </a:t>
            </a:r>
            <a:r>
              <a:rPr lang="en-GB" sz="1400" b="1" dirty="0">
                <a:solidFill>
                  <a:schemeClr val="accent1">
                    <a:lumMod val="75000"/>
                  </a:schemeClr>
                </a:solidFill>
              </a:rPr>
              <a:t>see</a:t>
            </a:r>
            <a:r>
              <a:rPr lang="en-GB" sz="1400" dirty="0"/>
              <a:t>?</a:t>
            </a:r>
          </a:p>
          <a:p>
            <a:pPr algn="ctr">
              <a:defRPr/>
            </a:pPr>
            <a:r>
              <a:rPr lang="en-GB" sz="1400" dirty="0"/>
              <a:t>What do friends and like-minded people do? What offers are there in advertising, for example?</a:t>
            </a:r>
          </a:p>
        </p:txBody>
      </p:sp>
      <p:sp>
        <p:nvSpPr>
          <p:cNvPr id="8" name="Textfeld 7">
            <a:extLst>
              <a:ext uri="{FF2B5EF4-FFF2-40B4-BE49-F238E27FC236}">
                <a16:creationId xmlns:a16="http://schemas.microsoft.com/office/drawing/2014/main" id="{4CD24687-80B8-45F4-8BB5-6E5C480F3054}"/>
              </a:ext>
            </a:extLst>
          </p:cNvPr>
          <p:cNvSpPr txBox="1"/>
          <p:nvPr/>
        </p:nvSpPr>
        <p:spPr>
          <a:xfrm>
            <a:off x="3028950" y="3462338"/>
            <a:ext cx="3630613" cy="954087"/>
          </a:xfrm>
          <a:prstGeom prst="rect">
            <a:avLst/>
          </a:prstGeom>
          <a:noFill/>
        </p:spPr>
        <p:txBody>
          <a:bodyPr>
            <a:spAutoFit/>
          </a:bodyPr>
          <a:lstStyle/>
          <a:p>
            <a:pPr algn="ctr">
              <a:defRPr/>
            </a:pPr>
            <a:r>
              <a:rPr lang="en-GB" sz="1400" dirty="0"/>
              <a:t>What does the user </a:t>
            </a:r>
            <a:r>
              <a:rPr lang="en-GB" sz="1400" b="1" dirty="0">
                <a:solidFill>
                  <a:schemeClr val="accent1">
                    <a:lumMod val="75000"/>
                  </a:schemeClr>
                </a:solidFill>
              </a:rPr>
              <a:t>say</a:t>
            </a:r>
            <a:r>
              <a:rPr lang="en-GB" sz="1400" dirty="0"/>
              <a:t> and </a:t>
            </a:r>
            <a:r>
              <a:rPr lang="en-GB" sz="1400" b="1" dirty="0">
                <a:solidFill>
                  <a:schemeClr val="accent1">
                    <a:lumMod val="75000"/>
                  </a:schemeClr>
                </a:solidFill>
              </a:rPr>
              <a:t>do</a:t>
            </a:r>
            <a:r>
              <a:rPr lang="en-GB" sz="1400" dirty="0"/>
              <a:t>? How does he/she appear, how does he/she typically behave? What are typical statements?</a:t>
            </a:r>
          </a:p>
        </p:txBody>
      </p:sp>
      <p:sp>
        <p:nvSpPr>
          <p:cNvPr id="9" name="Textfeld 8">
            <a:extLst>
              <a:ext uri="{FF2B5EF4-FFF2-40B4-BE49-F238E27FC236}">
                <a16:creationId xmlns:a16="http://schemas.microsoft.com/office/drawing/2014/main" id="{BA185F6D-16BF-44B0-A1FA-D3EA90F6F63C}"/>
              </a:ext>
            </a:extLst>
          </p:cNvPr>
          <p:cNvSpPr txBox="1"/>
          <p:nvPr/>
        </p:nvSpPr>
        <p:spPr>
          <a:xfrm>
            <a:off x="395288" y="2409825"/>
            <a:ext cx="3097212" cy="954088"/>
          </a:xfrm>
          <a:prstGeom prst="rect">
            <a:avLst/>
          </a:prstGeom>
          <a:noFill/>
        </p:spPr>
        <p:txBody>
          <a:bodyPr>
            <a:spAutoFit/>
          </a:bodyPr>
          <a:lstStyle/>
          <a:p>
            <a:pPr algn="ctr">
              <a:defRPr/>
            </a:pPr>
            <a:r>
              <a:rPr lang="en-GB" sz="1400" dirty="0"/>
              <a:t>What does the user </a:t>
            </a:r>
            <a:r>
              <a:rPr lang="en-GB" sz="1400" b="1" dirty="0">
                <a:solidFill>
                  <a:schemeClr val="accent1">
                    <a:lumMod val="75000"/>
                  </a:schemeClr>
                </a:solidFill>
              </a:rPr>
              <a:t>hear</a:t>
            </a:r>
            <a:r>
              <a:rPr lang="en-GB" sz="1400" dirty="0"/>
              <a:t>? What do friends, parents, teachers and other influential people say?</a:t>
            </a:r>
          </a:p>
        </p:txBody>
      </p:sp>
      <p:sp>
        <p:nvSpPr>
          <p:cNvPr id="10" name="Textfeld 9">
            <a:extLst>
              <a:ext uri="{FF2B5EF4-FFF2-40B4-BE49-F238E27FC236}">
                <a16:creationId xmlns:a16="http://schemas.microsoft.com/office/drawing/2014/main" id="{EED1BD99-8069-4F94-AC53-D3C822667C67}"/>
              </a:ext>
            </a:extLst>
          </p:cNvPr>
          <p:cNvSpPr txBox="1"/>
          <p:nvPr/>
        </p:nvSpPr>
        <p:spPr>
          <a:xfrm>
            <a:off x="3276600" y="1373188"/>
            <a:ext cx="2767013" cy="738187"/>
          </a:xfrm>
          <a:prstGeom prst="rect">
            <a:avLst/>
          </a:prstGeom>
          <a:noFill/>
        </p:spPr>
        <p:txBody>
          <a:bodyPr>
            <a:spAutoFit/>
          </a:bodyPr>
          <a:lstStyle/>
          <a:p>
            <a:pPr algn="ctr">
              <a:defRPr/>
            </a:pPr>
            <a:r>
              <a:rPr lang="en-GB" sz="1400" dirty="0"/>
              <a:t>What does the user </a:t>
            </a:r>
            <a:r>
              <a:rPr lang="en-GB" sz="1400" b="1" dirty="0">
                <a:solidFill>
                  <a:schemeClr val="accent1">
                    <a:lumMod val="75000"/>
                  </a:schemeClr>
                </a:solidFill>
              </a:rPr>
              <a:t>think</a:t>
            </a:r>
            <a:r>
              <a:rPr lang="en-GB" sz="1400" dirty="0"/>
              <a:t> and </a:t>
            </a:r>
            <a:r>
              <a:rPr lang="en-GB" sz="1400" b="1" dirty="0">
                <a:solidFill>
                  <a:schemeClr val="accent1">
                    <a:lumMod val="75000"/>
                  </a:schemeClr>
                </a:solidFill>
              </a:rPr>
              <a:t>feel</a:t>
            </a:r>
            <a:r>
              <a:rPr lang="en-GB" sz="1400" dirty="0"/>
              <a:t>? What are his/her hopes, fears, concerns?</a:t>
            </a:r>
          </a:p>
        </p:txBody>
      </p:sp>
      <p:cxnSp>
        <p:nvCxnSpPr>
          <p:cNvPr id="11" name="Gerader Verbinder 10">
            <a:extLst>
              <a:ext uri="{FF2B5EF4-FFF2-40B4-BE49-F238E27FC236}">
                <a16:creationId xmlns:a16="http://schemas.microsoft.com/office/drawing/2014/main" id="{1C0C01FA-FB48-4ECB-86D1-291E1C55C198}"/>
              </a:ext>
            </a:extLst>
          </p:cNvPr>
          <p:cNvCxnSpPr/>
          <p:nvPr/>
        </p:nvCxnSpPr>
        <p:spPr>
          <a:xfrm flipH="1" flipV="1">
            <a:off x="107950" y="1355725"/>
            <a:ext cx="9001125" cy="304323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61451" name="Inhaltsplatzhalter 2">
            <a:extLst>
              <a:ext uri="{FF2B5EF4-FFF2-40B4-BE49-F238E27FC236}">
                <a16:creationId xmlns:a16="http://schemas.microsoft.com/office/drawing/2014/main" id="{6280A74E-872A-4523-9206-ACE4334C83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19563" y="2284413"/>
            <a:ext cx="1123950" cy="1125537"/>
          </a:xfrm>
        </p:spPr>
      </p:pic>
      <p:sp>
        <p:nvSpPr>
          <p:cNvPr id="61452" name="Textfeld 11">
            <a:extLst>
              <a:ext uri="{FF2B5EF4-FFF2-40B4-BE49-F238E27FC236}">
                <a16:creationId xmlns:a16="http://schemas.microsoft.com/office/drawing/2014/main" id="{58B13C25-2E18-41AB-AA3D-9C81DEA6EF60}"/>
              </a:ext>
            </a:extLst>
          </p:cNvPr>
          <p:cNvSpPr txBox="1">
            <a:spLocks noChangeArrowheads="1"/>
          </p:cNvSpPr>
          <p:nvPr/>
        </p:nvSpPr>
        <p:spPr bwMode="auto">
          <a:xfrm>
            <a:off x="2843213" y="4527550"/>
            <a:ext cx="3492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CC0 Thangalin, Opencliart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fik 6">
            <a:extLst>
              <a:ext uri="{FF2B5EF4-FFF2-40B4-BE49-F238E27FC236}">
                <a16:creationId xmlns:a16="http://schemas.microsoft.com/office/drawing/2014/main" id="{E0C3A763-0370-4F41-94E1-42ADFED23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593850"/>
            <a:ext cx="34210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Grafik 2">
            <a:extLst>
              <a:ext uri="{FF2B5EF4-FFF2-40B4-BE49-F238E27FC236}">
                <a16:creationId xmlns:a16="http://schemas.microsoft.com/office/drawing/2014/main" id="{E9FBF3EC-44E4-4FFB-8070-895E8BDC5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1593850"/>
            <a:ext cx="34210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itel 1">
            <a:extLst>
              <a:ext uri="{FF2B5EF4-FFF2-40B4-BE49-F238E27FC236}">
                <a16:creationId xmlns:a16="http://schemas.microsoft.com/office/drawing/2014/main" id="{2E9FCEC5-529E-4129-AED5-4C228BBDC582}"/>
              </a:ext>
            </a:extLst>
          </p:cNvPr>
          <p:cNvSpPr>
            <a:spLocks noGrp="1" noChangeArrowheads="1"/>
          </p:cNvSpPr>
          <p:nvPr>
            <p:ph type="title"/>
          </p:nvPr>
        </p:nvSpPr>
        <p:spPr/>
        <p:txBody>
          <a:bodyPr/>
          <a:lstStyle/>
          <a:p>
            <a:r>
              <a:rPr lang="en-US" altLang="de-DE"/>
              <a:t>Target Group Definition: Man and Technology</a:t>
            </a:r>
            <a:endParaRPr lang="de-DE" altLang="de-DE"/>
          </a:p>
        </p:txBody>
      </p:sp>
      <p:sp>
        <p:nvSpPr>
          <p:cNvPr id="4" name="Fußzeilenplatzhalter 3">
            <a:extLst>
              <a:ext uri="{FF2B5EF4-FFF2-40B4-BE49-F238E27FC236}">
                <a16:creationId xmlns:a16="http://schemas.microsoft.com/office/drawing/2014/main" id="{44358010-CDA4-48B8-BBC4-33C92A421F4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41CE1ABE-D101-48DE-A3FD-90E915191B35}"/>
              </a:ext>
            </a:extLst>
          </p:cNvPr>
          <p:cNvSpPr>
            <a:spLocks noGrp="1"/>
          </p:cNvSpPr>
          <p:nvPr>
            <p:ph type="sldNum" sz="quarter" idx="12"/>
          </p:nvPr>
        </p:nvSpPr>
        <p:spPr/>
        <p:txBody>
          <a:bodyPr/>
          <a:lstStyle/>
          <a:p>
            <a:pPr>
              <a:defRPr/>
            </a:pPr>
            <a:fld id="{44C925DB-1BFD-44D9-A2F3-E8B54CA8D458}" type="slidenum">
              <a:rPr lang="de-DE" altLang="de-DE" smtClean="0"/>
              <a:pPr>
                <a:defRPr/>
              </a:pPr>
              <a:t>26</a:t>
            </a:fld>
            <a:endParaRPr lang="de-DE" altLang="de-DE"/>
          </a:p>
        </p:txBody>
      </p:sp>
      <p:pic>
        <p:nvPicPr>
          <p:cNvPr id="63495" name="Grafik 6">
            <a:extLst>
              <a:ext uri="{FF2B5EF4-FFF2-40B4-BE49-F238E27FC236}">
                <a16:creationId xmlns:a16="http://schemas.microsoft.com/office/drawing/2014/main" id="{CDFCF83D-CAF4-4D49-A13B-1315D72193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93850"/>
            <a:ext cx="24066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feld 7">
            <a:extLst>
              <a:ext uri="{FF2B5EF4-FFF2-40B4-BE49-F238E27FC236}">
                <a16:creationId xmlns:a16="http://schemas.microsoft.com/office/drawing/2014/main" id="{96BC2659-5045-4532-833F-A3ACA3BAD987}"/>
              </a:ext>
            </a:extLst>
          </p:cNvPr>
          <p:cNvSpPr txBox="1">
            <a:spLocks noChangeArrowheads="1"/>
          </p:cNvSpPr>
          <p:nvPr/>
        </p:nvSpPr>
        <p:spPr bwMode="auto">
          <a:xfrm>
            <a:off x="250825" y="4084638"/>
            <a:ext cx="875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t>CC0 emirkrasnic, Pixabay; Lukas_Rychvalsky, Pixabay; Andrea Piacquadio, Pexels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7BCA52BE-CAEA-4EFB-B163-69AAB4A992D9}"/>
              </a:ext>
            </a:extLst>
          </p:cNvPr>
          <p:cNvSpPr>
            <a:spLocks noGrp="1" noChangeArrowheads="1"/>
          </p:cNvSpPr>
          <p:nvPr>
            <p:ph type="title"/>
          </p:nvPr>
        </p:nvSpPr>
        <p:spPr/>
        <p:txBody>
          <a:bodyPr/>
          <a:lstStyle/>
          <a:p>
            <a:r>
              <a:rPr lang="en-US" altLang="de-DE" sz="3600"/>
              <a:t>Expanding the Target Group through a New Perspective</a:t>
            </a:r>
            <a:endParaRPr lang="de-DE" altLang="de-DE"/>
          </a:p>
        </p:txBody>
      </p:sp>
      <p:sp>
        <p:nvSpPr>
          <p:cNvPr id="4" name="Fußzeilenplatzhalter 3">
            <a:extLst>
              <a:ext uri="{FF2B5EF4-FFF2-40B4-BE49-F238E27FC236}">
                <a16:creationId xmlns:a16="http://schemas.microsoft.com/office/drawing/2014/main" id="{158F9281-6A81-4F16-81E2-2E8D0D07338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38EE45F-25AE-4C0E-8E9D-6F6C000C9408}"/>
              </a:ext>
            </a:extLst>
          </p:cNvPr>
          <p:cNvSpPr>
            <a:spLocks noGrp="1"/>
          </p:cNvSpPr>
          <p:nvPr>
            <p:ph type="sldNum" sz="quarter" idx="12"/>
          </p:nvPr>
        </p:nvSpPr>
        <p:spPr/>
        <p:txBody>
          <a:bodyPr/>
          <a:lstStyle/>
          <a:p>
            <a:pPr>
              <a:defRPr/>
            </a:pPr>
            <a:fld id="{1A22F1C9-0678-43BB-A7E6-89CF3F37BF8F}" type="slidenum">
              <a:rPr lang="de-DE" altLang="de-DE" smtClean="0"/>
              <a:pPr>
                <a:defRPr/>
              </a:pPr>
              <a:t>27</a:t>
            </a:fld>
            <a:endParaRPr lang="de-DE" altLang="de-DE"/>
          </a:p>
        </p:txBody>
      </p:sp>
      <p:pic>
        <p:nvPicPr>
          <p:cNvPr id="65541" name="Inhaltsplatzhalter 1">
            <a:extLst>
              <a:ext uri="{FF2B5EF4-FFF2-40B4-BE49-F238E27FC236}">
                <a16:creationId xmlns:a16="http://schemas.microsoft.com/office/drawing/2014/main" id="{8CFA6A0A-89CF-44A1-AB60-0408AA1D3C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547813"/>
            <a:ext cx="3887787" cy="2746375"/>
          </a:xfrm>
        </p:spPr>
      </p:pic>
      <p:pic>
        <p:nvPicPr>
          <p:cNvPr id="65542" name="Grafik 2">
            <a:extLst>
              <a:ext uri="{FF2B5EF4-FFF2-40B4-BE49-F238E27FC236}">
                <a16:creationId xmlns:a16="http://schemas.microsoft.com/office/drawing/2014/main" id="{5680597E-D2C2-450B-B0A7-C05B96ECF6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1554163"/>
            <a:ext cx="41163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Grafik 1">
            <a:extLst>
              <a:ext uri="{FF2B5EF4-FFF2-40B4-BE49-F238E27FC236}">
                <a16:creationId xmlns:a16="http://schemas.microsoft.com/office/drawing/2014/main" id="{0C8267B7-79A4-4CDC-911A-086C7097E8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554163"/>
            <a:ext cx="17748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feld 8">
            <a:extLst>
              <a:ext uri="{FF2B5EF4-FFF2-40B4-BE49-F238E27FC236}">
                <a16:creationId xmlns:a16="http://schemas.microsoft.com/office/drawing/2014/main" id="{6B39F3CF-DE12-457C-8404-4543CECEBAB7}"/>
              </a:ext>
            </a:extLst>
          </p:cNvPr>
          <p:cNvSpPr txBox="1">
            <a:spLocks noChangeArrowheads="1"/>
          </p:cNvSpPr>
          <p:nvPr/>
        </p:nvSpPr>
        <p:spPr bwMode="auto">
          <a:xfrm>
            <a:off x="395288" y="4371975"/>
            <a:ext cx="839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t>CC0 whitesession, Pixabay; Ly-HN, Pixabay; Artem Podrez, Pexels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8F1D4CB2-9D9B-4646-93D5-C137D6F44B47}"/>
              </a:ext>
            </a:extLst>
          </p:cNvPr>
          <p:cNvSpPr>
            <a:spLocks noGrp="1" noChangeArrowheads="1"/>
          </p:cNvSpPr>
          <p:nvPr>
            <p:ph type="title"/>
          </p:nvPr>
        </p:nvSpPr>
        <p:spPr/>
        <p:txBody>
          <a:bodyPr/>
          <a:lstStyle/>
          <a:p>
            <a:r>
              <a:rPr lang="de-DE" altLang="de-DE" dirty="0"/>
              <a:t>Wallet Project – Design </a:t>
            </a:r>
            <a:r>
              <a:rPr lang="de-DE" altLang="de-DE" dirty="0" err="1"/>
              <a:t>Thinking</a:t>
            </a:r>
            <a:r>
              <a:rPr lang="de-DE" altLang="de-DE" dirty="0"/>
              <a:t> Workshop</a:t>
            </a:r>
          </a:p>
        </p:txBody>
      </p:sp>
      <p:sp>
        <p:nvSpPr>
          <p:cNvPr id="3" name="Inhaltsplatzhalter 2">
            <a:extLst>
              <a:ext uri="{FF2B5EF4-FFF2-40B4-BE49-F238E27FC236}">
                <a16:creationId xmlns:a16="http://schemas.microsoft.com/office/drawing/2014/main" id="{D5BFBCCF-82A3-4EB1-9FC5-9941F88D1D43}"/>
              </a:ext>
            </a:extLst>
          </p:cNvPr>
          <p:cNvSpPr>
            <a:spLocks noGrp="1"/>
          </p:cNvSpPr>
          <p:nvPr>
            <p:ph idx="1"/>
          </p:nvPr>
        </p:nvSpPr>
        <p:spPr/>
        <p:txBody>
          <a:bodyPr/>
          <a:lstStyle/>
          <a:p>
            <a:pPr marL="0" indent="0">
              <a:buFont typeface="Arial" panose="020B0604020202020204" pitchFamily="34" charset="0"/>
              <a:buNone/>
              <a:defRPr/>
            </a:pPr>
            <a:r>
              <a:rPr lang="en-US" sz="1600" dirty="0"/>
              <a:t>Goal: Introduction to Design Thinking in one hour with a tandem partner to convey the principles of Design Thinking through self-experience.</a:t>
            </a:r>
          </a:p>
          <a:p>
            <a:pPr marL="0" indent="0">
              <a:buFont typeface="Arial" panose="020B0604020202020204" pitchFamily="34" charset="0"/>
              <a:buNone/>
              <a:defRPr/>
            </a:pPr>
            <a:r>
              <a:rPr lang="en-US" sz="1600" dirty="0"/>
              <a:t>Split into tandems to create an improved, everyday purse for the respective team partner(s) according to the principles of Design Thinking. </a:t>
            </a:r>
            <a:r>
              <a:rPr lang="de-DE" sz="1600" dirty="0"/>
              <a:t>The </a:t>
            </a:r>
            <a:r>
              <a:rPr lang="de-DE" sz="1600" dirty="0" err="1"/>
              <a:t>tandems</a:t>
            </a:r>
            <a:r>
              <a:rPr lang="de-DE" sz="1600" dirty="0"/>
              <a:t> </a:t>
            </a:r>
            <a:r>
              <a:rPr lang="de-DE" sz="1600" dirty="0" err="1"/>
              <a:t>shall</a:t>
            </a:r>
            <a:r>
              <a:rPr lang="de-DE" sz="1600" dirty="0"/>
              <a:t> ...</a:t>
            </a:r>
          </a:p>
          <a:p>
            <a:pPr>
              <a:defRPr/>
            </a:pPr>
            <a:r>
              <a:rPr lang="en-US" sz="1600" dirty="0"/>
              <a:t>find out more about the future user of the purse</a:t>
            </a:r>
            <a:br>
              <a:rPr lang="en-US" sz="1600" dirty="0"/>
            </a:br>
            <a:r>
              <a:rPr lang="en-US" sz="1600" dirty="0"/>
              <a:t>(the tandem partner)</a:t>
            </a:r>
            <a:r>
              <a:rPr lang="de-DE" sz="1600" dirty="0"/>
              <a:t>,</a:t>
            </a:r>
          </a:p>
          <a:p>
            <a:pPr>
              <a:defRPr/>
            </a:pPr>
            <a:r>
              <a:rPr lang="en-US" sz="1600" dirty="0"/>
              <a:t>develop a set of design proposals based on these findings</a:t>
            </a:r>
            <a:r>
              <a:rPr lang="de-DE" sz="1600" dirty="0"/>
              <a:t>,</a:t>
            </a:r>
          </a:p>
          <a:p>
            <a:pPr>
              <a:defRPr/>
            </a:pPr>
            <a:r>
              <a:rPr lang="en-US" sz="1600" dirty="0"/>
              <a:t>present the design proposals to the team partner and have</a:t>
            </a:r>
            <a:br>
              <a:rPr lang="en-US" sz="1600" dirty="0"/>
            </a:br>
            <a:r>
              <a:rPr lang="en-US" sz="1600" dirty="0"/>
              <a:t>him/her evaluate them</a:t>
            </a:r>
            <a:r>
              <a:rPr lang="de-DE" sz="1600" dirty="0"/>
              <a:t>,</a:t>
            </a:r>
          </a:p>
          <a:p>
            <a:pPr>
              <a:defRPr/>
            </a:pPr>
            <a:r>
              <a:rPr lang="en-US" sz="1600" dirty="0"/>
              <a:t>incorporate the feedback into an </a:t>
            </a:r>
            <a:r>
              <a:rPr lang="en-US" sz="1600" dirty="0" err="1"/>
              <a:t>optimised</a:t>
            </a:r>
            <a:r>
              <a:rPr lang="en-US" sz="1600" dirty="0"/>
              <a:t> design, test</a:t>
            </a:r>
            <a:br>
              <a:rPr lang="en-US" sz="1600" dirty="0"/>
            </a:br>
            <a:r>
              <a:rPr lang="en-US" sz="1600" dirty="0"/>
              <a:t>it again and</a:t>
            </a:r>
          </a:p>
          <a:p>
            <a:pPr>
              <a:defRPr/>
            </a:pPr>
            <a:r>
              <a:rPr lang="en-US" sz="1600" dirty="0"/>
              <a:t>reflect on their own approach together with their team partner.</a:t>
            </a:r>
            <a:endParaRPr lang="de-DE" sz="1600" dirty="0"/>
          </a:p>
          <a:p>
            <a:pPr>
              <a:defRPr/>
            </a:pPr>
            <a:endParaRPr lang="de-DE" sz="1600" dirty="0"/>
          </a:p>
        </p:txBody>
      </p:sp>
      <p:sp>
        <p:nvSpPr>
          <p:cNvPr id="4" name="Fußzeilenplatzhalter 3">
            <a:extLst>
              <a:ext uri="{FF2B5EF4-FFF2-40B4-BE49-F238E27FC236}">
                <a16:creationId xmlns:a16="http://schemas.microsoft.com/office/drawing/2014/main" id="{B831266B-2398-443D-A82A-746DE1E1405D}"/>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4EE6A06-F161-403B-A8C1-DA921EC8DC57}"/>
              </a:ext>
            </a:extLst>
          </p:cNvPr>
          <p:cNvSpPr>
            <a:spLocks noGrp="1"/>
          </p:cNvSpPr>
          <p:nvPr>
            <p:ph type="sldNum" sz="quarter" idx="12"/>
          </p:nvPr>
        </p:nvSpPr>
        <p:spPr/>
        <p:txBody>
          <a:bodyPr/>
          <a:lstStyle/>
          <a:p>
            <a:pPr>
              <a:defRPr/>
            </a:pPr>
            <a:fld id="{F5FB4DFB-78CD-4CA0-97F3-4A4976CF46BD}" type="slidenum">
              <a:rPr lang="de-DE" altLang="de-DE" smtClean="0"/>
              <a:pPr>
                <a:defRPr/>
              </a:pPr>
              <a:t>28</a:t>
            </a:fld>
            <a:endParaRPr lang="de-DE" altLang="de-DE"/>
          </a:p>
        </p:txBody>
      </p:sp>
      <p:pic>
        <p:nvPicPr>
          <p:cNvPr id="67590" name="Grafik 6">
            <a:extLst>
              <a:ext uri="{FF2B5EF4-FFF2-40B4-BE49-F238E27FC236}">
                <a16:creationId xmlns:a16="http://schemas.microsoft.com/office/drawing/2014/main" id="{E6EF81E4-4084-40AA-9BF7-09B1A6822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46338"/>
            <a:ext cx="25527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hteck 1">
            <a:extLst>
              <a:ext uri="{FF2B5EF4-FFF2-40B4-BE49-F238E27FC236}">
                <a16:creationId xmlns:a16="http://schemas.microsoft.com/office/drawing/2014/main" id="{C3BA618B-53DE-4BDD-8D81-17E298A53B5A}"/>
              </a:ext>
            </a:extLst>
          </p:cNvPr>
          <p:cNvSpPr>
            <a:spLocks noChangeArrowheads="1"/>
          </p:cNvSpPr>
          <p:nvPr/>
        </p:nvSpPr>
        <p:spPr bwMode="auto">
          <a:xfrm>
            <a:off x="5973763" y="4090988"/>
            <a:ext cx="2446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800"/>
              <a:t>https://hci.stanford.edu/dschool/resources/wallet/Wallet%20Facilitators%20Guide.pdf</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0FB5414C-29F1-493E-A1CF-A375CA79C675}"/>
              </a:ext>
            </a:extLst>
          </p:cNvPr>
          <p:cNvSpPr>
            <a:spLocks noGrp="1" noChangeArrowheads="1"/>
          </p:cNvSpPr>
          <p:nvPr>
            <p:ph type="title"/>
          </p:nvPr>
        </p:nvSpPr>
        <p:spPr/>
        <p:txBody>
          <a:bodyPr/>
          <a:lstStyle/>
          <a:p>
            <a:r>
              <a:rPr lang="de-DE" altLang="de-DE"/>
              <a:t>Short Task for Small Groups or Tandems</a:t>
            </a:r>
          </a:p>
        </p:txBody>
      </p:sp>
      <p:sp>
        <p:nvSpPr>
          <p:cNvPr id="69635" name="Inhaltsplatzhalter 2">
            <a:extLst>
              <a:ext uri="{FF2B5EF4-FFF2-40B4-BE49-F238E27FC236}">
                <a16:creationId xmlns:a16="http://schemas.microsoft.com/office/drawing/2014/main" id="{6ECE3956-5820-418D-A87F-53FE8F888F59}"/>
              </a:ext>
            </a:extLst>
          </p:cNvPr>
          <p:cNvSpPr>
            <a:spLocks noGrp="1" noChangeArrowheads="1"/>
          </p:cNvSpPr>
          <p:nvPr>
            <p:ph idx="1"/>
          </p:nvPr>
        </p:nvSpPr>
        <p:spPr/>
        <p:txBody>
          <a:bodyPr/>
          <a:lstStyle/>
          <a:p>
            <a:r>
              <a:rPr lang="en-GB" altLang="de-DE" sz="1800" dirty="0"/>
              <a:t>Design the perfectly suitable and </a:t>
            </a:r>
            <a:r>
              <a:rPr lang="en-GB" altLang="de-DE" sz="1800" dirty="0">
                <a:solidFill>
                  <a:srgbClr val="00B050"/>
                </a:solidFill>
              </a:rPr>
              <a:t>sustainable</a:t>
            </a:r>
            <a:r>
              <a:rPr lang="en-GB" altLang="de-DE" sz="1800" dirty="0"/>
              <a:t> purse for your colleague.  </a:t>
            </a:r>
          </a:p>
          <a:p>
            <a:r>
              <a:rPr lang="en-GB" altLang="de-DE" sz="1800" dirty="0"/>
              <a:t>Use materials that are currently available to you at your desk: (coloured) paper and pencils, glue stick, scissors and further materials you might use for creating objects.</a:t>
            </a:r>
          </a:p>
          <a:p>
            <a:r>
              <a:rPr lang="en-GB" altLang="de-DE" sz="1800" dirty="0"/>
              <a:t>Work along the six phases of Design Thinking within 30 minutes.</a:t>
            </a:r>
          </a:p>
          <a:p>
            <a:r>
              <a:rPr lang="en-GB" altLang="de-DE" sz="1800" dirty="0"/>
              <a:t>Keep to a timetable (approximately 5 minutes per phase).</a:t>
            </a:r>
          </a:p>
          <a:p>
            <a:r>
              <a:rPr lang="en-GB" altLang="de-DE" sz="1800" dirty="0"/>
              <a:t>The individual phases can be announced by the facilitator.</a:t>
            </a:r>
          </a:p>
          <a:p>
            <a:r>
              <a:rPr lang="en-GB" altLang="de-DE" sz="1800" dirty="0"/>
              <a:t>You can use the original 60 minute time timer or</a:t>
            </a:r>
            <a:br>
              <a:rPr lang="en-GB" altLang="de-DE" sz="1800" dirty="0"/>
            </a:br>
            <a:r>
              <a:rPr lang="en-GB" altLang="de-DE" sz="1800" dirty="0"/>
              <a:t>another stopwatch. </a:t>
            </a:r>
          </a:p>
          <a:p>
            <a:r>
              <a:rPr lang="en-GB" altLang="de-DE" sz="1800" dirty="0"/>
              <a:t>Please present your results in the plenary.</a:t>
            </a:r>
          </a:p>
        </p:txBody>
      </p:sp>
      <p:sp>
        <p:nvSpPr>
          <p:cNvPr id="4" name="Fußzeilenplatzhalter 3">
            <a:extLst>
              <a:ext uri="{FF2B5EF4-FFF2-40B4-BE49-F238E27FC236}">
                <a16:creationId xmlns:a16="http://schemas.microsoft.com/office/drawing/2014/main" id="{E01750B1-4A7F-4D1A-B9C7-51A7DB6469E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47F4238-6D14-4E9C-AE2D-75B145E8FFE3}"/>
              </a:ext>
            </a:extLst>
          </p:cNvPr>
          <p:cNvSpPr>
            <a:spLocks noGrp="1"/>
          </p:cNvSpPr>
          <p:nvPr>
            <p:ph type="sldNum" sz="quarter" idx="12"/>
          </p:nvPr>
        </p:nvSpPr>
        <p:spPr/>
        <p:txBody>
          <a:bodyPr/>
          <a:lstStyle/>
          <a:p>
            <a:pPr>
              <a:defRPr/>
            </a:pPr>
            <a:fld id="{41585AF2-26EF-4EFB-9C87-8C7B1FC00ABB}" type="slidenum">
              <a:rPr lang="de-DE" altLang="de-DE" smtClean="0"/>
              <a:pPr>
                <a:defRPr/>
              </a:pPr>
              <a:t>29</a:t>
            </a:fld>
            <a:endParaRPr lang="de-DE" altLang="de-DE"/>
          </a:p>
        </p:txBody>
      </p:sp>
      <p:pic>
        <p:nvPicPr>
          <p:cNvPr id="6" name="Grafik 5">
            <a:extLst>
              <a:ext uri="{FF2B5EF4-FFF2-40B4-BE49-F238E27FC236}">
                <a16:creationId xmlns:a16="http://schemas.microsoft.com/office/drawing/2014/main" id="{DD8150B6-4722-4C3A-9E8A-E8D6CBF7FD3C}"/>
              </a:ext>
            </a:extLst>
          </p:cNvPr>
          <p:cNvPicPr>
            <a:picLocks noChangeAspect="1"/>
          </p:cNvPicPr>
          <p:nvPr/>
        </p:nvPicPr>
        <p:blipFill>
          <a:blip r:embed="rId2" cstate="print"/>
          <a:srcRect/>
          <a:stretch>
            <a:fillRect/>
          </a:stretch>
        </p:blipFill>
        <p:spPr bwMode="auto">
          <a:xfrm>
            <a:off x="6804248" y="2234693"/>
            <a:ext cx="2340459" cy="2160240"/>
          </a:xfrm>
          <a:prstGeom prst="rect">
            <a:avLst/>
          </a:prstGeom>
          <a:noFill/>
          <a:ln>
            <a:noFill/>
          </a:ln>
          <a:effectLst>
            <a:softEdge rad="76200"/>
          </a:effectLst>
        </p:spPr>
      </p:pic>
      <p:sp>
        <p:nvSpPr>
          <p:cNvPr id="69639" name="Textfeld 1">
            <a:extLst>
              <a:ext uri="{FF2B5EF4-FFF2-40B4-BE49-F238E27FC236}">
                <a16:creationId xmlns:a16="http://schemas.microsoft.com/office/drawing/2014/main" id="{B41B5021-8E4D-4E1B-AC07-A6AF7563461C}"/>
              </a:ext>
            </a:extLst>
          </p:cNvPr>
          <p:cNvSpPr txBox="1">
            <a:spLocks noChangeArrowheads="1"/>
          </p:cNvSpPr>
          <p:nvPr/>
        </p:nvSpPr>
        <p:spPr bwMode="auto">
          <a:xfrm>
            <a:off x="7524750" y="4344988"/>
            <a:ext cx="1106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Time Timer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9B4ABDBE-B50A-473D-9EF5-8D41B21A5692}"/>
              </a:ext>
            </a:extLst>
          </p:cNvPr>
          <p:cNvSpPr>
            <a:spLocks noGrp="1" noChangeArrowheads="1"/>
          </p:cNvSpPr>
          <p:nvPr>
            <p:ph type="title"/>
          </p:nvPr>
        </p:nvSpPr>
        <p:spPr/>
        <p:txBody>
          <a:bodyPr/>
          <a:lstStyle/>
          <a:p>
            <a:r>
              <a:rPr lang="en-US" altLang="de-DE"/>
              <a:t>Key Competencies of the 21</a:t>
            </a:r>
            <a:r>
              <a:rPr lang="en-US" altLang="de-DE" baseline="30000"/>
              <a:t>st</a:t>
            </a:r>
            <a:r>
              <a:rPr lang="en-US" altLang="de-DE"/>
              <a:t> Century</a:t>
            </a:r>
            <a:endParaRPr lang="de-DE" altLang="de-DE"/>
          </a:p>
        </p:txBody>
      </p:sp>
      <p:sp>
        <p:nvSpPr>
          <p:cNvPr id="16387" name="Inhaltsplatzhalter 2">
            <a:extLst>
              <a:ext uri="{FF2B5EF4-FFF2-40B4-BE49-F238E27FC236}">
                <a16:creationId xmlns:a16="http://schemas.microsoft.com/office/drawing/2014/main" id="{C9819FE6-15DF-48D9-9147-67873B8D43D2}"/>
              </a:ext>
            </a:extLst>
          </p:cNvPr>
          <p:cNvSpPr>
            <a:spLocks noGrp="1" noChangeArrowheads="1"/>
          </p:cNvSpPr>
          <p:nvPr>
            <p:ph idx="1"/>
          </p:nvPr>
        </p:nvSpPr>
        <p:spPr/>
        <p:txBody>
          <a:bodyPr/>
          <a:lstStyle/>
          <a:p>
            <a:r>
              <a:rPr lang="en-US" altLang="de-DE" sz="1800" dirty="0"/>
              <a:t>Creativity, problem-solving skills and collaborative working are defined in numerous international studies as well as by the OECD (2017) as key competencies to manage the challenges of the 21</a:t>
            </a:r>
            <a:r>
              <a:rPr lang="en-US" altLang="de-DE" sz="1800" baseline="30000" dirty="0"/>
              <a:t>st</a:t>
            </a:r>
            <a:r>
              <a:rPr lang="en-US" altLang="de-DE" sz="1800" dirty="0"/>
              <a:t> century.</a:t>
            </a:r>
          </a:p>
          <a:p>
            <a:r>
              <a:rPr lang="en-US" altLang="de-DE" sz="1800" dirty="0"/>
              <a:t>Perspectives and expertise of interdisciplinary teams, the ability to think in a networked way and to work on joint solutions are required for this purpose </a:t>
            </a:r>
            <a:r>
              <a:rPr lang="de-DE" altLang="de-DE" sz="1800" dirty="0"/>
              <a:t>(Kay &amp; </a:t>
            </a:r>
            <a:r>
              <a:rPr lang="de-DE" altLang="de-DE" sz="1800" dirty="0" err="1"/>
              <a:t>Greenhill</a:t>
            </a:r>
            <a:r>
              <a:rPr lang="de-DE" altLang="de-DE" sz="1800" dirty="0"/>
              <a:t>, 2011).</a:t>
            </a:r>
          </a:p>
          <a:p>
            <a:r>
              <a:rPr lang="en-US" altLang="de-DE" sz="1800" dirty="0"/>
              <a:t>The essential learning and innovation skills are described by pairs of two: creativity and innovation, critical thinking and problem-solving skills, communication and collaboration</a:t>
            </a:r>
            <a:r>
              <a:rPr lang="de-DE" altLang="de-DE" sz="1800" dirty="0"/>
              <a:t> (Trilling &amp; Fadel, 2012).</a:t>
            </a:r>
          </a:p>
          <a:p>
            <a:r>
              <a:rPr lang="en-US" altLang="de-DE" sz="1800" dirty="0"/>
              <a:t>Creativity can be seen as a special form of problem-solving ability and can therefore already be important for the learning success at school</a:t>
            </a:r>
            <a:r>
              <a:rPr lang="de-DE" altLang="de-DE" sz="1800" dirty="0"/>
              <a:t> (Theurer et al., 2012). </a:t>
            </a:r>
          </a:p>
        </p:txBody>
      </p:sp>
      <p:sp>
        <p:nvSpPr>
          <p:cNvPr id="4" name="Fußzeilenplatzhalter 3">
            <a:extLst>
              <a:ext uri="{FF2B5EF4-FFF2-40B4-BE49-F238E27FC236}">
                <a16:creationId xmlns:a16="http://schemas.microsoft.com/office/drawing/2014/main" id="{C29732CF-1BF6-4846-8A06-241BCBA83E9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5C8FEE91-AB41-48B3-8D36-716F41816762}"/>
              </a:ext>
            </a:extLst>
          </p:cNvPr>
          <p:cNvSpPr>
            <a:spLocks noGrp="1"/>
          </p:cNvSpPr>
          <p:nvPr>
            <p:ph type="sldNum" sz="quarter" idx="12"/>
          </p:nvPr>
        </p:nvSpPr>
        <p:spPr/>
        <p:txBody>
          <a:bodyPr/>
          <a:lstStyle/>
          <a:p>
            <a:pPr>
              <a:defRPr/>
            </a:pPr>
            <a:fld id="{FFE7D350-F161-4682-8FA6-C0455025A767}" type="slidenum">
              <a:rPr lang="de-DE" altLang="de-DE" smtClean="0"/>
              <a:pPr>
                <a:defRPr/>
              </a:pPr>
              <a:t>3</a:t>
            </a:fld>
            <a:endParaRPr lang="de-DE" alt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4E3B3FD8-D410-4BF8-946F-C0527E58DB6A}"/>
              </a:ext>
            </a:extLst>
          </p:cNvPr>
          <p:cNvSpPr txBox="1">
            <a:spLocks/>
          </p:cNvSpPr>
          <p:nvPr/>
        </p:nvSpPr>
        <p:spPr bwMode="auto">
          <a:xfrm>
            <a:off x="471488" y="2914650"/>
            <a:ext cx="1436687" cy="103981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Research: </a:t>
            </a:r>
            <a:r>
              <a:rPr lang="en-GB" altLang="de-DE" sz="1400" dirty="0">
                <a:solidFill>
                  <a:srgbClr val="002060"/>
                </a:solidFill>
                <a:latin typeface="+mn-lt"/>
              </a:rPr>
              <a:t>Exchange about a suitable and sustainable purse in the team.</a:t>
            </a:r>
          </a:p>
          <a:p>
            <a:pPr eaLnBrk="1" hangingPunct="1">
              <a:lnSpc>
                <a:spcPct val="100000"/>
              </a:lnSpc>
              <a:spcBef>
                <a:spcPts val="600"/>
              </a:spcBef>
              <a:buFont typeface="Arial" panose="020B0604020202020204" pitchFamily="34" charset="0"/>
              <a:buNone/>
              <a:defRPr/>
            </a:pPr>
            <a:endParaRPr lang="en-GB" altLang="de-DE" sz="1200" i="1" dirty="0">
              <a:solidFill>
                <a:srgbClr val="002060"/>
              </a:solidFill>
              <a:latin typeface="+mn-lt"/>
            </a:endParaRPr>
          </a:p>
        </p:txBody>
      </p:sp>
      <p:sp>
        <p:nvSpPr>
          <p:cNvPr id="16" name="Inhaltsplatzhalter 2">
            <a:extLst>
              <a:ext uri="{FF2B5EF4-FFF2-40B4-BE49-F238E27FC236}">
                <a16:creationId xmlns:a16="http://schemas.microsoft.com/office/drawing/2014/main" id="{123C33C6-648D-4E20-B452-0652F833628B}"/>
              </a:ext>
            </a:extLst>
          </p:cNvPr>
          <p:cNvSpPr txBox="1">
            <a:spLocks/>
          </p:cNvSpPr>
          <p:nvPr/>
        </p:nvSpPr>
        <p:spPr bwMode="auto">
          <a:xfrm>
            <a:off x="6440488" y="3400425"/>
            <a:ext cx="1504950"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Implementation as a model:</a:t>
            </a:r>
          </a:p>
          <a:p>
            <a:pPr eaLnBrk="1" hangingPunct="1">
              <a:lnSpc>
                <a:spcPct val="100000"/>
              </a:lnSpc>
              <a:spcBef>
                <a:spcPts val="600"/>
              </a:spcBef>
              <a:buFont typeface="Arial" panose="020B0604020202020204" pitchFamily="34" charset="0"/>
              <a:buNone/>
              <a:defRPr/>
            </a:pPr>
            <a:r>
              <a:rPr lang="en-GB" altLang="de-DE" sz="1400" dirty="0">
                <a:solidFill>
                  <a:srgbClr val="002060"/>
                </a:solidFill>
                <a:latin typeface="+mn-lt"/>
              </a:rPr>
              <a:t>Building the prototypes</a:t>
            </a:r>
          </a:p>
          <a:p>
            <a:pPr eaLnBrk="1" hangingPunct="1">
              <a:lnSpc>
                <a:spcPct val="100000"/>
              </a:lnSpc>
              <a:spcBef>
                <a:spcPts val="600"/>
              </a:spcBef>
              <a:buFont typeface="Arial" panose="020B0604020202020204" pitchFamily="34" charset="0"/>
              <a:buNone/>
              <a:defRPr/>
            </a:pPr>
            <a:endParaRPr lang="en-GB" altLang="de-DE" sz="1400" dirty="0">
              <a:solidFill>
                <a:srgbClr val="002060"/>
              </a:solidFill>
              <a:latin typeface="+mn-lt"/>
            </a:endParaRPr>
          </a:p>
        </p:txBody>
      </p:sp>
      <p:sp>
        <p:nvSpPr>
          <p:cNvPr id="14" name="Inhaltsplatzhalter 2">
            <a:extLst>
              <a:ext uri="{FF2B5EF4-FFF2-40B4-BE49-F238E27FC236}">
                <a16:creationId xmlns:a16="http://schemas.microsoft.com/office/drawing/2014/main" id="{3F5861A5-61A3-42DD-811F-47B899298F70}"/>
              </a:ext>
            </a:extLst>
          </p:cNvPr>
          <p:cNvSpPr txBox="1">
            <a:spLocks/>
          </p:cNvSpPr>
          <p:nvPr/>
        </p:nvSpPr>
        <p:spPr bwMode="auto">
          <a:xfrm>
            <a:off x="3424238" y="2935288"/>
            <a:ext cx="1700212" cy="163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Collating</a:t>
            </a:r>
            <a:r>
              <a:rPr lang="en-GB" altLang="de-DE" sz="1400" dirty="0">
                <a:solidFill>
                  <a:srgbClr val="002060"/>
                </a:solidFill>
                <a:latin typeface="+mn-lt"/>
              </a:rPr>
              <a:t> </a:t>
            </a:r>
            <a:r>
              <a:rPr lang="en-GB" altLang="de-DE" sz="1400" b="1" dirty="0">
                <a:solidFill>
                  <a:srgbClr val="002060"/>
                </a:solidFill>
                <a:latin typeface="+mn-lt"/>
              </a:rPr>
              <a:t>the </a:t>
            </a:r>
            <a:br>
              <a:rPr lang="en-GB" altLang="de-DE" sz="1400" b="1" dirty="0">
                <a:solidFill>
                  <a:srgbClr val="002060"/>
                </a:solidFill>
                <a:latin typeface="+mn-lt"/>
              </a:rPr>
            </a:br>
            <a:r>
              <a:rPr lang="en-GB" altLang="de-DE" sz="1400" b="1" dirty="0">
                <a:solidFill>
                  <a:srgbClr val="002060"/>
                </a:solidFill>
                <a:latin typeface="+mn-lt"/>
              </a:rPr>
              <a:t>results:</a:t>
            </a:r>
            <a:br>
              <a:rPr lang="en-GB" altLang="de-DE" sz="1400" dirty="0">
                <a:solidFill>
                  <a:srgbClr val="002060"/>
                </a:solidFill>
                <a:latin typeface="+mn-lt"/>
              </a:rPr>
            </a:br>
            <a:r>
              <a:rPr lang="en-GB" altLang="de-DE" sz="1400" dirty="0">
                <a:solidFill>
                  <a:srgbClr val="002060"/>
                </a:solidFill>
                <a:latin typeface="+mn-lt"/>
              </a:rPr>
              <a:t>Categorising and defining the task in the team: </a:t>
            </a:r>
            <a:r>
              <a:rPr lang="en-GB" altLang="de-DE" sz="1400" b="1" dirty="0">
                <a:solidFill>
                  <a:srgbClr val="002060"/>
                </a:solidFill>
                <a:latin typeface="+mn-lt"/>
              </a:rPr>
              <a:t>What</a:t>
            </a:r>
            <a:r>
              <a:rPr lang="en-GB" altLang="de-DE" sz="1400" dirty="0">
                <a:solidFill>
                  <a:srgbClr val="002060"/>
                </a:solidFill>
                <a:latin typeface="+mn-lt"/>
              </a:rPr>
              <a:t> do we want to implement?</a:t>
            </a:r>
          </a:p>
        </p:txBody>
      </p:sp>
      <p:sp>
        <p:nvSpPr>
          <p:cNvPr id="15" name="Inhaltsplatzhalter 2">
            <a:extLst>
              <a:ext uri="{FF2B5EF4-FFF2-40B4-BE49-F238E27FC236}">
                <a16:creationId xmlns:a16="http://schemas.microsoft.com/office/drawing/2014/main" id="{158E507B-2A37-4DD5-92F3-2126A77A5767}"/>
              </a:ext>
            </a:extLst>
          </p:cNvPr>
          <p:cNvSpPr txBox="1">
            <a:spLocks/>
          </p:cNvSpPr>
          <p:nvPr/>
        </p:nvSpPr>
        <p:spPr bwMode="auto">
          <a:xfrm>
            <a:off x="4948238" y="3419475"/>
            <a:ext cx="1492250" cy="1604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Develop ideas </a:t>
            </a:r>
            <a:r>
              <a:rPr lang="en-GB" altLang="de-DE" sz="1400" dirty="0">
                <a:solidFill>
                  <a:srgbClr val="002060"/>
                </a:solidFill>
                <a:latin typeface="+mn-lt"/>
              </a:rPr>
              <a:t>and make sketches. </a:t>
            </a:r>
            <a:r>
              <a:rPr lang="en-GB" altLang="de-DE" sz="1400" dirty="0">
                <a:solidFill>
                  <a:srgbClr val="002060"/>
                </a:solidFill>
                <a:latin typeface="+mn-lt"/>
                <a:sym typeface="Wingdings" panose="05000000000000000000" pitchFamily="2" charset="2"/>
              </a:rPr>
              <a:t></a:t>
            </a:r>
            <a:br>
              <a:rPr lang="en-GB" altLang="de-DE" sz="1400" dirty="0">
                <a:solidFill>
                  <a:srgbClr val="002060"/>
                </a:solidFill>
                <a:latin typeface="+mn-lt"/>
                <a:sym typeface="Wingdings" panose="05000000000000000000" pitchFamily="2" charset="2"/>
              </a:rPr>
            </a:br>
            <a:r>
              <a:rPr lang="en-GB" altLang="de-DE" sz="1400" b="1" dirty="0">
                <a:solidFill>
                  <a:srgbClr val="002060"/>
                </a:solidFill>
                <a:latin typeface="+mn-lt"/>
                <a:sym typeface="Wingdings" panose="05000000000000000000" pitchFamily="2" charset="2"/>
              </a:rPr>
              <a:t>How</a:t>
            </a:r>
            <a:r>
              <a:rPr lang="en-GB" altLang="de-DE" sz="1400" dirty="0">
                <a:solidFill>
                  <a:srgbClr val="002060"/>
                </a:solidFill>
                <a:latin typeface="+mn-lt"/>
                <a:sym typeface="Wingdings" panose="05000000000000000000" pitchFamily="2" charset="2"/>
              </a:rPr>
              <a:t> do you want to implement them?</a:t>
            </a:r>
            <a:endParaRPr lang="en-GB" altLang="de-DE" sz="1400" dirty="0">
              <a:solidFill>
                <a:srgbClr val="002060"/>
              </a:solidFill>
              <a:latin typeface="+mn-lt"/>
            </a:endParaRPr>
          </a:p>
        </p:txBody>
      </p:sp>
      <p:sp>
        <p:nvSpPr>
          <p:cNvPr id="70661" name="Titel 1">
            <a:extLst>
              <a:ext uri="{FF2B5EF4-FFF2-40B4-BE49-F238E27FC236}">
                <a16:creationId xmlns:a16="http://schemas.microsoft.com/office/drawing/2014/main" id="{0402CAC1-13CE-43C3-876B-483FAB6DFAE7}"/>
              </a:ext>
            </a:extLst>
          </p:cNvPr>
          <p:cNvSpPr>
            <a:spLocks noGrp="1" noChangeArrowheads="1"/>
          </p:cNvSpPr>
          <p:nvPr>
            <p:ph type="title"/>
          </p:nvPr>
        </p:nvSpPr>
        <p:spPr/>
        <p:txBody>
          <a:bodyPr/>
          <a:lstStyle/>
          <a:p>
            <a:r>
              <a:rPr lang="en-GB" altLang="de-DE"/>
              <a:t>Process Sequence</a:t>
            </a:r>
            <a:endParaRPr lang="de-DE" altLang="de-DE"/>
          </a:p>
        </p:txBody>
      </p:sp>
      <p:sp>
        <p:nvSpPr>
          <p:cNvPr id="4" name="Fußzeilenplatzhalter 3">
            <a:extLst>
              <a:ext uri="{FF2B5EF4-FFF2-40B4-BE49-F238E27FC236}">
                <a16:creationId xmlns:a16="http://schemas.microsoft.com/office/drawing/2014/main" id="{0EF1AA79-402D-4B24-8246-E016A3C81981}"/>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5" name="Foliennummernplatzhalter 4">
            <a:extLst>
              <a:ext uri="{FF2B5EF4-FFF2-40B4-BE49-F238E27FC236}">
                <a16:creationId xmlns:a16="http://schemas.microsoft.com/office/drawing/2014/main" id="{173BF7AB-D71F-4A75-BB10-3DC66DCFF5DA}"/>
              </a:ext>
            </a:extLst>
          </p:cNvPr>
          <p:cNvSpPr>
            <a:spLocks noGrp="1"/>
          </p:cNvSpPr>
          <p:nvPr>
            <p:ph type="sldNum" sz="quarter" idx="12"/>
          </p:nvPr>
        </p:nvSpPr>
        <p:spPr/>
        <p:txBody>
          <a:bodyPr/>
          <a:lstStyle/>
          <a:p>
            <a:pPr>
              <a:defRPr/>
            </a:pPr>
            <a:fld id="{D91C6830-88D5-4E5E-8EE5-8AC9E4EAD870}" type="slidenum">
              <a:rPr lang="de-DE" altLang="de-DE" smtClean="0"/>
              <a:pPr>
                <a:defRPr/>
              </a:pPr>
              <a:t>30</a:t>
            </a:fld>
            <a:endParaRPr lang="de-DE" altLang="de-DE" dirty="0"/>
          </a:p>
        </p:txBody>
      </p:sp>
      <p:sp>
        <p:nvSpPr>
          <p:cNvPr id="6" name="Ellipse 5">
            <a:extLst>
              <a:ext uri="{FF2B5EF4-FFF2-40B4-BE49-F238E27FC236}">
                <a16:creationId xmlns:a16="http://schemas.microsoft.com/office/drawing/2014/main" id="{A7A0763F-42DD-442D-AF12-3F9DF6E573C7}"/>
              </a:ext>
            </a:extLst>
          </p:cNvPr>
          <p:cNvSpPr/>
          <p:nvPr/>
        </p:nvSpPr>
        <p:spPr>
          <a:xfrm>
            <a:off x="400050" y="1131888"/>
            <a:ext cx="1827213" cy="160813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dirty="0"/>
              <a:t>Understand</a:t>
            </a:r>
          </a:p>
        </p:txBody>
      </p:sp>
      <p:sp>
        <p:nvSpPr>
          <p:cNvPr id="7" name="Ellipse 6">
            <a:extLst>
              <a:ext uri="{FF2B5EF4-FFF2-40B4-BE49-F238E27FC236}">
                <a16:creationId xmlns:a16="http://schemas.microsoft.com/office/drawing/2014/main" id="{22599C8B-F7BD-4387-B47F-EAA30B0A5856}"/>
              </a:ext>
            </a:extLst>
          </p:cNvPr>
          <p:cNvSpPr/>
          <p:nvPr/>
        </p:nvSpPr>
        <p:spPr>
          <a:xfrm>
            <a:off x="1749425" y="1779588"/>
            <a:ext cx="1828800" cy="1608137"/>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GB" dirty="0"/>
              <a:t>Observe</a:t>
            </a:r>
          </a:p>
        </p:txBody>
      </p:sp>
      <p:sp>
        <p:nvSpPr>
          <p:cNvPr id="8" name="Ellipse 7">
            <a:extLst>
              <a:ext uri="{FF2B5EF4-FFF2-40B4-BE49-F238E27FC236}">
                <a16:creationId xmlns:a16="http://schemas.microsoft.com/office/drawing/2014/main" id="{6BC3CD16-85D0-4B11-8B42-C6AEEAEF9FD5}"/>
              </a:ext>
            </a:extLst>
          </p:cNvPr>
          <p:cNvSpPr/>
          <p:nvPr/>
        </p:nvSpPr>
        <p:spPr>
          <a:xfrm>
            <a:off x="3181350" y="1131888"/>
            <a:ext cx="1827213" cy="1608137"/>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de-DE" dirty="0"/>
              <a:t>Point </a:t>
            </a:r>
            <a:r>
              <a:rPr lang="de-DE" dirty="0" err="1"/>
              <a:t>of</a:t>
            </a:r>
            <a:r>
              <a:rPr lang="de-DE" dirty="0"/>
              <a:t> View</a:t>
            </a:r>
          </a:p>
        </p:txBody>
      </p:sp>
      <p:sp>
        <p:nvSpPr>
          <p:cNvPr id="9" name="Ellipse 8">
            <a:extLst>
              <a:ext uri="{FF2B5EF4-FFF2-40B4-BE49-F238E27FC236}">
                <a16:creationId xmlns:a16="http://schemas.microsoft.com/office/drawing/2014/main" id="{6A7EA5FE-8894-4CE6-B243-1BDD7D6DF646}"/>
              </a:ext>
            </a:extLst>
          </p:cNvPr>
          <p:cNvSpPr/>
          <p:nvPr/>
        </p:nvSpPr>
        <p:spPr>
          <a:xfrm>
            <a:off x="4613275" y="1779588"/>
            <a:ext cx="1827213" cy="1606550"/>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GB" dirty="0"/>
              <a:t>Ideate</a:t>
            </a:r>
          </a:p>
        </p:txBody>
      </p:sp>
      <p:sp>
        <p:nvSpPr>
          <p:cNvPr id="10" name="Ellipse 9">
            <a:extLst>
              <a:ext uri="{FF2B5EF4-FFF2-40B4-BE49-F238E27FC236}">
                <a16:creationId xmlns:a16="http://schemas.microsoft.com/office/drawing/2014/main" id="{0A8A83D2-BF7C-46F0-972A-2449A74F208B}"/>
              </a:ext>
            </a:extLst>
          </p:cNvPr>
          <p:cNvSpPr/>
          <p:nvPr/>
        </p:nvSpPr>
        <p:spPr>
          <a:xfrm>
            <a:off x="5984875" y="1203325"/>
            <a:ext cx="1827213" cy="1606550"/>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GB" dirty="0"/>
              <a:t>Prototype</a:t>
            </a:r>
          </a:p>
        </p:txBody>
      </p:sp>
      <p:sp>
        <p:nvSpPr>
          <p:cNvPr id="11" name="Ellipse 10">
            <a:extLst>
              <a:ext uri="{FF2B5EF4-FFF2-40B4-BE49-F238E27FC236}">
                <a16:creationId xmlns:a16="http://schemas.microsoft.com/office/drawing/2014/main" id="{47D3BDE6-60B1-440B-B58C-87E97CE1E880}"/>
              </a:ext>
            </a:extLst>
          </p:cNvPr>
          <p:cNvSpPr/>
          <p:nvPr/>
        </p:nvSpPr>
        <p:spPr>
          <a:xfrm>
            <a:off x="7208838" y="1924050"/>
            <a:ext cx="1827212" cy="16081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Test</a:t>
            </a:r>
          </a:p>
        </p:txBody>
      </p:sp>
      <p:sp>
        <p:nvSpPr>
          <p:cNvPr id="13" name="Inhaltsplatzhalter 2">
            <a:extLst>
              <a:ext uri="{FF2B5EF4-FFF2-40B4-BE49-F238E27FC236}">
                <a16:creationId xmlns:a16="http://schemas.microsoft.com/office/drawing/2014/main" id="{66980B73-B8CD-4457-B47A-1C194D7228D2}"/>
              </a:ext>
            </a:extLst>
          </p:cNvPr>
          <p:cNvSpPr txBox="1">
            <a:spLocks/>
          </p:cNvSpPr>
          <p:nvPr/>
        </p:nvSpPr>
        <p:spPr bwMode="auto">
          <a:xfrm>
            <a:off x="1795463" y="3387725"/>
            <a:ext cx="1638300" cy="160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Interviews:</a:t>
            </a:r>
            <a:br>
              <a:rPr lang="en-GB" altLang="de-DE" sz="1400" dirty="0">
                <a:solidFill>
                  <a:srgbClr val="002060"/>
                </a:solidFill>
                <a:latin typeface="+mn-lt"/>
              </a:rPr>
            </a:br>
            <a:r>
              <a:rPr lang="en-GB" altLang="de-DE" sz="1400" dirty="0">
                <a:solidFill>
                  <a:srgbClr val="002060"/>
                </a:solidFill>
                <a:latin typeface="+mn-lt"/>
              </a:rPr>
              <a:t>Ask your colleague about his or her wallet handling habits.</a:t>
            </a:r>
          </a:p>
          <a:p>
            <a:pPr eaLnBrk="1" hangingPunct="1">
              <a:lnSpc>
                <a:spcPct val="100000"/>
              </a:lnSpc>
              <a:spcBef>
                <a:spcPts val="600"/>
              </a:spcBef>
              <a:buFont typeface="Arial" panose="020B0604020202020204" pitchFamily="34" charset="0"/>
              <a:buNone/>
              <a:defRPr/>
            </a:pPr>
            <a:endParaRPr lang="en-GB" altLang="de-DE" sz="1200" i="1" dirty="0">
              <a:solidFill>
                <a:srgbClr val="002060"/>
              </a:solidFill>
              <a:latin typeface="+mn-lt"/>
            </a:endParaRPr>
          </a:p>
        </p:txBody>
      </p:sp>
      <p:sp>
        <p:nvSpPr>
          <p:cNvPr id="17" name="Inhaltsplatzhalter 2">
            <a:extLst>
              <a:ext uri="{FF2B5EF4-FFF2-40B4-BE49-F238E27FC236}">
                <a16:creationId xmlns:a16="http://schemas.microsoft.com/office/drawing/2014/main" id="{EDA0DDB1-43F2-44A2-9BDF-C0392052FB74}"/>
              </a:ext>
            </a:extLst>
          </p:cNvPr>
          <p:cNvSpPr txBox="1">
            <a:spLocks/>
          </p:cNvSpPr>
          <p:nvPr/>
        </p:nvSpPr>
        <p:spPr bwMode="auto">
          <a:xfrm>
            <a:off x="7832725" y="3571875"/>
            <a:ext cx="1317625" cy="1123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017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180975" indent="-180975" defTabSz="10017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361950" indent="-180975" defTabSz="10017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80975" indent="-180975" defTabSz="1001713">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6381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10953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15525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2009775" indent="-180975" defTabSz="1001713"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ts val="600"/>
              </a:spcBef>
              <a:buFont typeface="Arial" panose="020B0604020202020204" pitchFamily="34" charset="0"/>
              <a:buNone/>
              <a:defRPr/>
            </a:pPr>
            <a:r>
              <a:rPr lang="en-GB" altLang="de-DE" sz="1400" b="1" dirty="0">
                <a:solidFill>
                  <a:srgbClr val="002060"/>
                </a:solidFill>
                <a:latin typeface="+mn-lt"/>
              </a:rPr>
              <a:t>Presentation </a:t>
            </a:r>
            <a:br>
              <a:rPr lang="en-GB" altLang="de-DE" sz="1400" dirty="0">
                <a:solidFill>
                  <a:srgbClr val="002060"/>
                </a:solidFill>
                <a:latin typeface="+mn-lt"/>
              </a:rPr>
            </a:br>
            <a:r>
              <a:rPr lang="en-GB" altLang="de-DE" sz="1400" dirty="0">
                <a:solidFill>
                  <a:srgbClr val="002060"/>
                </a:solidFill>
                <a:latin typeface="+mn-lt"/>
              </a:rPr>
              <a:t>to the plenary, receiving </a:t>
            </a:r>
            <a:r>
              <a:rPr lang="en-GB" altLang="de-DE" sz="1400" b="1" dirty="0">
                <a:solidFill>
                  <a:srgbClr val="002060"/>
                </a:solidFill>
                <a:latin typeface="+mn-lt"/>
              </a:rPr>
              <a:t>feedback. </a:t>
            </a:r>
          </a:p>
        </p:txBody>
      </p:sp>
      <p:sp>
        <p:nvSpPr>
          <p:cNvPr id="70673" name="Textfeld 21">
            <a:extLst>
              <a:ext uri="{FF2B5EF4-FFF2-40B4-BE49-F238E27FC236}">
                <a16:creationId xmlns:a16="http://schemas.microsoft.com/office/drawing/2014/main" id="{D225F23D-7A8E-47BC-B6DE-3A8E45784EFA}"/>
              </a:ext>
            </a:extLst>
          </p:cNvPr>
          <p:cNvSpPr txBox="1">
            <a:spLocks noChangeArrowheads="1"/>
          </p:cNvSpPr>
          <p:nvPr/>
        </p:nvSpPr>
        <p:spPr bwMode="auto">
          <a:xfrm>
            <a:off x="290513" y="4746625"/>
            <a:ext cx="1903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BY-SA Grundmeier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4" grpId="0" animBg="1"/>
      <p:bldP spid="15" grpId="0" animBg="1"/>
      <p:bldP spid="13"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E0923DE3-2552-41DA-A169-65ADD7B51844}"/>
              </a:ext>
            </a:extLst>
          </p:cNvPr>
          <p:cNvSpPr>
            <a:spLocks noGrp="1" noChangeArrowheads="1"/>
          </p:cNvSpPr>
          <p:nvPr>
            <p:ph type="title"/>
          </p:nvPr>
        </p:nvSpPr>
        <p:spPr/>
        <p:txBody>
          <a:bodyPr/>
          <a:lstStyle/>
          <a:p>
            <a:r>
              <a:rPr lang="en-GB" altLang="de-DE"/>
              <a:t>Presentation and Reflection</a:t>
            </a:r>
            <a:endParaRPr lang="de-DE" altLang="de-DE"/>
          </a:p>
        </p:txBody>
      </p:sp>
      <p:sp>
        <p:nvSpPr>
          <p:cNvPr id="72707" name="Inhaltsplatzhalter 2">
            <a:extLst>
              <a:ext uri="{FF2B5EF4-FFF2-40B4-BE49-F238E27FC236}">
                <a16:creationId xmlns:a16="http://schemas.microsoft.com/office/drawing/2014/main" id="{0A24A138-1CEB-4A96-96F6-C21457033605}"/>
              </a:ext>
            </a:extLst>
          </p:cNvPr>
          <p:cNvSpPr>
            <a:spLocks noGrp="1" noChangeArrowheads="1"/>
          </p:cNvSpPr>
          <p:nvPr>
            <p:ph idx="1"/>
          </p:nvPr>
        </p:nvSpPr>
        <p:spPr>
          <a:xfrm>
            <a:off x="628650" y="1370013"/>
            <a:ext cx="5815013" cy="3262312"/>
          </a:xfrm>
        </p:spPr>
        <p:txBody>
          <a:bodyPr/>
          <a:lstStyle/>
          <a:p>
            <a:r>
              <a:rPr lang="en-US" altLang="de-DE" sz="1800">
                <a:solidFill>
                  <a:srgbClr val="000000"/>
                </a:solidFill>
              </a:rPr>
              <a:t>How did working and testing with a real person change the direction of your prototype?</a:t>
            </a:r>
          </a:p>
          <a:p>
            <a:r>
              <a:rPr lang="en-US" altLang="de-DE" sz="1800">
                <a:solidFill>
                  <a:srgbClr val="000000"/>
                </a:solidFill>
              </a:rPr>
              <a:t>What was it like to show unfinished work to another person?</a:t>
            </a:r>
          </a:p>
          <a:p>
            <a:r>
              <a:rPr lang="en-US" altLang="de-DE" sz="1800">
                <a:solidFill>
                  <a:srgbClr val="000000"/>
                </a:solidFill>
              </a:rPr>
              <a:t>How did the pace feel? Rapid iterative cycles - how did they feel about that compared to how they normally work?</a:t>
            </a:r>
          </a:p>
          <a:p>
            <a:r>
              <a:rPr lang="en-US" altLang="de-DE" sz="1800">
                <a:solidFill>
                  <a:srgbClr val="000000"/>
                </a:solidFill>
              </a:rPr>
              <a:t>Based on what they learned - what would they do next?</a:t>
            </a:r>
          </a:p>
          <a:p>
            <a:r>
              <a:rPr lang="en-US" altLang="de-DE" sz="1800">
                <a:solidFill>
                  <a:srgbClr val="000000"/>
                </a:solidFill>
              </a:rPr>
              <a:t>What would they like to do again?</a:t>
            </a:r>
          </a:p>
          <a:p>
            <a:r>
              <a:rPr lang="en-US" altLang="de-DE" sz="1800">
                <a:solidFill>
                  <a:srgbClr val="000000"/>
                </a:solidFill>
              </a:rPr>
              <a:t>To what extent can the method help you integrate ESD as a guiding principle in your projects?</a:t>
            </a:r>
            <a:endParaRPr lang="de-DE" altLang="de-DE" sz="1800">
              <a:solidFill>
                <a:srgbClr val="000000"/>
              </a:solidFill>
            </a:endParaRPr>
          </a:p>
        </p:txBody>
      </p:sp>
      <p:sp>
        <p:nvSpPr>
          <p:cNvPr id="4" name="Fußzeilenplatzhalter 3">
            <a:extLst>
              <a:ext uri="{FF2B5EF4-FFF2-40B4-BE49-F238E27FC236}">
                <a16:creationId xmlns:a16="http://schemas.microsoft.com/office/drawing/2014/main" id="{FF7DD6E2-DB78-4C28-AECF-15CCC06F03B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A66BD5B-05A0-480C-B0E6-5983DC96132A}"/>
              </a:ext>
            </a:extLst>
          </p:cNvPr>
          <p:cNvSpPr>
            <a:spLocks noGrp="1"/>
          </p:cNvSpPr>
          <p:nvPr>
            <p:ph type="sldNum" sz="quarter" idx="12"/>
          </p:nvPr>
        </p:nvSpPr>
        <p:spPr/>
        <p:txBody>
          <a:bodyPr/>
          <a:lstStyle/>
          <a:p>
            <a:pPr>
              <a:defRPr/>
            </a:pPr>
            <a:fld id="{DB48F09F-F66E-4936-B00E-3E476E801B7A}" type="slidenum">
              <a:rPr lang="de-DE" altLang="de-DE" smtClean="0"/>
              <a:pPr>
                <a:defRPr/>
              </a:pPr>
              <a:t>31</a:t>
            </a:fld>
            <a:endParaRPr lang="de-DE" altLang="de-DE"/>
          </a:p>
        </p:txBody>
      </p:sp>
      <p:pic>
        <p:nvPicPr>
          <p:cNvPr id="6" name="Grafik 5">
            <a:extLst>
              <a:ext uri="{FF2B5EF4-FFF2-40B4-BE49-F238E27FC236}">
                <a16:creationId xmlns:a16="http://schemas.microsoft.com/office/drawing/2014/main" id="{E0F886C5-2D19-4304-85FF-31F6A7D20159}"/>
              </a:ext>
            </a:extLst>
          </p:cNvPr>
          <p:cNvPicPr>
            <a:picLocks noChangeAspect="1"/>
          </p:cNvPicPr>
          <p:nvPr/>
        </p:nvPicPr>
        <p:blipFill rotWithShape="1">
          <a:blip r:embed="rId3"/>
          <a:srcRect l="4346" r="3568"/>
          <a:stretch/>
        </p:blipFill>
        <p:spPr>
          <a:xfrm>
            <a:off x="5943967" y="1563639"/>
            <a:ext cx="3184739" cy="2140000"/>
          </a:xfrm>
          <a:prstGeom prst="rect">
            <a:avLst/>
          </a:prstGeom>
          <a:effectLst>
            <a:softEdge rad="152400"/>
          </a:effectLst>
        </p:spPr>
      </p:pic>
      <p:sp>
        <p:nvSpPr>
          <p:cNvPr id="72711" name="Textfeld 6">
            <a:extLst>
              <a:ext uri="{FF2B5EF4-FFF2-40B4-BE49-F238E27FC236}">
                <a16:creationId xmlns:a16="http://schemas.microsoft.com/office/drawing/2014/main" id="{FACFDF84-016D-40E3-B1A2-85DADAF42BB7}"/>
              </a:ext>
            </a:extLst>
          </p:cNvPr>
          <p:cNvSpPr txBox="1">
            <a:spLocks noChangeArrowheads="1"/>
          </p:cNvSpPr>
          <p:nvPr/>
        </p:nvSpPr>
        <p:spPr bwMode="auto">
          <a:xfrm>
            <a:off x="6659563" y="3709988"/>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BY-SA-ND Högsdal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C2776616-F756-4E61-8566-F7A1F2DFCFB0}"/>
              </a:ext>
            </a:extLst>
          </p:cNvPr>
          <p:cNvSpPr>
            <a:spLocks noGrp="1" noChangeArrowheads="1"/>
          </p:cNvSpPr>
          <p:nvPr>
            <p:ph type="title"/>
          </p:nvPr>
        </p:nvSpPr>
        <p:spPr/>
        <p:txBody>
          <a:bodyPr/>
          <a:lstStyle/>
          <a:p>
            <a:r>
              <a:rPr lang="en-GB" altLang="de-DE"/>
              <a:t>Design Challenge for Student Teachers:</a:t>
            </a:r>
            <a:br>
              <a:rPr lang="en-GB" altLang="de-DE"/>
            </a:br>
            <a:r>
              <a:rPr lang="en-GB" altLang="de-DE"/>
              <a:t>Build the Perfect Reading Place!</a:t>
            </a:r>
            <a:endParaRPr lang="de-DE" altLang="de-DE"/>
          </a:p>
        </p:txBody>
      </p:sp>
      <p:sp>
        <p:nvSpPr>
          <p:cNvPr id="4" name="Fußzeilenplatzhalter 3">
            <a:extLst>
              <a:ext uri="{FF2B5EF4-FFF2-40B4-BE49-F238E27FC236}">
                <a16:creationId xmlns:a16="http://schemas.microsoft.com/office/drawing/2014/main" id="{A47D7BE4-0E03-41ED-898E-EF315C4BF57C}"/>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F6FF17B-FF8D-4D94-9DA5-7E7051360063}"/>
              </a:ext>
            </a:extLst>
          </p:cNvPr>
          <p:cNvSpPr>
            <a:spLocks noGrp="1"/>
          </p:cNvSpPr>
          <p:nvPr>
            <p:ph type="sldNum" sz="quarter" idx="12"/>
          </p:nvPr>
        </p:nvSpPr>
        <p:spPr/>
        <p:txBody>
          <a:bodyPr/>
          <a:lstStyle/>
          <a:p>
            <a:pPr>
              <a:defRPr/>
            </a:pPr>
            <a:fld id="{AFD470BF-33EA-43BE-BFA1-B06C5BFB226C}" type="slidenum">
              <a:rPr lang="de-DE" altLang="de-DE" smtClean="0"/>
              <a:pPr>
                <a:defRPr/>
              </a:pPr>
              <a:t>32</a:t>
            </a:fld>
            <a:endParaRPr lang="de-DE" altLang="de-DE"/>
          </a:p>
        </p:txBody>
      </p:sp>
      <p:pic>
        <p:nvPicPr>
          <p:cNvPr id="6" name="Grafik 5">
            <a:extLst>
              <a:ext uri="{FF2B5EF4-FFF2-40B4-BE49-F238E27FC236}">
                <a16:creationId xmlns:a16="http://schemas.microsoft.com/office/drawing/2014/main" id="{EED16DE7-EDFD-4FF8-B0A2-2A3471D5F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0670" y="1670284"/>
            <a:ext cx="3106605" cy="2329954"/>
          </a:xfrm>
          <a:prstGeom prst="rect">
            <a:avLst/>
          </a:prstGeom>
          <a:effectLst>
            <a:softEdge rad="50800"/>
          </a:effectLst>
        </p:spPr>
      </p:pic>
      <p:pic>
        <p:nvPicPr>
          <p:cNvPr id="7" name="Grafik 6">
            <a:extLst>
              <a:ext uri="{FF2B5EF4-FFF2-40B4-BE49-F238E27FC236}">
                <a16:creationId xmlns:a16="http://schemas.microsoft.com/office/drawing/2014/main" id="{9F1928CD-56DA-4E73-A418-2B52EE84F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095" y="1275606"/>
            <a:ext cx="4142142" cy="3106607"/>
          </a:xfrm>
          <a:prstGeom prst="rect">
            <a:avLst/>
          </a:prstGeom>
          <a:effectLst>
            <a:softEdge rad="50800"/>
          </a:effectLst>
        </p:spPr>
      </p:pic>
      <p:sp>
        <p:nvSpPr>
          <p:cNvPr id="74759" name="Textfeld 10">
            <a:extLst>
              <a:ext uri="{FF2B5EF4-FFF2-40B4-BE49-F238E27FC236}">
                <a16:creationId xmlns:a16="http://schemas.microsoft.com/office/drawing/2014/main" id="{8B15479F-9D47-46FC-A4EC-BB85194B0BA6}"/>
              </a:ext>
            </a:extLst>
          </p:cNvPr>
          <p:cNvSpPr txBox="1">
            <a:spLocks noChangeArrowheads="1"/>
          </p:cNvSpPr>
          <p:nvPr/>
        </p:nvSpPr>
        <p:spPr bwMode="auto">
          <a:xfrm>
            <a:off x="3094038" y="4484688"/>
            <a:ext cx="308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BY-SA-ND Grundmeier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a:extLst>
              <a:ext uri="{FF2B5EF4-FFF2-40B4-BE49-F238E27FC236}">
                <a16:creationId xmlns:a16="http://schemas.microsoft.com/office/drawing/2014/main" id="{1C1F640F-F5C9-449E-A1CA-10F87A8CE163}"/>
              </a:ext>
            </a:extLst>
          </p:cNvPr>
          <p:cNvSpPr>
            <a:spLocks noGrp="1" noChangeArrowheads="1"/>
          </p:cNvSpPr>
          <p:nvPr>
            <p:ph type="title"/>
          </p:nvPr>
        </p:nvSpPr>
        <p:spPr/>
        <p:txBody>
          <a:bodyPr/>
          <a:lstStyle/>
          <a:p>
            <a:r>
              <a:rPr lang="en-GB" altLang="de-DE"/>
              <a:t>Students …</a:t>
            </a:r>
            <a:endParaRPr lang="de-DE" altLang="de-DE"/>
          </a:p>
        </p:txBody>
      </p:sp>
      <p:sp>
        <p:nvSpPr>
          <p:cNvPr id="76803" name="Inhaltsplatzhalter 2">
            <a:extLst>
              <a:ext uri="{FF2B5EF4-FFF2-40B4-BE49-F238E27FC236}">
                <a16:creationId xmlns:a16="http://schemas.microsoft.com/office/drawing/2014/main" id="{86DFDD5A-98C2-4A3E-9279-4CDE27034117}"/>
              </a:ext>
            </a:extLst>
          </p:cNvPr>
          <p:cNvSpPr>
            <a:spLocks noGrp="1" noChangeArrowheads="1"/>
          </p:cNvSpPr>
          <p:nvPr>
            <p:ph idx="1"/>
          </p:nvPr>
        </p:nvSpPr>
        <p:spPr/>
        <p:txBody>
          <a:bodyPr/>
          <a:lstStyle/>
          <a:p>
            <a:r>
              <a:rPr lang="en-GB" altLang="de-DE" dirty="0"/>
              <a:t>get to know the Design Thinking process and how to go through it.</a:t>
            </a:r>
          </a:p>
          <a:p>
            <a:r>
              <a:rPr lang="en-GB" altLang="de-DE" dirty="0"/>
              <a:t>learn how to apply methods and tools which are relevant to the respective process phases.</a:t>
            </a:r>
          </a:p>
          <a:p>
            <a:r>
              <a:rPr lang="en-GB" altLang="de-DE" dirty="0"/>
              <a:t>get to know ideas and suggestions for integrating</a:t>
            </a:r>
            <a:br>
              <a:rPr lang="en-GB" altLang="de-DE" dirty="0"/>
            </a:br>
            <a:r>
              <a:rPr lang="en-GB" altLang="de-DE" dirty="0"/>
              <a:t>the method into their own projects.</a:t>
            </a:r>
          </a:p>
          <a:p>
            <a:r>
              <a:rPr lang="en-GB" altLang="de-DE" dirty="0"/>
              <a:t>learn how to build prototypes for their own</a:t>
            </a:r>
            <a:br>
              <a:rPr lang="en-GB" altLang="de-DE" dirty="0"/>
            </a:br>
            <a:r>
              <a:rPr lang="en-GB" altLang="de-DE" dirty="0"/>
              <a:t>projects, including sustainability as a product</a:t>
            </a:r>
            <a:br>
              <a:rPr lang="en-GB" altLang="de-DE" dirty="0"/>
            </a:br>
            <a:r>
              <a:rPr lang="en-GB" altLang="de-DE" dirty="0"/>
              <a:t>design requirement.</a:t>
            </a:r>
          </a:p>
          <a:p>
            <a:endParaRPr lang="de-DE" altLang="de-DE" dirty="0"/>
          </a:p>
        </p:txBody>
      </p:sp>
      <p:sp>
        <p:nvSpPr>
          <p:cNvPr id="4" name="Fußzeilenplatzhalter 3">
            <a:extLst>
              <a:ext uri="{FF2B5EF4-FFF2-40B4-BE49-F238E27FC236}">
                <a16:creationId xmlns:a16="http://schemas.microsoft.com/office/drawing/2014/main" id="{622BAC2C-D13C-45A7-BA80-1C836963232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64012E7-CED0-4357-8CBE-4E04998BB0A4}"/>
              </a:ext>
            </a:extLst>
          </p:cNvPr>
          <p:cNvSpPr>
            <a:spLocks noGrp="1"/>
          </p:cNvSpPr>
          <p:nvPr>
            <p:ph type="sldNum" sz="quarter" idx="12"/>
          </p:nvPr>
        </p:nvSpPr>
        <p:spPr/>
        <p:txBody>
          <a:bodyPr/>
          <a:lstStyle/>
          <a:p>
            <a:pPr>
              <a:defRPr/>
            </a:pPr>
            <a:fld id="{E0202D3B-727E-431D-A816-1F8C2DADD797}" type="slidenum">
              <a:rPr lang="de-DE" altLang="de-DE" smtClean="0"/>
              <a:pPr>
                <a:defRPr/>
              </a:pPr>
              <a:t>33</a:t>
            </a:fld>
            <a:endParaRPr lang="de-DE" altLang="de-DE"/>
          </a:p>
        </p:txBody>
      </p:sp>
      <p:pic>
        <p:nvPicPr>
          <p:cNvPr id="6" name="Grafik 5">
            <a:extLst>
              <a:ext uri="{FF2B5EF4-FFF2-40B4-BE49-F238E27FC236}">
                <a16:creationId xmlns:a16="http://schemas.microsoft.com/office/drawing/2014/main" id="{1202A5CB-5447-4815-8BF7-F95708932052}"/>
              </a:ext>
            </a:extLst>
          </p:cNvPr>
          <p:cNvPicPr>
            <a:picLocks noChangeAspect="1"/>
          </p:cNvPicPr>
          <p:nvPr/>
        </p:nvPicPr>
        <p:blipFill>
          <a:blip r:embed="rId2">
            <a:extLst>
              <a:ext uri="{28A0092B-C50C-407E-A947-70E740481C1C}">
                <a14:useLocalDpi xmlns:a14="http://schemas.microsoft.com/office/drawing/2010/main" val="0"/>
              </a:ext>
            </a:extLst>
          </a:blip>
          <a:srcRect l="142" r="9442" b="3586"/>
          <a:stretch>
            <a:fillRect/>
          </a:stretch>
        </p:blipFill>
        <p:spPr bwMode="auto">
          <a:xfrm>
            <a:off x="6237288" y="2551526"/>
            <a:ext cx="2906712" cy="1743075"/>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feld 6">
            <a:extLst>
              <a:ext uri="{FF2B5EF4-FFF2-40B4-BE49-F238E27FC236}">
                <a16:creationId xmlns:a16="http://schemas.microsoft.com/office/drawing/2014/main" id="{7A9DD584-08A0-4C36-8B88-CEC20F03B24C}"/>
              </a:ext>
            </a:extLst>
          </p:cNvPr>
          <p:cNvSpPr txBox="1">
            <a:spLocks noChangeArrowheads="1"/>
          </p:cNvSpPr>
          <p:nvPr/>
        </p:nvSpPr>
        <p:spPr bwMode="auto">
          <a:xfrm>
            <a:off x="6588125" y="4238625"/>
            <a:ext cx="2447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BY-SA-ND Högsdal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4D63FD98-ECD9-4123-86E2-63E0E4300315}"/>
              </a:ext>
            </a:extLst>
          </p:cNvPr>
          <p:cNvSpPr>
            <a:spLocks noGrp="1" noChangeArrowheads="1"/>
          </p:cNvSpPr>
          <p:nvPr>
            <p:ph type="title"/>
          </p:nvPr>
        </p:nvSpPr>
        <p:spPr/>
        <p:txBody>
          <a:bodyPr/>
          <a:lstStyle/>
          <a:p>
            <a:r>
              <a:rPr lang="de-DE" altLang="de-DE"/>
              <a:t>Promoting Collaborative Working</a:t>
            </a:r>
          </a:p>
        </p:txBody>
      </p:sp>
      <p:sp>
        <p:nvSpPr>
          <p:cNvPr id="77827" name="Inhaltsplatzhalter 2">
            <a:extLst>
              <a:ext uri="{FF2B5EF4-FFF2-40B4-BE49-F238E27FC236}">
                <a16:creationId xmlns:a16="http://schemas.microsoft.com/office/drawing/2014/main" id="{4F233A26-D449-479D-96AC-78AA61A9A3F7}"/>
              </a:ext>
            </a:extLst>
          </p:cNvPr>
          <p:cNvSpPr>
            <a:spLocks noGrp="1" noChangeArrowheads="1"/>
          </p:cNvSpPr>
          <p:nvPr>
            <p:ph idx="1"/>
          </p:nvPr>
        </p:nvSpPr>
        <p:spPr>
          <a:xfrm>
            <a:off x="628650" y="1109663"/>
            <a:ext cx="7886700" cy="3262312"/>
          </a:xfrm>
        </p:spPr>
        <p:txBody>
          <a:bodyPr/>
          <a:lstStyle/>
          <a:p>
            <a:r>
              <a:rPr lang="en-US" altLang="de-DE" sz="2000" dirty="0"/>
              <a:t>In the design process, communication between the team members in finding a solution is an important part of achieving a common result</a:t>
            </a:r>
            <a:r>
              <a:rPr lang="de-DE" altLang="de-DE" sz="2000" dirty="0"/>
              <a:t> (Meinel et al., 2015).</a:t>
            </a:r>
          </a:p>
          <a:p>
            <a:r>
              <a:rPr lang="en-US" altLang="de-DE" sz="2000" dirty="0"/>
              <a:t>Design Thinking promotes collaborative working among learners as well as the ability of teachers to evaluate learning outcomes, as more meaningful communication among learners becomes apparent</a:t>
            </a:r>
            <a:r>
              <a:rPr lang="de-DE" altLang="de-DE" sz="2000" dirty="0"/>
              <a:t> (Koh et al., 2015). </a:t>
            </a:r>
          </a:p>
          <a:p>
            <a:r>
              <a:rPr lang="en-US" altLang="de-DE" sz="2000" dirty="0">
                <a:solidFill>
                  <a:srgbClr val="000000"/>
                </a:solidFill>
              </a:rPr>
              <a:t>On the one hand, Design Thinking has the potential to improve skills such as creativity, problem-solving skills, communication and teamwork, on the other hand, it can enable learners to develop empathy for others (</a:t>
            </a:r>
            <a:r>
              <a:rPr lang="en-US" altLang="de-DE" sz="2000" dirty="0" err="1">
                <a:solidFill>
                  <a:srgbClr val="000000"/>
                </a:solidFill>
              </a:rPr>
              <a:t>Retna</a:t>
            </a:r>
            <a:r>
              <a:rPr lang="en-US" altLang="de-DE" sz="2000" dirty="0">
                <a:solidFill>
                  <a:srgbClr val="000000"/>
                </a:solidFill>
              </a:rPr>
              <a:t>, 2016, p. 5</a:t>
            </a:r>
            <a:r>
              <a:rPr lang="en-US" altLang="de-DE" sz="2000" dirty="0"/>
              <a:t>).</a:t>
            </a:r>
            <a:endParaRPr lang="de-DE" altLang="de-DE" sz="2000" dirty="0"/>
          </a:p>
        </p:txBody>
      </p:sp>
      <p:sp>
        <p:nvSpPr>
          <p:cNvPr id="4" name="Fußzeilenplatzhalter 3">
            <a:extLst>
              <a:ext uri="{FF2B5EF4-FFF2-40B4-BE49-F238E27FC236}">
                <a16:creationId xmlns:a16="http://schemas.microsoft.com/office/drawing/2014/main" id="{A2BFAE63-E22E-400A-BABA-EB244B1B6A7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027627A-0F2A-4E18-A7F8-F12972F584A9}"/>
              </a:ext>
            </a:extLst>
          </p:cNvPr>
          <p:cNvSpPr>
            <a:spLocks noGrp="1"/>
          </p:cNvSpPr>
          <p:nvPr>
            <p:ph type="sldNum" sz="quarter" idx="12"/>
          </p:nvPr>
        </p:nvSpPr>
        <p:spPr/>
        <p:txBody>
          <a:bodyPr/>
          <a:lstStyle/>
          <a:p>
            <a:pPr>
              <a:defRPr/>
            </a:pPr>
            <a:fld id="{2C93F945-B36E-4A13-9AFA-9AC6943B8380}" type="slidenum">
              <a:rPr lang="de-DE" altLang="de-DE" smtClean="0"/>
              <a:pPr>
                <a:defRPr/>
              </a:pPr>
              <a:t>34</a:t>
            </a:fld>
            <a:endParaRPr lang="de-DE" altLang="de-D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36035692-5181-4CB8-8DB2-2E15B9C115A5}"/>
              </a:ext>
            </a:extLst>
          </p:cNvPr>
          <p:cNvSpPr>
            <a:spLocks noGrp="1" noChangeArrowheads="1"/>
          </p:cNvSpPr>
          <p:nvPr>
            <p:ph type="title"/>
          </p:nvPr>
        </p:nvSpPr>
        <p:spPr/>
        <p:txBody>
          <a:bodyPr/>
          <a:lstStyle/>
          <a:p>
            <a:r>
              <a:rPr lang="de-DE" altLang="de-DE" dirty="0" err="1"/>
              <a:t>Results</a:t>
            </a:r>
            <a:r>
              <a:rPr lang="de-DE" altLang="de-DE" dirty="0"/>
              <a:t> </a:t>
            </a:r>
            <a:r>
              <a:rPr lang="de-DE" altLang="de-DE" dirty="0" err="1"/>
              <a:t>of</a:t>
            </a:r>
            <a:r>
              <a:rPr lang="de-DE" altLang="de-DE" dirty="0"/>
              <a:t> Design </a:t>
            </a:r>
            <a:r>
              <a:rPr lang="de-DE" altLang="de-DE" dirty="0" err="1"/>
              <a:t>Thinking</a:t>
            </a:r>
            <a:r>
              <a:rPr lang="de-DE" altLang="de-DE" dirty="0"/>
              <a:t> Studies in</a:t>
            </a:r>
            <a:br>
              <a:rPr lang="de-DE" altLang="de-DE" dirty="0"/>
            </a:br>
            <a:r>
              <a:rPr lang="de-DE" altLang="de-DE" dirty="0"/>
              <a:t>School Education</a:t>
            </a:r>
          </a:p>
        </p:txBody>
      </p:sp>
      <p:sp>
        <p:nvSpPr>
          <p:cNvPr id="79875" name="Inhaltsplatzhalter 2">
            <a:extLst>
              <a:ext uri="{FF2B5EF4-FFF2-40B4-BE49-F238E27FC236}">
                <a16:creationId xmlns:a16="http://schemas.microsoft.com/office/drawing/2014/main" id="{E58031FA-11D5-42C2-90D9-A38287039BF6}"/>
              </a:ext>
            </a:extLst>
          </p:cNvPr>
          <p:cNvSpPr>
            <a:spLocks noGrp="1" noChangeArrowheads="1"/>
          </p:cNvSpPr>
          <p:nvPr>
            <p:ph idx="1"/>
          </p:nvPr>
        </p:nvSpPr>
        <p:spPr/>
        <p:txBody>
          <a:bodyPr/>
          <a:lstStyle/>
          <a:p>
            <a:r>
              <a:rPr lang="en-US" altLang="de-DE" sz="1800" dirty="0"/>
              <a:t>Design Thinking can lead to more sustainable learning for students and greater satisfaction for teachers in teaching subject matters through the use of creative and collaborative elements. (</a:t>
            </a:r>
            <a:r>
              <a:rPr lang="de-DE" altLang="de-DE" sz="1800" dirty="0"/>
              <a:t>Carroll et al., 2010; Koh et al., 2015)</a:t>
            </a:r>
            <a:endParaRPr lang="en-US" altLang="de-DE" sz="1800" dirty="0"/>
          </a:p>
          <a:p>
            <a:r>
              <a:rPr lang="en-US" altLang="de-DE" sz="1800" dirty="0"/>
              <a:t>Participating teachers being part of an elementary school study in Germany are of the opinion that creativity is promoted above all. The participating school children see the emphasis on collaborative work. They appreciate the self-determined work that enables the free development of ideas. All interviewed participants are of the opinion that especially working in groups helps the children to solve problems. </a:t>
            </a:r>
            <a:r>
              <a:rPr lang="de-DE" altLang="de-DE" sz="1800" dirty="0"/>
              <a:t>(</a:t>
            </a:r>
            <a:r>
              <a:rPr lang="de-DE" altLang="de-DE" sz="1800" dirty="0" err="1"/>
              <a:t>Högsdal</a:t>
            </a:r>
            <a:r>
              <a:rPr lang="de-DE" altLang="de-DE" sz="1800" dirty="0"/>
              <a:t> &amp; Grundmeier, 2020).</a:t>
            </a:r>
          </a:p>
          <a:p>
            <a:r>
              <a:rPr lang="de-DE" altLang="de-DE" sz="1800" dirty="0"/>
              <a:t>Design </a:t>
            </a:r>
            <a:r>
              <a:rPr lang="de-DE" altLang="de-DE" sz="1800" dirty="0" err="1"/>
              <a:t>Thinking</a:t>
            </a:r>
            <a:r>
              <a:rPr lang="de-DE" altLang="de-DE" sz="1800" dirty="0"/>
              <a:t> </a:t>
            </a:r>
            <a:r>
              <a:rPr lang="de-DE" altLang="de-DE" sz="1800" dirty="0" err="1"/>
              <a:t>enables</a:t>
            </a:r>
            <a:r>
              <a:rPr lang="de-DE" altLang="de-DE" sz="1800" dirty="0"/>
              <a:t> and </a:t>
            </a:r>
            <a:r>
              <a:rPr lang="de-DE" altLang="de-DE" sz="1800" dirty="0" err="1"/>
              <a:t>supports</a:t>
            </a:r>
            <a:r>
              <a:rPr lang="de-DE" altLang="de-DE" sz="1800" dirty="0"/>
              <a:t> </a:t>
            </a:r>
            <a:r>
              <a:rPr lang="de-DE" altLang="de-DE" sz="1800" dirty="0" err="1"/>
              <a:t>the</a:t>
            </a:r>
            <a:r>
              <a:rPr lang="de-DE" altLang="de-DE" sz="1800" dirty="0"/>
              <a:t> </a:t>
            </a:r>
            <a:r>
              <a:rPr lang="de-DE" altLang="de-DE" sz="1800" dirty="0" err="1"/>
              <a:t>implementation</a:t>
            </a:r>
            <a:r>
              <a:rPr lang="de-DE" altLang="de-DE" sz="1800" dirty="0"/>
              <a:t> </a:t>
            </a:r>
            <a:r>
              <a:rPr lang="de-DE" altLang="de-DE" sz="1800" dirty="0" err="1"/>
              <a:t>of</a:t>
            </a:r>
            <a:r>
              <a:rPr lang="de-DE" altLang="de-DE" sz="1800" dirty="0"/>
              <a:t> ESD in diverse </a:t>
            </a:r>
            <a:r>
              <a:rPr lang="de-DE" altLang="de-DE" sz="1800" dirty="0" err="1"/>
              <a:t>educational</a:t>
            </a:r>
            <a:r>
              <a:rPr lang="de-DE" altLang="de-DE" sz="1800" dirty="0"/>
              <a:t> </a:t>
            </a:r>
            <a:r>
              <a:rPr lang="de-DE" altLang="de-DE" sz="1800" dirty="0" err="1"/>
              <a:t>settings</a:t>
            </a:r>
            <a:r>
              <a:rPr lang="de-DE" altLang="de-DE" sz="1800" dirty="0"/>
              <a:t> and </a:t>
            </a:r>
            <a:r>
              <a:rPr lang="de-DE" altLang="de-DE" sz="1800" dirty="0" err="1"/>
              <a:t>subjects</a:t>
            </a:r>
            <a:r>
              <a:rPr lang="de-DE" altLang="de-DE" sz="1800" dirty="0"/>
              <a:t>. (</a:t>
            </a:r>
            <a:r>
              <a:rPr lang="en-US" altLang="de-DE" sz="1800" dirty="0"/>
              <a:t>Dotson et al., 2020; </a:t>
            </a:r>
            <a:r>
              <a:rPr lang="de-DE" altLang="de-DE" sz="1800" dirty="0"/>
              <a:t>Mueller et al., 2020; MacDowell, 2020; </a:t>
            </a:r>
            <a:r>
              <a:rPr lang="de-DE" altLang="de-DE" sz="1800" dirty="0" err="1"/>
              <a:t>Högsdal</a:t>
            </a:r>
            <a:r>
              <a:rPr lang="de-DE" altLang="de-DE" sz="1800" dirty="0"/>
              <a:t> &amp; Grundmeier, 2021). </a:t>
            </a:r>
          </a:p>
          <a:p>
            <a:endParaRPr lang="de-DE" altLang="de-DE" sz="1800" dirty="0"/>
          </a:p>
          <a:p>
            <a:endParaRPr lang="de-DE" altLang="de-DE" sz="1800" dirty="0"/>
          </a:p>
          <a:p>
            <a:endParaRPr lang="de-DE" altLang="de-DE" sz="1800" dirty="0"/>
          </a:p>
        </p:txBody>
      </p:sp>
      <p:sp>
        <p:nvSpPr>
          <p:cNvPr id="4" name="Fußzeilenplatzhalter 3">
            <a:extLst>
              <a:ext uri="{FF2B5EF4-FFF2-40B4-BE49-F238E27FC236}">
                <a16:creationId xmlns:a16="http://schemas.microsoft.com/office/drawing/2014/main" id="{DC0E37AF-362A-4E57-8725-9B34269C09D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0ABC293-D0BE-494E-914A-77EB8BA39285}"/>
              </a:ext>
            </a:extLst>
          </p:cNvPr>
          <p:cNvSpPr>
            <a:spLocks noGrp="1"/>
          </p:cNvSpPr>
          <p:nvPr>
            <p:ph type="sldNum" sz="quarter" idx="12"/>
          </p:nvPr>
        </p:nvSpPr>
        <p:spPr/>
        <p:txBody>
          <a:bodyPr/>
          <a:lstStyle/>
          <a:p>
            <a:pPr>
              <a:defRPr/>
            </a:pPr>
            <a:fld id="{178A8EC4-D60D-4CFD-A2B7-479556C00AB2}" type="slidenum">
              <a:rPr lang="de-DE" altLang="de-DE" smtClean="0"/>
              <a:pPr>
                <a:defRPr/>
              </a:pPr>
              <a:t>35</a:t>
            </a:fld>
            <a:endParaRPr lang="de-DE" altLang="de-D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a:extLst>
              <a:ext uri="{FF2B5EF4-FFF2-40B4-BE49-F238E27FC236}">
                <a16:creationId xmlns:a16="http://schemas.microsoft.com/office/drawing/2014/main" id="{E5BD9397-9063-4F7F-8C78-1B5FE360B74D}"/>
              </a:ext>
            </a:extLst>
          </p:cNvPr>
          <p:cNvSpPr>
            <a:spLocks noGrp="1" noChangeArrowheads="1"/>
          </p:cNvSpPr>
          <p:nvPr>
            <p:ph type="title"/>
          </p:nvPr>
        </p:nvSpPr>
        <p:spPr/>
        <p:txBody>
          <a:bodyPr/>
          <a:lstStyle/>
          <a:p>
            <a:r>
              <a:rPr lang="en-GB" altLang="de-DE" dirty="0"/>
              <a:t>Objectives for the Implementation of</a:t>
            </a:r>
            <a:br>
              <a:rPr lang="en-GB" altLang="de-DE" dirty="0"/>
            </a:br>
            <a:r>
              <a:rPr lang="en-GB" altLang="de-DE" dirty="0"/>
              <a:t>Design Thinking</a:t>
            </a:r>
            <a:endParaRPr lang="de-DE" altLang="de-DE" dirty="0"/>
          </a:p>
        </p:txBody>
      </p:sp>
      <p:sp>
        <p:nvSpPr>
          <p:cNvPr id="81923" name="Inhaltsplatzhalter 2">
            <a:extLst>
              <a:ext uri="{FF2B5EF4-FFF2-40B4-BE49-F238E27FC236}">
                <a16:creationId xmlns:a16="http://schemas.microsoft.com/office/drawing/2014/main" id="{66B545EE-53EC-46F4-8A92-82F110FCC500}"/>
              </a:ext>
            </a:extLst>
          </p:cNvPr>
          <p:cNvSpPr>
            <a:spLocks noGrp="1" noChangeArrowheads="1"/>
          </p:cNvSpPr>
          <p:nvPr>
            <p:ph idx="1"/>
          </p:nvPr>
        </p:nvSpPr>
        <p:spPr/>
        <p:txBody>
          <a:bodyPr/>
          <a:lstStyle/>
          <a:p>
            <a:r>
              <a:rPr lang="en-US" altLang="de-DE" dirty="0"/>
              <a:t>Design Thinking-based education should promote </a:t>
            </a:r>
            <a:r>
              <a:rPr lang="en-US" altLang="de-DE" i="1" dirty="0"/>
              <a:t>creativity</a:t>
            </a:r>
            <a:r>
              <a:rPr lang="en-US" altLang="de-DE" dirty="0"/>
              <a:t>, </a:t>
            </a:r>
            <a:r>
              <a:rPr lang="en-US" altLang="de-DE" i="1" dirty="0"/>
              <a:t>problem-solving skills</a:t>
            </a:r>
            <a:r>
              <a:rPr lang="en-US" altLang="de-DE" dirty="0"/>
              <a:t> and </a:t>
            </a:r>
            <a:r>
              <a:rPr lang="en-US" altLang="de-DE" i="1" dirty="0"/>
              <a:t>collaborative working</a:t>
            </a:r>
            <a:r>
              <a:rPr lang="en-US" altLang="de-DE" dirty="0"/>
              <a:t>. </a:t>
            </a:r>
          </a:p>
          <a:p>
            <a:r>
              <a:rPr lang="en-US" altLang="de-DE" dirty="0"/>
              <a:t>They are defined as </a:t>
            </a:r>
            <a:r>
              <a:rPr lang="en-US" altLang="de-DE" i="1" dirty="0"/>
              <a:t>key competencies</a:t>
            </a:r>
            <a:r>
              <a:rPr lang="en-US" altLang="de-DE" dirty="0"/>
              <a:t> of the 21st century in numerous international studies as well as by the OECD (2017). </a:t>
            </a:r>
          </a:p>
          <a:p>
            <a:r>
              <a:rPr lang="en-US" altLang="de-DE" dirty="0"/>
              <a:t>Perspectives and expertise of interdisciplinary teams, the ability to think in a networked way and working on joint solutions are required</a:t>
            </a:r>
            <a:r>
              <a:rPr lang="de-DE" altLang="de-DE" dirty="0"/>
              <a:t> (Kay &amp; </a:t>
            </a:r>
            <a:r>
              <a:rPr lang="de-DE" altLang="de-DE" dirty="0" err="1"/>
              <a:t>Greenhill</a:t>
            </a:r>
            <a:r>
              <a:rPr lang="de-DE" altLang="de-DE" dirty="0"/>
              <a:t>, 2011). </a:t>
            </a:r>
          </a:p>
          <a:p>
            <a:r>
              <a:rPr lang="en-US" altLang="de-DE" dirty="0"/>
              <a:t>Design Thinking thus also supports the implementation of ESD as a guiding principle</a:t>
            </a:r>
            <a:r>
              <a:rPr lang="de-DE" altLang="de-DE" dirty="0"/>
              <a:t>.</a:t>
            </a:r>
          </a:p>
        </p:txBody>
      </p:sp>
      <p:sp>
        <p:nvSpPr>
          <p:cNvPr id="4" name="Fußzeilenplatzhalter 3">
            <a:extLst>
              <a:ext uri="{FF2B5EF4-FFF2-40B4-BE49-F238E27FC236}">
                <a16:creationId xmlns:a16="http://schemas.microsoft.com/office/drawing/2014/main" id="{44C9B0C6-FB7C-46BB-B491-A386CF9D906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5CE7BBD-9252-467B-91C0-C1C106D5D06F}"/>
              </a:ext>
            </a:extLst>
          </p:cNvPr>
          <p:cNvSpPr>
            <a:spLocks noGrp="1"/>
          </p:cNvSpPr>
          <p:nvPr>
            <p:ph type="sldNum" sz="quarter" idx="12"/>
          </p:nvPr>
        </p:nvSpPr>
        <p:spPr/>
        <p:txBody>
          <a:bodyPr/>
          <a:lstStyle/>
          <a:p>
            <a:pPr>
              <a:defRPr/>
            </a:pPr>
            <a:fld id="{6E141E09-DCBF-4FC4-8027-027D0FAB627F}" type="slidenum">
              <a:rPr lang="de-DE" altLang="de-DE" smtClean="0"/>
              <a:pPr>
                <a:defRPr/>
              </a:pPr>
              <a:t>36</a:t>
            </a:fld>
            <a:endParaRPr lang="de-DE" altLang="de-DE"/>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F45980EC-970F-4819-9FF1-CD883813A256}"/>
              </a:ext>
            </a:extLst>
          </p:cNvPr>
          <p:cNvSpPr>
            <a:spLocks noGrp="1" noChangeArrowheads="1"/>
          </p:cNvSpPr>
          <p:nvPr>
            <p:ph type="title"/>
          </p:nvPr>
        </p:nvSpPr>
        <p:spPr/>
        <p:txBody>
          <a:bodyPr/>
          <a:lstStyle/>
          <a:p>
            <a:r>
              <a:rPr lang="en-US" altLang="de-DE" dirty="0"/>
              <a:t>Design Competence as the Core Element of ESD and Design Thinking as an Enabler</a:t>
            </a:r>
          </a:p>
        </p:txBody>
      </p:sp>
      <p:sp>
        <p:nvSpPr>
          <p:cNvPr id="83971" name="Inhaltsplatzhalter 2">
            <a:extLst>
              <a:ext uri="{FF2B5EF4-FFF2-40B4-BE49-F238E27FC236}">
                <a16:creationId xmlns:a16="http://schemas.microsoft.com/office/drawing/2014/main" id="{45912FB7-E7DA-4E20-AE88-D34F478A4AD6}"/>
              </a:ext>
            </a:extLst>
          </p:cNvPr>
          <p:cNvSpPr>
            <a:spLocks noGrp="1" noChangeArrowheads="1"/>
          </p:cNvSpPr>
          <p:nvPr>
            <p:ph idx="1"/>
          </p:nvPr>
        </p:nvSpPr>
        <p:spPr>
          <a:xfrm>
            <a:off x="628650" y="1492250"/>
            <a:ext cx="7975600" cy="3262313"/>
          </a:xfrm>
        </p:spPr>
        <p:txBody>
          <a:bodyPr/>
          <a:lstStyle/>
          <a:p>
            <a:r>
              <a:rPr lang="en-GB" altLang="de-DE"/>
              <a:t>Design Competence refers to the ability to apply knowledge about sustainable development and to recognise problems of non-sustainable development. This means being able to draw conclusions about </a:t>
            </a:r>
            <a:r>
              <a:rPr lang="en-GB" altLang="de-DE" i="1"/>
              <a:t>ecological, economic and social developments</a:t>
            </a:r>
            <a:r>
              <a:rPr lang="en-GB" altLang="de-DE"/>
              <a:t> in their interdependence from analyses of the present and studies of the future. </a:t>
            </a:r>
          </a:p>
          <a:p>
            <a:r>
              <a:rPr lang="en-GB" altLang="de-DE"/>
              <a:t>Furthermore, it also includes being able to make, understand and individually, collectively and politically implement decisions based on these conclusions, with which sustainable development processes can be realised (Seybold, 2019).</a:t>
            </a:r>
            <a:endParaRPr lang="de-DE" altLang="de-DE"/>
          </a:p>
          <a:p>
            <a:endParaRPr lang="de-DE" altLang="de-DE"/>
          </a:p>
        </p:txBody>
      </p:sp>
      <p:sp>
        <p:nvSpPr>
          <p:cNvPr id="4" name="Fußzeilenplatzhalter 3">
            <a:extLst>
              <a:ext uri="{FF2B5EF4-FFF2-40B4-BE49-F238E27FC236}">
                <a16:creationId xmlns:a16="http://schemas.microsoft.com/office/drawing/2014/main" id="{CFF0085E-84BA-44B9-A0E3-42C54B6356D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9804FB4-B635-413A-9A2B-66ABAFF8DA14}"/>
              </a:ext>
            </a:extLst>
          </p:cNvPr>
          <p:cNvSpPr>
            <a:spLocks noGrp="1"/>
          </p:cNvSpPr>
          <p:nvPr>
            <p:ph type="sldNum" sz="quarter" idx="12"/>
          </p:nvPr>
        </p:nvSpPr>
        <p:spPr/>
        <p:txBody>
          <a:bodyPr/>
          <a:lstStyle/>
          <a:p>
            <a:pPr>
              <a:defRPr/>
            </a:pPr>
            <a:fld id="{A481EB45-6807-411E-ADAC-BC942F864A0A}" type="slidenum">
              <a:rPr lang="de-DE" altLang="de-DE" smtClean="0"/>
              <a:pPr>
                <a:defRPr/>
              </a:pPr>
              <a:t>37</a:t>
            </a:fld>
            <a:endParaRPr lang="de-DE" altLang="de-DE"/>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a:extLst>
              <a:ext uri="{FF2B5EF4-FFF2-40B4-BE49-F238E27FC236}">
                <a16:creationId xmlns:a16="http://schemas.microsoft.com/office/drawing/2014/main" id="{ABABB0FC-9CC8-4E0E-8DAD-0C400B1CF0A8}"/>
              </a:ext>
            </a:extLst>
          </p:cNvPr>
          <p:cNvSpPr>
            <a:spLocks noGrp="1" noChangeArrowheads="1"/>
          </p:cNvSpPr>
          <p:nvPr>
            <p:ph type="title"/>
          </p:nvPr>
        </p:nvSpPr>
        <p:spPr/>
        <p:txBody>
          <a:bodyPr/>
          <a:lstStyle/>
          <a:p>
            <a:r>
              <a:rPr lang="en-US" altLang="de-DE"/>
              <a:t>Sub-Competences of Design Competence</a:t>
            </a:r>
            <a:endParaRPr lang="de-DE" altLang="de-DE"/>
          </a:p>
        </p:txBody>
      </p:sp>
      <p:sp>
        <p:nvSpPr>
          <p:cNvPr id="4" name="Fußzeilenplatzhalter 3">
            <a:extLst>
              <a:ext uri="{FF2B5EF4-FFF2-40B4-BE49-F238E27FC236}">
                <a16:creationId xmlns:a16="http://schemas.microsoft.com/office/drawing/2014/main" id="{C403122E-4875-4EAA-9D35-2CE8A521114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E7EDF23-3098-4E8A-9399-801AE8100719}"/>
              </a:ext>
            </a:extLst>
          </p:cNvPr>
          <p:cNvSpPr>
            <a:spLocks noGrp="1"/>
          </p:cNvSpPr>
          <p:nvPr>
            <p:ph type="sldNum" sz="quarter" idx="12"/>
          </p:nvPr>
        </p:nvSpPr>
        <p:spPr/>
        <p:txBody>
          <a:bodyPr/>
          <a:lstStyle/>
          <a:p>
            <a:pPr>
              <a:defRPr/>
            </a:pPr>
            <a:fld id="{9D7A5761-8933-4959-A042-152E28FD0BF5}" type="slidenum">
              <a:rPr lang="de-DE" altLang="de-DE" smtClean="0"/>
              <a:pPr>
                <a:defRPr/>
              </a:pPr>
              <a:t>38</a:t>
            </a:fld>
            <a:endParaRPr lang="de-DE" altLang="de-DE"/>
          </a:p>
        </p:txBody>
      </p:sp>
      <p:sp>
        <p:nvSpPr>
          <p:cNvPr id="86021" name="Textfeld 2">
            <a:extLst>
              <a:ext uri="{FF2B5EF4-FFF2-40B4-BE49-F238E27FC236}">
                <a16:creationId xmlns:a16="http://schemas.microsoft.com/office/drawing/2014/main" id="{0F3A3607-6833-4774-A9FA-476409789ED3}"/>
              </a:ext>
            </a:extLst>
          </p:cNvPr>
          <p:cNvSpPr txBox="1">
            <a:spLocks noChangeArrowheads="1"/>
          </p:cNvSpPr>
          <p:nvPr/>
        </p:nvSpPr>
        <p:spPr bwMode="auto">
          <a:xfrm>
            <a:off x="7666038" y="4227513"/>
            <a:ext cx="1511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ea typeface="Verdana" panose="020B0604030504040204" pitchFamily="34" charset="0"/>
                <a:cs typeface="Verdana" panose="020B0604030504040204" pitchFamily="34" charset="0"/>
              </a:rPr>
              <a:t>(de Haan, n. d.)</a:t>
            </a:r>
          </a:p>
        </p:txBody>
      </p:sp>
      <p:graphicFrame>
        <p:nvGraphicFramePr>
          <p:cNvPr id="11" name="Diagramm 10">
            <a:extLst>
              <a:ext uri="{FF2B5EF4-FFF2-40B4-BE49-F238E27FC236}">
                <a16:creationId xmlns:a16="http://schemas.microsoft.com/office/drawing/2014/main" id="{094C4B31-A872-46B5-8B98-214416EAF00B}"/>
              </a:ext>
            </a:extLst>
          </p:cNvPr>
          <p:cNvGraphicFramePr/>
          <p:nvPr/>
        </p:nvGraphicFramePr>
        <p:xfrm>
          <a:off x="827584" y="1128394"/>
          <a:ext cx="6768752" cy="3387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a:extLst>
              <a:ext uri="{FF2B5EF4-FFF2-40B4-BE49-F238E27FC236}">
                <a16:creationId xmlns:a16="http://schemas.microsoft.com/office/drawing/2014/main" id="{D277E1E0-5A15-4E06-B93F-7BC51FBAD8B1}"/>
              </a:ext>
            </a:extLst>
          </p:cNvPr>
          <p:cNvSpPr>
            <a:spLocks noGrp="1" noChangeArrowheads="1"/>
          </p:cNvSpPr>
          <p:nvPr>
            <p:ph type="title"/>
          </p:nvPr>
        </p:nvSpPr>
        <p:spPr/>
        <p:txBody>
          <a:bodyPr/>
          <a:lstStyle/>
          <a:p>
            <a:r>
              <a:rPr lang="de-DE" altLang="de-DE" dirty="0"/>
              <a:t>Design </a:t>
            </a:r>
            <a:r>
              <a:rPr lang="de-DE" altLang="de-DE" dirty="0" err="1"/>
              <a:t>Thinking</a:t>
            </a:r>
            <a:r>
              <a:rPr lang="de-DE" altLang="de-DE" dirty="0"/>
              <a:t> </a:t>
            </a:r>
            <a:r>
              <a:rPr lang="de-DE" altLang="de-DE" dirty="0" err="1"/>
              <a:t>Principles</a:t>
            </a:r>
            <a:endParaRPr lang="de-DE" altLang="de-DE" dirty="0"/>
          </a:p>
        </p:txBody>
      </p:sp>
      <p:sp>
        <p:nvSpPr>
          <p:cNvPr id="4" name="Fußzeilenplatzhalter 3">
            <a:extLst>
              <a:ext uri="{FF2B5EF4-FFF2-40B4-BE49-F238E27FC236}">
                <a16:creationId xmlns:a16="http://schemas.microsoft.com/office/drawing/2014/main" id="{6B481E97-7F7B-4F3F-B34A-4D3379F013BB}"/>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D1268F2-A207-4E1C-89AA-64FEB2E728D7}"/>
              </a:ext>
            </a:extLst>
          </p:cNvPr>
          <p:cNvSpPr>
            <a:spLocks noGrp="1"/>
          </p:cNvSpPr>
          <p:nvPr>
            <p:ph type="sldNum" sz="quarter" idx="12"/>
          </p:nvPr>
        </p:nvSpPr>
        <p:spPr/>
        <p:txBody>
          <a:bodyPr/>
          <a:lstStyle/>
          <a:p>
            <a:pPr>
              <a:defRPr/>
            </a:pPr>
            <a:fld id="{8E11895E-B3AE-40DB-9E87-83F2022A7C20}" type="slidenum">
              <a:rPr lang="de-DE" altLang="de-DE" smtClean="0"/>
              <a:pPr>
                <a:defRPr/>
              </a:pPr>
              <a:t>39</a:t>
            </a:fld>
            <a:endParaRPr lang="de-DE" altLang="de-DE"/>
          </a:p>
        </p:txBody>
      </p:sp>
      <p:grpSp>
        <p:nvGrpSpPr>
          <p:cNvPr id="6" name="Gruppieren 5">
            <a:extLst>
              <a:ext uri="{FF2B5EF4-FFF2-40B4-BE49-F238E27FC236}">
                <a16:creationId xmlns:a16="http://schemas.microsoft.com/office/drawing/2014/main" id="{5632F277-7250-4E6C-A46D-598CD4112A40}"/>
              </a:ext>
            </a:extLst>
          </p:cNvPr>
          <p:cNvGrpSpPr/>
          <p:nvPr/>
        </p:nvGrpSpPr>
        <p:grpSpPr>
          <a:xfrm>
            <a:off x="1189607" y="1347614"/>
            <a:ext cx="1573206" cy="943923"/>
            <a:chOff x="1983" y="120579"/>
            <a:chExt cx="1573206" cy="943923"/>
          </a:xfrm>
          <a:solidFill>
            <a:schemeClr val="accent5"/>
          </a:solidFill>
          <a:effectLst>
            <a:glow rad="139700">
              <a:schemeClr val="accent6">
                <a:satMod val="175000"/>
                <a:alpha val="40000"/>
              </a:schemeClr>
            </a:glow>
          </a:effectLst>
        </p:grpSpPr>
        <p:sp>
          <p:nvSpPr>
            <p:cNvPr id="40" name="Rechteck 39">
              <a:extLst>
                <a:ext uri="{FF2B5EF4-FFF2-40B4-BE49-F238E27FC236}">
                  <a16:creationId xmlns:a16="http://schemas.microsoft.com/office/drawing/2014/main" id="{D03F12A3-EB11-40F3-836D-5841A6DE5882}"/>
                </a:ext>
              </a:extLst>
            </p:cNvPr>
            <p:cNvSpPr/>
            <p:nvPr/>
          </p:nvSpPr>
          <p:spPr>
            <a:xfrm>
              <a:off x="1983" y="120579"/>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Textfeld 40">
              <a:extLst>
                <a:ext uri="{FF2B5EF4-FFF2-40B4-BE49-F238E27FC236}">
                  <a16:creationId xmlns:a16="http://schemas.microsoft.com/office/drawing/2014/main" id="{78185C44-B906-48A7-8ED1-EB0087AABE68}"/>
                </a:ext>
              </a:extLst>
            </p:cNvPr>
            <p:cNvSpPr txBox="1"/>
            <p:nvPr/>
          </p:nvSpPr>
          <p:spPr>
            <a:xfrm>
              <a:off x="1983" y="120579"/>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 1. Interdisciplinary Cooperation</a:t>
              </a:r>
              <a:endParaRPr lang="de-DE" sz="1300" dirty="0">
                <a:solidFill>
                  <a:sysClr val="window" lastClr="FFFFFF"/>
                </a:solidFill>
              </a:endParaRPr>
            </a:p>
          </p:txBody>
        </p:sp>
      </p:grpSp>
      <p:grpSp>
        <p:nvGrpSpPr>
          <p:cNvPr id="7" name="Gruppieren 6">
            <a:extLst>
              <a:ext uri="{FF2B5EF4-FFF2-40B4-BE49-F238E27FC236}">
                <a16:creationId xmlns:a16="http://schemas.microsoft.com/office/drawing/2014/main" id="{F80CC830-2934-4AD8-933D-4C8B40C1682D}"/>
              </a:ext>
            </a:extLst>
          </p:cNvPr>
          <p:cNvGrpSpPr/>
          <p:nvPr/>
        </p:nvGrpSpPr>
        <p:grpSpPr>
          <a:xfrm>
            <a:off x="2920133" y="1347614"/>
            <a:ext cx="1573206" cy="943923"/>
            <a:chOff x="1732509" y="120579"/>
            <a:chExt cx="1573206" cy="943923"/>
          </a:xfrm>
          <a:solidFill>
            <a:schemeClr val="accent5"/>
          </a:solidFill>
          <a:effectLst>
            <a:glow rad="139700">
              <a:schemeClr val="accent6">
                <a:satMod val="175000"/>
                <a:alpha val="40000"/>
              </a:schemeClr>
            </a:glow>
          </a:effectLst>
        </p:grpSpPr>
        <p:sp>
          <p:nvSpPr>
            <p:cNvPr id="38" name="Rechteck 37">
              <a:extLst>
                <a:ext uri="{FF2B5EF4-FFF2-40B4-BE49-F238E27FC236}">
                  <a16:creationId xmlns:a16="http://schemas.microsoft.com/office/drawing/2014/main" id="{75CE8CEB-2122-47BC-A6B9-A8456CECF0CC}"/>
                </a:ext>
              </a:extLst>
            </p:cNvPr>
            <p:cNvSpPr/>
            <p:nvPr/>
          </p:nvSpPr>
          <p:spPr>
            <a:xfrm>
              <a:off x="1732509" y="120579"/>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Textfeld 38">
              <a:extLst>
                <a:ext uri="{FF2B5EF4-FFF2-40B4-BE49-F238E27FC236}">
                  <a16:creationId xmlns:a16="http://schemas.microsoft.com/office/drawing/2014/main" id="{D62351F9-A4F6-4732-93F4-568569D578C6}"/>
                </a:ext>
              </a:extLst>
            </p:cNvPr>
            <p:cNvSpPr txBox="1"/>
            <p:nvPr/>
          </p:nvSpPr>
          <p:spPr>
            <a:xfrm>
              <a:off x="1732509" y="120579"/>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 4. Build on the Ideas of Others</a:t>
              </a:r>
              <a:endParaRPr lang="de-DE" sz="1300" dirty="0">
                <a:solidFill>
                  <a:sysClr val="window" lastClr="FFFFFF"/>
                </a:solidFill>
              </a:endParaRPr>
            </a:p>
          </p:txBody>
        </p:sp>
      </p:grpSp>
      <p:grpSp>
        <p:nvGrpSpPr>
          <p:cNvPr id="8" name="Gruppieren 7">
            <a:extLst>
              <a:ext uri="{FF2B5EF4-FFF2-40B4-BE49-F238E27FC236}">
                <a16:creationId xmlns:a16="http://schemas.microsoft.com/office/drawing/2014/main" id="{D7917748-5D8C-49D3-9175-C0154D7D76C3}"/>
              </a:ext>
            </a:extLst>
          </p:cNvPr>
          <p:cNvGrpSpPr/>
          <p:nvPr/>
        </p:nvGrpSpPr>
        <p:grpSpPr>
          <a:xfrm>
            <a:off x="4650660" y="1347614"/>
            <a:ext cx="1573206" cy="943923"/>
            <a:chOff x="3463036" y="120579"/>
            <a:chExt cx="1573206" cy="943923"/>
          </a:xfrm>
          <a:solidFill>
            <a:schemeClr val="accent5"/>
          </a:solidFill>
          <a:effectLst>
            <a:glow rad="139700">
              <a:schemeClr val="accent6">
                <a:satMod val="175000"/>
                <a:alpha val="40000"/>
              </a:schemeClr>
            </a:glow>
          </a:effectLst>
        </p:grpSpPr>
        <p:sp>
          <p:nvSpPr>
            <p:cNvPr id="36" name="Rechteck 35">
              <a:extLst>
                <a:ext uri="{FF2B5EF4-FFF2-40B4-BE49-F238E27FC236}">
                  <a16:creationId xmlns:a16="http://schemas.microsoft.com/office/drawing/2014/main" id="{3BA7B750-53CB-4040-9857-F2EDC0D2FDB0}"/>
                </a:ext>
              </a:extLst>
            </p:cNvPr>
            <p:cNvSpPr/>
            <p:nvPr/>
          </p:nvSpPr>
          <p:spPr>
            <a:xfrm>
              <a:off x="3463036" y="120579"/>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Textfeld 36">
              <a:extLst>
                <a:ext uri="{FF2B5EF4-FFF2-40B4-BE49-F238E27FC236}">
                  <a16:creationId xmlns:a16="http://schemas.microsoft.com/office/drawing/2014/main" id="{952E6E09-A28E-49ED-8FFD-E6EDFBDAB830}"/>
                </a:ext>
              </a:extLst>
            </p:cNvPr>
            <p:cNvSpPr txBox="1"/>
            <p:nvPr/>
          </p:nvSpPr>
          <p:spPr>
            <a:xfrm>
              <a:off x="3463036" y="120579"/>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7. Empathy</a:t>
              </a:r>
              <a:endParaRPr lang="de-DE" sz="1300" dirty="0">
                <a:solidFill>
                  <a:sysClr val="window" lastClr="FFFFFF"/>
                </a:solidFill>
              </a:endParaRPr>
            </a:p>
          </p:txBody>
        </p:sp>
      </p:grpSp>
      <p:grpSp>
        <p:nvGrpSpPr>
          <p:cNvPr id="9" name="Gruppieren 8">
            <a:extLst>
              <a:ext uri="{FF2B5EF4-FFF2-40B4-BE49-F238E27FC236}">
                <a16:creationId xmlns:a16="http://schemas.microsoft.com/office/drawing/2014/main" id="{74E67144-23AD-4C66-8153-81A17B805735}"/>
              </a:ext>
            </a:extLst>
          </p:cNvPr>
          <p:cNvGrpSpPr/>
          <p:nvPr/>
        </p:nvGrpSpPr>
        <p:grpSpPr>
          <a:xfrm>
            <a:off x="6381186" y="1347614"/>
            <a:ext cx="1573206" cy="943923"/>
            <a:chOff x="5193562" y="120579"/>
            <a:chExt cx="1573206" cy="943923"/>
          </a:xfrm>
          <a:solidFill>
            <a:schemeClr val="accent5"/>
          </a:solidFill>
          <a:effectLst>
            <a:glow rad="139700">
              <a:schemeClr val="accent6">
                <a:satMod val="175000"/>
                <a:alpha val="40000"/>
              </a:schemeClr>
            </a:glow>
          </a:effectLst>
        </p:grpSpPr>
        <p:sp>
          <p:nvSpPr>
            <p:cNvPr id="34" name="Rechteck 33">
              <a:extLst>
                <a:ext uri="{FF2B5EF4-FFF2-40B4-BE49-F238E27FC236}">
                  <a16:creationId xmlns:a16="http://schemas.microsoft.com/office/drawing/2014/main" id="{6C2B59AD-05E1-4F32-8B43-1037DAF52336}"/>
                </a:ext>
              </a:extLst>
            </p:cNvPr>
            <p:cNvSpPr/>
            <p:nvPr/>
          </p:nvSpPr>
          <p:spPr>
            <a:xfrm>
              <a:off x="5193562" y="120579"/>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5" name="Textfeld 34">
              <a:extLst>
                <a:ext uri="{FF2B5EF4-FFF2-40B4-BE49-F238E27FC236}">
                  <a16:creationId xmlns:a16="http://schemas.microsoft.com/office/drawing/2014/main" id="{3A708A95-E440-48B5-9804-14ACA7A4900D}"/>
                </a:ext>
              </a:extLst>
            </p:cNvPr>
            <p:cNvSpPr txBox="1"/>
            <p:nvPr/>
          </p:nvSpPr>
          <p:spPr>
            <a:xfrm>
              <a:off x="5193562" y="120579"/>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 10. Show, Don’t Tell</a:t>
              </a:r>
              <a:endParaRPr lang="de-DE" sz="1300" dirty="0">
                <a:solidFill>
                  <a:sysClr val="window" lastClr="FFFFFF"/>
                </a:solidFill>
              </a:endParaRPr>
            </a:p>
          </p:txBody>
        </p:sp>
      </p:grpSp>
      <p:grpSp>
        <p:nvGrpSpPr>
          <p:cNvPr id="10" name="Gruppieren 9">
            <a:extLst>
              <a:ext uri="{FF2B5EF4-FFF2-40B4-BE49-F238E27FC236}">
                <a16:creationId xmlns:a16="http://schemas.microsoft.com/office/drawing/2014/main" id="{71AEF5EB-9AD9-4BBC-A6F0-6DEB6F01DC56}"/>
              </a:ext>
            </a:extLst>
          </p:cNvPr>
          <p:cNvGrpSpPr/>
          <p:nvPr/>
        </p:nvGrpSpPr>
        <p:grpSpPr>
          <a:xfrm>
            <a:off x="1189607" y="2448859"/>
            <a:ext cx="1573206" cy="943923"/>
            <a:chOff x="1983" y="1221824"/>
            <a:chExt cx="1573206" cy="943923"/>
          </a:xfrm>
          <a:solidFill>
            <a:schemeClr val="accent5"/>
          </a:solidFill>
        </p:grpSpPr>
        <p:sp>
          <p:nvSpPr>
            <p:cNvPr id="32" name="Rechteck 31">
              <a:extLst>
                <a:ext uri="{FF2B5EF4-FFF2-40B4-BE49-F238E27FC236}">
                  <a16:creationId xmlns:a16="http://schemas.microsoft.com/office/drawing/2014/main" id="{2314B796-CAD2-4A24-9EF7-90415601B829}"/>
                </a:ext>
              </a:extLst>
            </p:cNvPr>
            <p:cNvSpPr/>
            <p:nvPr/>
          </p:nvSpPr>
          <p:spPr>
            <a:xfrm>
              <a:off x="1983" y="1221824"/>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3" name="Textfeld 32">
              <a:extLst>
                <a:ext uri="{FF2B5EF4-FFF2-40B4-BE49-F238E27FC236}">
                  <a16:creationId xmlns:a16="http://schemas.microsoft.com/office/drawing/2014/main" id="{2D5C91D6-9B42-4098-B0E8-D33D2CF0587E}"/>
                </a:ext>
              </a:extLst>
            </p:cNvPr>
            <p:cNvSpPr txBox="1"/>
            <p:nvPr/>
          </p:nvSpPr>
          <p:spPr>
            <a:xfrm>
              <a:off x="1983" y="1221824"/>
              <a:ext cx="1573206" cy="943923"/>
            </a:xfrm>
            <a:prstGeom prst="rect">
              <a:avLst/>
            </a:prstGeom>
            <a:grpFill/>
            <a:effectLst>
              <a:glow rad="1397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2. Embrace Failure</a:t>
              </a:r>
              <a:endParaRPr lang="de-DE" sz="1300" dirty="0">
                <a:solidFill>
                  <a:sysClr val="window" lastClr="FFFFFF"/>
                </a:solidFill>
              </a:endParaRPr>
            </a:p>
          </p:txBody>
        </p:sp>
      </p:grpSp>
      <p:grpSp>
        <p:nvGrpSpPr>
          <p:cNvPr id="11" name="Gruppieren 10">
            <a:extLst>
              <a:ext uri="{FF2B5EF4-FFF2-40B4-BE49-F238E27FC236}">
                <a16:creationId xmlns:a16="http://schemas.microsoft.com/office/drawing/2014/main" id="{C55AA220-1516-4CF4-A482-6DF7571E377E}"/>
              </a:ext>
            </a:extLst>
          </p:cNvPr>
          <p:cNvGrpSpPr/>
          <p:nvPr/>
        </p:nvGrpSpPr>
        <p:grpSpPr>
          <a:xfrm>
            <a:off x="2920133" y="2448859"/>
            <a:ext cx="1573206" cy="943923"/>
            <a:chOff x="1732509" y="1221824"/>
            <a:chExt cx="1573206" cy="943923"/>
          </a:xfrm>
          <a:solidFill>
            <a:schemeClr val="accent5"/>
          </a:solidFill>
          <a:effectLst>
            <a:glow rad="139700">
              <a:schemeClr val="accent6">
                <a:satMod val="175000"/>
                <a:alpha val="40000"/>
              </a:schemeClr>
            </a:glow>
          </a:effectLst>
        </p:grpSpPr>
        <p:sp>
          <p:nvSpPr>
            <p:cNvPr id="30" name="Rechteck 29">
              <a:extLst>
                <a:ext uri="{FF2B5EF4-FFF2-40B4-BE49-F238E27FC236}">
                  <a16:creationId xmlns:a16="http://schemas.microsoft.com/office/drawing/2014/main" id="{E1917024-C85E-4116-A568-84330FC542CD}"/>
                </a:ext>
              </a:extLst>
            </p:cNvPr>
            <p:cNvSpPr/>
            <p:nvPr/>
          </p:nvSpPr>
          <p:spPr>
            <a:xfrm>
              <a:off x="1732509" y="1221824"/>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1" name="Textfeld 30">
              <a:extLst>
                <a:ext uri="{FF2B5EF4-FFF2-40B4-BE49-F238E27FC236}">
                  <a16:creationId xmlns:a16="http://schemas.microsoft.com/office/drawing/2014/main" id="{5747EFC7-1939-4BD1-9D4E-5053EDB9D7F3}"/>
                </a:ext>
              </a:extLst>
            </p:cNvPr>
            <p:cNvSpPr txBox="1"/>
            <p:nvPr/>
          </p:nvSpPr>
          <p:spPr>
            <a:xfrm>
              <a:off x="1732509" y="1221824"/>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5. Defer Judgement</a:t>
              </a:r>
              <a:endParaRPr lang="de-DE" sz="1300" dirty="0">
                <a:solidFill>
                  <a:sysClr val="window" lastClr="FFFFFF"/>
                </a:solidFill>
              </a:endParaRPr>
            </a:p>
          </p:txBody>
        </p:sp>
      </p:grpSp>
      <p:grpSp>
        <p:nvGrpSpPr>
          <p:cNvPr id="12" name="Gruppieren 11">
            <a:extLst>
              <a:ext uri="{FF2B5EF4-FFF2-40B4-BE49-F238E27FC236}">
                <a16:creationId xmlns:a16="http://schemas.microsoft.com/office/drawing/2014/main" id="{4EC54A1A-9288-41D6-BEB4-4550D92AE4B5}"/>
              </a:ext>
            </a:extLst>
          </p:cNvPr>
          <p:cNvGrpSpPr/>
          <p:nvPr/>
        </p:nvGrpSpPr>
        <p:grpSpPr>
          <a:xfrm>
            <a:off x="4650660" y="2448859"/>
            <a:ext cx="1573206" cy="943923"/>
            <a:chOff x="3463036" y="1221824"/>
            <a:chExt cx="1573206" cy="943923"/>
          </a:xfrm>
          <a:solidFill>
            <a:schemeClr val="accent5"/>
          </a:solidFill>
          <a:effectLst>
            <a:glow rad="139700">
              <a:schemeClr val="accent6">
                <a:satMod val="175000"/>
                <a:alpha val="40000"/>
              </a:schemeClr>
            </a:glow>
          </a:effectLst>
        </p:grpSpPr>
        <p:sp>
          <p:nvSpPr>
            <p:cNvPr id="28" name="Rechteck 27">
              <a:extLst>
                <a:ext uri="{FF2B5EF4-FFF2-40B4-BE49-F238E27FC236}">
                  <a16:creationId xmlns:a16="http://schemas.microsoft.com/office/drawing/2014/main" id="{8B4868BA-164E-4E07-840A-2CA7CFED5A7A}"/>
                </a:ext>
              </a:extLst>
            </p:cNvPr>
            <p:cNvSpPr/>
            <p:nvPr/>
          </p:nvSpPr>
          <p:spPr>
            <a:xfrm>
              <a:off x="3463036" y="1221824"/>
              <a:ext cx="1573206" cy="943923"/>
            </a:xfrm>
            <a:prstGeom prst="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9" name="Textfeld 28">
              <a:extLst>
                <a:ext uri="{FF2B5EF4-FFF2-40B4-BE49-F238E27FC236}">
                  <a16:creationId xmlns:a16="http://schemas.microsoft.com/office/drawing/2014/main" id="{9381AB31-2A7A-4404-8FAA-2B944A2A36F6}"/>
                </a:ext>
              </a:extLst>
            </p:cNvPr>
            <p:cNvSpPr txBox="1"/>
            <p:nvPr/>
          </p:nvSpPr>
          <p:spPr>
            <a:xfrm>
              <a:off x="3463036" y="1221824"/>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8. Culture of Prototyping</a:t>
              </a:r>
              <a:endParaRPr lang="de-DE" sz="1300" dirty="0"/>
            </a:p>
          </p:txBody>
        </p:sp>
      </p:grpSp>
      <p:grpSp>
        <p:nvGrpSpPr>
          <p:cNvPr id="13" name="Gruppieren 12">
            <a:extLst>
              <a:ext uri="{FF2B5EF4-FFF2-40B4-BE49-F238E27FC236}">
                <a16:creationId xmlns:a16="http://schemas.microsoft.com/office/drawing/2014/main" id="{1D720E12-B520-49D1-AFF8-FCA7BD7EFB43}"/>
              </a:ext>
            </a:extLst>
          </p:cNvPr>
          <p:cNvGrpSpPr/>
          <p:nvPr/>
        </p:nvGrpSpPr>
        <p:grpSpPr>
          <a:xfrm>
            <a:off x="6381186" y="2448859"/>
            <a:ext cx="1573206" cy="943923"/>
            <a:chOff x="5193562" y="1221824"/>
            <a:chExt cx="1573206" cy="943923"/>
          </a:xfrm>
          <a:solidFill>
            <a:schemeClr val="accent5"/>
          </a:solidFill>
          <a:effectLst>
            <a:glow rad="139700">
              <a:schemeClr val="accent6">
                <a:satMod val="175000"/>
                <a:alpha val="40000"/>
              </a:schemeClr>
            </a:glow>
          </a:effectLst>
        </p:grpSpPr>
        <p:sp>
          <p:nvSpPr>
            <p:cNvPr id="26" name="Rechteck 25">
              <a:extLst>
                <a:ext uri="{FF2B5EF4-FFF2-40B4-BE49-F238E27FC236}">
                  <a16:creationId xmlns:a16="http://schemas.microsoft.com/office/drawing/2014/main" id="{1BD8EF81-601D-49CD-9FB4-BBC372E46FAC}"/>
                </a:ext>
              </a:extLst>
            </p:cNvPr>
            <p:cNvSpPr/>
            <p:nvPr/>
          </p:nvSpPr>
          <p:spPr>
            <a:xfrm>
              <a:off x="5193562" y="1221824"/>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7" name="Textfeld 26">
              <a:extLst>
                <a:ext uri="{FF2B5EF4-FFF2-40B4-BE49-F238E27FC236}">
                  <a16:creationId xmlns:a16="http://schemas.microsoft.com/office/drawing/2014/main" id="{EE5284F4-E4F8-4238-88B7-45DCAB033238}"/>
                </a:ext>
              </a:extLst>
            </p:cNvPr>
            <p:cNvSpPr txBox="1"/>
            <p:nvPr/>
          </p:nvSpPr>
          <p:spPr>
            <a:xfrm>
              <a:off x="5193562" y="1221824"/>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11. Bias Toward Action</a:t>
              </a:r>
              <a:endParaRPr lang="de-DE" sz="1300" dirty="0">
                <a:solidFill>
                  <a:sysClr val="window" lastClr="FFFFFF"/>
                </a:solidFill>
              </a:endParaRPr>
            </a:p>
          </p:txBody>
        </p:sp>
      </p:grpSp>
      <p:grpSp>
        <p:nvGrpSpPr>
          <p:cNvPr id="14" name="Gruppieren 13">
            <a:extLst>
              <a:ext uri="{FF2B5EF4-FFF2-40B4-BE49-F238E27FC236}">
                <a16:creationId xmlns:a16="http://schemas.microsoft.com/office/drawing/2014/main" id="{DECF078A-5D32-4396-890C-81656528EC6A}"/>
              </a:ext>
            </a:extLst>
          </p:cNvPr>
          <p:cNvGrpSpPr/>
          <p:nvPr/>
        </p:nvGrpSpPr>
        <p:grpSpPr>
          <a:xfrm>
            <a:off x="1189607" y="3550103"/>
            <a:ext cx="1573206" cy="943923"/>
            <a:chOff x="1983" y="2323068"/>
            <a:chExt cx="1573206" cy="943923"/>
          </a:xfrm>
          <a:solidFill>
            <a:schemeClr val="accent5"/>
          </a:solidFill>
          <a:effectLst>
            <a:glow rad="139700">
              <a:schemeClr val="accent6">
                <a:satMod val="175000"/>
                <a:alpha val="40000"/>
              </a:schemeClr>
            </a:glow>
          </a:effectLst>
        </p:grpSpPr>
        <p:sp>
          <p:nvSpPr>
            <p:cNvPr id="24" name="Rechteck 23">
              <a:extLst>
                <a:ext uri="{FF2B5EF4-FFF2-40B4-BE49-F238E27FC236}">
                  <a16:creationId xmlns:a16="http://schemas.microsoft.com/office/drawing/2014/main" id="{63575C00-B0F2-45F5-B303-43C1F915F07B}"/>
                </a:ext>
              </a:extLst>
            </p:cNvPr>
            <p:cNvSpPr/>
            <p:nvPr/>
          </p:nvSpPr>
          <p:spPr>
            <a:xfrm>
              <a:off x="1983" y="2323068"/>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5" name="Textfeld 24">
              <a:extLst>
                <a:ext uri="{FF2B5EF4-FFF2-40B4-BE49-F238E27FC236}">
                  <a16:creationId xmlns:a16="http://schemas.microsoft.com/office/drawing/2014/main" id="{63EC30BE-3A32-408C-A41B-01E0A8B79266}"/>
                </a:ext>
              </a:extLst>
            </p:cNvPr>
            <p:cNvSpPr txBox="1"/>
            <p:nvPr/>
          </p:nvSpPr>
          <p:spPr>
            <a:xfrm>
              <a:off x="1983" y="2323068"/>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3. Embrace Experimentation</a:t>
              </a:r>
              <a:endParaRPr lang="de-DE" sz="1300" dirty="0">
                <a:solidFill>
                  <a:sysClr val="window" lastClr="FFFFFF"/>
                </a:solidFill>
              </a:endParaRPr>
            </a:p>
          </p:txBody>
        </p:sp>
      </p:grpSp>
      <p:grpSp>
        <p:nvGrpSpPr>
          <p:cNvPr id="15" name="Gruppieren 14">
            <a:extLst>
              <a:ext uri="{FF2B5EF4-FFF2-40B4-BE49-F238E27FC236}">
                <a16:creationId xmlns:a16="http://schemas.microsoft.com/office/drawing/2014/main" id="{99B257EE-EFD6-4902-A84E-C9A38BCB120D}"/>
              </a:ext>
            </a:extLst>
          </p:cNvPr>
          <p:cNvGrpSpPr/>
          <p:nvPr/>
        </p:nvGrpSpPr>
        <p:grpSpPr>
          <a:xfrm>
            <a:off x="2920133" y="3550103"/>
            <a:ext cx="1573206" cy="943923"/>
            <a:chOff x="1732509" y="2323068"/>
            <a:chExt cx="1573206" cy="943923"/>
          </a:xfrm>
          <a:solidFill>
            <a:schemeClr val="accent5"/>
          </a:solidFill>
          <a:effectLst>
            <a:glow rad="139700">
              <a:schemeClr val="accent6">
                <a:satMod val="175000"/>
                <a:alpha val="40000"/>
              </a:schemeClr>
            </a:glow>
          </a:effectLst>
        </p:grpSpPr>
        <p:sp>
          <p:nvSpPr>
            <p:cNvPr id="22" name="Rechteck 21">
              <a:extLst>
                <a:ext uri="{FF2B5EF4-FFF2-40B4-BE49-F238E27FC236}">
                  <a16:creationId xmlns:a16="http://schemas.microsoft.com/office/drawing/2014/main" id="{A8F2C09C-31D3-4740-BFDB-DD83F5A74943}"/>
                </a:ext>
              </a:extLst>
            </p:cNvPr>
            <p:cNvSpPr/>
            <p:nvPr/>
          </p:nvSpPr>
          <p:spPr>
            <a:xfrm>
              <a:off x="1732509" y="2323068"/>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xtfeld 22">
              <a:extLst>
                <a:ext uri="{FF2B5EF4-FFF2-40B4-BE49-F238E27FC236}">
                  <a16:creationId xmlns:a16="http://schemas.microsoft.com/office/drawing/2014/main" id="{A43B6F32-7509-42F4-A651-97EA5B10D189}"/>
                </a:ext>
              </a:extLst>
            </p:cNvPr>
            <p:cNvSpPr txBox="1"/>
            <p:nvPr/>
          </p:nvSpPr>
          <p:spPr>
            <a:xfrm>
              <a:off x="1732509" y="2323068"/>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 6. Focus in Human Values</a:t>
              </a:r>
              <a:endParaRPr lang="de-DE" sz="1300" dirty="0">
                <a:solidFill>
                  <a:sysClr val="window" lastClr="FFFFFF"/>
                </a:solidFill>
              </a:endParaRPr>
            </a:p>
          </p:txBody>
        </p:sp>
      </p:grpSp>
      <p:grpSp>
        <p:nvGrpSpPr>
          <p:cNvPr id="16" name="Gruppieren 15">
            <a:extLst>
              <a:ext uri="{FF2B5EF4-FFF2-40B4-BE49-F238E27FC236}">
                <a16:creationId xmlns:a16="http://schemas.microsoft.com/office/drawing/2014/main" id="{84137A86-245A-4B0E-9B50-DD9D2C3C559F}"/>
              </a:ext>
            </a:extLst>
          </p:cNvPr>
          <p:cNvGrpSpPr/>
          <p:nvPr/>
        </p:nvGrpSpPr>
        <p:grpSpPr>
          <a:xfrm>
            <a:off x="4650660" y="3550103"/>
            <a:ext cx="1573206" cy="943923"/>
            <a:chOff x="3463036" y="2323068"/>
            <a:chExt cx="1573206" cy="943923"/>
          </a:xfrm>
          <a:solidFill>
            <a:schemeClr val="accent5"/>
          </a:solidFill>
          <a:effectLst>
            <a:glow rad="139700">
              <a:schemeClr val="accent6">
                <a:satMod val="175000"/>
                <a:alpha val="40000"/>
              </a:schemeClr>
            </a:glow>
          </a:effectLst>
        </p:grpSpPr>
        <p:sp>
          <p:nvSpPr>
            <p:cNvPr id="20" name="Rechteck 19">
              <a:extLst>
                <a:ext uri="{FF2B5EF4-FFF2-40B4-BE49-F238E27FC236}">
                  <a16:creationId xmlns:a16="http://schemas.microsoft.com/office/drawing/2014/main" id="{7161101D-F800-4D0B-84B0-A838D13191FB}"/>
                </a:ext>
              </a:extLst>
            </p:cNvPr>
            <p:cNvSpPr/>
            <p:nvPr/>
          </p:nvSpPr>
          <p:spPr>
            <a:xfrm>
              <a:off x="3463036" y="2323068"/>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1" name="Textfeld 20">
              <a:extLst>
                <a:ext uri="{FF2B5EF4-FFF2-40B4-BE49-F238E27FC236}">
                  <a16:creationId xmlns:a16="http://schemas.microsoft.com/office/drawing/2014/main" id="{339E5EEE-41EF-49F3-B961-4D35D145A467}"/>
                </a:ext>
              </a:extLst>
            </p:cNvPr>
            <p:cNvSpPr txBox="1"/>
            <p:nvPr/>
          </p:nvSpPr>
          <p:spPr>
            <a:xfrm>
              <a:off x="3463036" y="2323068"/>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de-DE" sz="1300" dirty="0">
                  <a:solidFill>
                    <a:sysClr val="window" lastClr="FFFFFF"/>
                  </a:solidFill>
                </a:rPr>
                <a:t>9. Craft Clarity</a:t>
              </a:r>
            </a:p>
          </p:txBody>
        </p:sp>
      </p:grpSp>
      <p:grpSp>
        <p:nvGrpSpPr>
          <p:cNvPr id="17" name="Gruppieren 16">
            <a:extLst>
              <a:ext uri="{FF2B5EF4-FFF2-40B4-BE49-F238E27FC236}">
                <a16:creationId xmlns:a16="http://schemas.microsoft.com/office/drawing/2014/main" id="{FEA44CA2-E3F8-4B7B-8E0A-F08EF3E0AA61}"/>
              </a:ext>
            </a:extLst>
          </p:cNvPr>
          <p:cNvGrpSpPr/>
          <p:nvPr/>
        </p:nvGrpSpPr>
        <p:grpSpPr>
          <a:xfrm>
            <a:off x="6381186" y="3550103"/>
            <a:ext cx="1573206" cy="943923"/>
            <a:chOff x="5193562" y="2323068"/>
            <a:chExt cx="1573206" cy="943923"/>
          </a:xfrm>
          <a:solidFill>
            <a:schemeClr val="accent5"/>
          </a:solidFill>
          <a:effectLst>
            <a:glow rad="139700">
              <a:schemeClr val="accent6">
                <a:satMod val="175000"/>
                <a:alpha val="40000"/>
              </a:schemeClr>
            </a:glow>
          </a:effectLst>
        </p:grpSpPr>
        <p:sp>
          <p:nvSpPr>
            <p:cNvPr id="18" name="Rechteck 17">
              <a:extLst>
                <a:ext uri="{FF2B5EF4-FFF2-40B4-BE49-F238E27FC236}">
                  <a16:creationId xmlns:a16="http://schemas.microsoft.com/office/drawing/2014/main" id="{01F910B2-031C-45E8-B40C-45F1CD023781}"/>
                </a:ext>
              </a:extLst>
            </p:cNvPr>
            <p:cNvSpPr/>
            <p:nvPr/>
          </p:nvSpPr>
          <p:spPr>
            <a:xfrm>
              <a:off x="5193562" y="2323068"/>
              <a:ext cx="1573206" cy="943923"/>
            </a:xfrm>
            <a:prstGeom prst="rect">
              <a:avLst/>
            </a:prstGeom>
            <a:grpFill/>
            <a:ln w="12700" cap="flat" cmpd="sng" algn="ctr">
              <a:solidFill>
                <a:srgbClr val="E7E6E6">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9" name="Textfeld 18">
              <a:extLst>
                <a:ext uri="{FF2B5EF4-FFF2-40B4-BE49-F238E27FC236}">
                  <a16:creationId xmlns:a16="http://schemas.microsoft.com/office/drawing/2014/main" id="{25580920-D8E4-47BD-804E-9FE58AF33C9D}"/>
                </a:ext>
              </a:extLst>
            </p:cNvPr>
            <p:cNvSpPr txBox="1"/>
            <p:nvPr/>
          </p:nvSpPr>
          <p:spPr>
            <a:xfrm>
              <a:off x="5193562" y="2323068"/>
              <a:ext cx="1573206" cy="943923"/>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US" sz="1300" dirty="0">
                  <a:solidFill>
                    <a:sysClr val="window" lastClr="FFFFFF"/>
                  </a:solidFill>
                </a:rPr>
                <a:t>12. Radical Collaboration</a:t>
              </a:r>
              <a:endParaRPr lang="de-DE" sz="1300" dirty="0">
                <a:solidFill>
                  <a:sysClr val="window" lastClr="FFFFFF"/>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199B71F5-F4F4-4817-B3BB-D1DE3799F5F9}"/>
              </a:ext>
            </a:extLst>
          </p:cNvPr>
          <p:cNvSpPr>
            <a:spLocks noGrp="1" noChangeArrowheads="1"/>
          </p:cNvSpPr>
          <p:nvPr>
            <p:ph type="title"/>
          </p:nvPr>
        </p:nvSpPr>
        <p:spPr/>
        <p:txBody>
          <a:bodyPr/>
          <a:lstStyle/>
          <a:p>
            <a:r>
              <a:rPr lang="de-DE" altLang="de-DE"/>
              <a:t>Tea or coffee – what do you prefer?</a:t>
            </a:r>
          </a:p>
        </p:txBody>
      </p:sp>
      <p:pic>
        <p:nvPicPr>
          <p:cNvPr id="18435" name="Inhaltsplatzhalter 7">
            <a:extLst>
              <a:ext uri="{FF2B5EF4-FFF2-40B4-BE49-F238E27FC236}">
                <a16:creationId xmlns:a16="http://schemas.microsoft.com/office/drawing/2014/main" id="{54C736F2-F334-49C8-BEAC-85397FD6C9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4200" y="1703388"/>
            <a:ext cx="3890963" cy="2597150"/>
          </a:xfrm>
        </p:spPr>
      </p:pic>
      <p:sp>
        <p:nvSpPr>
          <p:cNvPr id="4" name="Fußzeilenplatzhalter 3">
            <a:extLst>
              <a:ext uri="{FF2B5EF4-FFF2-40B4-BE49-F238E27FC236}">
                <a16:creationId xmlns:a16="http://schemas.microsoft.com/office/drawing/2014/main" id="{61C964C5-FE64-4250-9418-8E2FC8B94D4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251D5E5-67C8-4A6E-8A0E-1C1BFB1C9006}"/>
              </a:ext>
            </a:extLst>
          </p:cNvPr>
          <p:cNvSpPr>
            <a:spLocks noGrp="1"/>
          </p:cNvSpPr>
          <p:nvPr>
            <p:ph type="sldNum" sz="quarter" idx="12"/>
          </p:nvPr>
        </p:nvSpPr>
        <p:spPr/>
        <p:txBody>
          <a:bodyPr/>
          <a:lstStyle/>
          <a:p>
            <a:pPr>
              <a:defRPr/>
            </a:pPr>
            <a:fld id="{577F64AC-5FCF-435F-9E1B-D3658D0F3D14}" type="slidenum">
              <a:rPr lang="de-DE" altLang="de-DE" smtClean="0"/>
              <a:pPr>
                <a:defRPr/>
              </a:pPr>
              <a:t>4</a:t>
            </a:fld>
            <a:endParaRPr lang="de-DE" altLang="de-DE"/>
          </a:p>
        </p:txBody>
      </p:sp>
      <p:pic>
        <p:nvPicPr>
          <p:cNvPr id="18438" name="Grafik 9">
            <a:extLst>
              <a:ext uri="{FF2B5EF4-FFF2-40B4-BE49-F238E27FC236}">
                <a16:creationId xmlns:a16="http://schemas.microsoft.com/office/drawing/2014/main" id="{530696DE-68F1-470D-B0D0-470C54B5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08150"/>
            <a:ext cx="38862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feld 10">
            <a:extLst>
              <a:ext uri="{FF2B5EF4-FFF2-40B4-BE49-F238E27FC236}">
                <a16:creationId xmlns:a16="http://schemas.microsoft.com/office/drawing/2014/main" id="{A04864CD-9E9B-4932-93E3-3A9B8484D8F3}"/>
              </a:ext>
            </a:extLst>
          </p:cNvPr>
          <p:cNvSpPr txBox="1">
            <a:spLocks noChangeArrowheads="1"/>
          </p:cNvSpPr>
          <p:nvPr/>
        </p:nvSpPr>
        <p:spPr bwMode="auto">
          <a:xfrm>
            <a:off x="628650" y="4443413"/>
            <a:ext cx="3846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a:t>
            </a:r>
            <a:r>
              <a:rPr lang="de-DE" altLang="de-DE" sz="1200" dirty="0" err="1"/>
              <a:t>Unknown</a:t>
            </a:r>
            <a:r>
              <a:rPr lang="de-DE" altLang="de-DE" sz="1200" dirty="0"/>
              <a:t> </a:t>
            </a:r>
            <a:r>
              <a:rPr lang="de-DE" altLang="de-DE" sz="1200" dirty="0" err="1"/>
              <a:t>Author</a:t>
            </a:r>
            <a:r>
              <a:rPr lang="de-DE" altLang="de-DE" sz="1200" dirty="0"/>
              <a:t>, Creative Commons</a:t>
            </a:r>
          </a:p>
        </p:txBody>
      </p:sp>
      <p:sp>
        <p:nvSpPr>
          <p:cNvPr id="18440" name="Textfeld 11">
            <a:extLst>
              <a:ext uri="{FF2B5EF4-FFF2-40B4-BE49-F238E27FC236}">
                <a16:creationId xmlns:a16="http://schemas.microsoft.com/office/drawing/2014/main" id="{03E95026-74F5-402B-BCDF-92528039874A}"/>
              </a:ext>
            </a:extLst>
          </p:cNvPr>
          <p:cNvSpPr txBox="1">
            <a:spLocks noChangeArrowheads="1"/>
          </p:cNvSpPr>
          <p:nvPr/>
        </p:nvSpPr>
        <p:spPr bwMode="auto">
          <a:xfrm>
            <a:off x="4475163" y="4443958"/>
            <a:ext cx="3848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BY-SA </a:t>
            </a:r>
            <a:r>
              <a:rPr lang="de-DE" altLang="de-DE" sz="1200" dirty="0" err="1"/>
              <a:t>Unknown</a:t>
            </a:r>
            <a:r>
              <a:rPr lang="de-DE" altLang="de-DE" sz="1200" dirty="0"/>
              <a:t> </a:t>
            </a:r>
            <a:r>
              <a:rPr lang="de-DE" altLang="de-DE" sz="1200" dirty="0" err="1"/>
              <a:t>Author</a:t>
            </a:r>
            <a:r>
              <a:rPr lang="de-DE" altLang="de-DE" sz="1200" dirty="0"/>
              <a:t>, Creative Commons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a:extLst>
              <a:ext uri="{FF2B5EF4-FFF2-40B4-BE49-F238E27FC236}">
                <a16:creationId xmlns:a16="http://schemas.microsoft.com/office/drawing/2014/main" id="{7F83F26B-DAF6-41A8-A649-FBD0B9B07E26}"/>
              </a:ext>
            </a:extLst>
          </p:cNvPr>
          <p:cNvSpPr>
            <a:spLocks noGrp="1" noChangeArrowheads="1"/>
          </p:cNvSpPr>
          <p:nvPr>
            <p:ph type="title"/>
          </p:nvPr>
        </p:nvSpPr>
        <p:spPr/>
        <p:txBody>
          <a:bodyPr/>
          <a:lstStyle/>
          <a:p>
            <a:r>
              <a:rPr lang="de-DE" altLang="de-DE"/>
              <a:t>Target Dimensions and Sustainability</a:t>
            </a:r>
          </a:p>
        </p:txBody>
      </p:sp>
      <p:sp>
        <p:nvSpPr>
          <p:cNvPr id="90115" name="Inhaltsplatzhalter 2">
            <a:extLst>
              <a:ext uri="{FF2B5EF4-FFF2-40B4-BE49-F238E27FC236}">
                <a16:creationId xmlns:a16="http://schemas.microsoft.com/office/drawing/2014/main" id="{534760EC-B579-4147-8C09-156283688353}"/>
              </a:ext>
            </a:extLst>
          </p:cNvPr>
          <p:cNvSpPr>
            <a:spLocks noGrp="1" noChangeArrowheads="1"/>
          </p:cNvSpPr>
          <p:nvPr>
            <p:ph idx="1"/>
          </p:nvPr>
        </p:nvSpPr>
        <p:spPr>
          <a:xfrm>
            <a:off x="628650" y="1370013"/>
            <a:ext cx="4664075" cy="3262312"/>
          </a:xfrm>
        </p:spPr>
        <p:txBody>
          <a:bodyPr/>
          <a:lstStyle/>
          <a:p>
            <a:pPr marL="0" indent="0">
              <a:buFont typeface="Arial" panose="020B0604020202020204" pitchFamily="34" charset="0"/>
              <a:buNone/>
            </a:pPr>
            <a:r>
              <a:rPr lang="en-GB" altLang="de-DE"/>
              <a:t>Combining </a:t>
            </a:r>
            <a:r>
              <a:rPr lang="en-GB" altLang="de-DE" i="1"/>
              <a:t>economic prosperity </a:t>
            </a:r>
            <a:r>
              <a:rPr lang="en-GB" altLang="de-DE"/>
              <a:t>with </a:t>
            </a:r>
            <a:r>
              <a:rPr lang="en-GB" altLang="de-DE" i="1"/>
              <a:t>socially just conditions</a:t>
            </a:r>
            <a:r>
              <a:rPr lang="en-GB" altLang="de-DE"/>
              <a:t>, while </a:t>
            </a:r>
            <a:r>
              <a:rPr lang="en-GB" altLang="de-DE" i="1"/>
              <a:t>minimising environmental pollution</a:t>
            </a:r>
            <a:r>
              <a:rPr lang="en-GB" altLang="de-DE"/>
              <a:t> and</a:t>
            </a:r>
            <a:r>
              <a:rPr lang="en-GB" altLang="de-DE" i="1"/>
              <a:t> conserving natural resources</a:t>
            </a:r>
            <a:r>
              <a:rPr lang="en-GB" altLang="de-DE"/>
              <a:t> and not imposing burdens on future generations that would impair their life chances compared with today’s, has become the objective of both international and national policy (de Haan, n. d.). </a:t>
            </a:r>
            <a:endParaRPr lang="en-US" altLang="de-DE"/>
          </a:p>
        </p:txBody>
      </p:sp>
      <p:sp>
        <p:nvSpPr>
          <p:cNvPr id="4" name="Fußzeilenplatzhalter 3">
            <a:extLst>
              <a:ext uri="{FF2B5EF4-FFF2-40B4-BE49-F238E27FC236}">
                <a16:creationId xmlns:a16="http://schemas.microsoft.com/office/drawing/2014/main" id="{F178935D-3314-4339-9501-4B0BB7D0464B}"/>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E0690D1-0527-4FE7-B3ED-0A9410714A80}"/>
              </a:ext>
            </a:extLst>
          </p:cNvPr>
          <p:cNvSpPr>
            <a:spLocks noGrp="1"/>
          </p:cNvSpPr>
          <p:nvPr>
            <p:ph type="sldNum" sz="quarter" idx="12"/>
          </p:nvPr>
        </p:nvSpPr>
        <p:spPr/>
        <p:txBody>
          <a:bodyPr/>
          <a:lstStyle/>
          <a:p>
            <a:pPr>
              <a:defRPr/>
            </a:pPr>
            <a:fld id="{88BA6783-C20F-4474-A9AC-5A4CA2EA827D}" type="slidenum">
              <a:rPr lang="de-DE" altLang="de-DE" smtClean="0"/>
              <a:pPr>
                <a:defRPr/>
              </a:pPr>
              <a:t>40</a:t>
            </a:fld>
            <a:endParaRPr lang="de-DE" altLang="de-DE"/>
          </a:p>
        </p:txBody>
      </p:sp>
      <p:grpSp>
        <p:nvGrpSpPr>
          <p:cNvPr id="90118" name="Gruppieren 6">
            <a:extLst>
              <a:ext uri="{FF2B5EF4-FFF2-40B4-BE49-F238E27FC236}">
                <a16:creationId xmlns:a16="http://schemas.microsoft.com/office/drawing/2014/main" id="{688EBA7B-6C01-41FF-B1A2-CF5AA315EFF1}"/>
              </a:ext>
            </a:extLst>
          </p:cNvPr>
          <p:cNvGrpSpPr>
            <a:grpSpLocks/>
          </p:cNvGrpSpPr>
          <p:nvPr/>
        </p:nvGrpSpPr>
        <p:grpSpPr bwMode="auto">
          <a:xfrm>
            <a:off x="6229350" y="1335088"/>
            <a:ext cx="1957388" cy="1957387"/>
            <a:chOff x="2964656" y="40778"/>
            <a:chExt cx="1957387" cy="1957387"/>
          </a:xfrm>
        </p:grpSpPr>
        <p:sp>
          <p:nvSpPr>
            <p:cNvPr id="14" name="Ellipse 13">
              <a:extLst>
                <a:ext uri="{FF2B5EF4-FFF2-40B4-BE49-F238E27FC236}">
                  <a16:creationId xmlns:a16="http://schemas.microsoft.com/office/drawing/2014/main" id="{E12F509C-B5AB-439D-AE9C-0FCE9D06F809}"/>
                </a:ext>
              </a:extLst>
            </p:cNvPr>
            <p:cNvSpPr/>
            <p:nvPr/>
          </p:nvSpPr>
          <p:spPr>
            <a:xfrm>
              <a:off x="2964656" y="40778"/>
              <a:ext cx="1957387" cy="1957387"/>
            </a:xfrm>
            <a:prstGeom prst="ellipse">
              <a:avLst/>
            </a:prstGeom>
            <a:solidFill>
              <a:srgbClr val="92D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5" name="Ellipse 4">
              <a:extLst>
                <a:ext uri="{FF2B5EF4-FFF2-40B4-BE49-F238E27FC236}">
                  <a16:creationId xmlns:a16="http://schemas.microsoft.com/office/drawing/2014/main" id="{90FA220B-431A-49B5-94B0-CEDCC56B6972}"/>
                </a:ext>
              </a:extLst>
            </p:cNvPr>
            <p:cNvSpPr txBox="1"/>
            <p:nvPr/>
          </p:nvSpPr>
          <p:spPr>
            <a:xfrm>
              <a:off x="3225006" y="383678"/>
              <a:ext cx="1436687" cy="881062"/>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066800">
                <a:lnSpc>
                  <a:spcPct val="90000"/>
                </a:lnSpc>
                <a:spcAft>
                  <a:spcPct val="35000"/>
                </a:spcAft>
                <a:defRPr/>
              </a:pPr>
              <a:r>
                <a:rPr lang="de-DE" b="1" dirty="0"/>
                <a:t>Ecology:</a:t>
              </a:r>
              <a:r>
                <a:rPr lang="de-DE" dirty="0"/>
                <a:t> minimising environmental impact</a:t>
              </a:r>
            </a:p>
          </p:txBody>
        </p:sp>
      </p:grpSp>
      <p:grpSp>
        <p:nvGrpSpPr>
          <p:cNvPr id="90119" name="Gruppieren 7">
            <a:extLst>
              <a:ext uri="{FF2B5EF4-FFF2-40B4-BE49-F238E27FC236}">
                <a16:creationId xmlns:a16="http://schemas.microsoft.com/office/drawing/2014/main" id="{3CDD4DF8-696F-472F-A0C1-6D5DEBB4E3B0}"/>
              </a:ext>
            </a:extLst>
          </p:cNvPr>
          <p:cNvGrpSpPr>
            <a:grpSpLocks/>
          </p:cNvGrpSpPr>
          <p:nvPr/>
        </p:nvGrpSpPr>
        <p:grpSpPr bwMode="auto">
          <a:xfrm>
            <a:off x="6935788" y="2559050"/>
            <a:ext cx="1957387" cy="1957388"/>
            <a:chOff x="3670946" y="1264145"/>
            <a:chExt cx="1957387" cy="1957387"/>
          </a:xfrm>
        </p:grpSpPr>
        <p:sp>
          <p:nvSpPr>
            <p:cNvPr id="12" name="Ellipse 11">
              <a:extLst>
                <a:ext uri="{FF2B5EF4-FFF2-40B4-BE49-F238E27FC236}">
                  <a16:creationId xmlns:a16="http://schemas.microsoft.com/office/drawing/2014/main" id="{A31A5588-1A5D-4732-93B5-C1F23B921841}"/>
                </a:ext>
              </a:extLst>
            </p:cNvPr>
            <p:cNvSpPr/>
            <p:nvPr/>
          </p:nvSpPr>
          <p:spPr>
            <a:xfrm>
              <a:off x="3670946" y="1264145"/>
              <a:ext cx="1957387" cy="1957387"/>
            </a:xfrm>
            <a:prstGeom prst="ellipse">
              <a:avLst/>
            </a:prstGeom>
            <a:solidFill>
              <a:srgbClr val="FFFF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Ellipse 6">
              <a:extLst>
                <a:ext uri="{FF2B5EF4-FFF2-40B4-BE49-F238E27FC236}">
                  <a16:creationId xmlns:a16="http://schemas.microsoft.com/office/drawing/2014/main" id="{218E96F7-2700-44E4-B217-363D4F4AD43F}"/>
                </a:ext>
              </a:extLst>
            </p:cNvPr>
            <p:cNvSpPr txBox="1"/>
            <p:nvPr/>
          </p:nvSpPr>
          <p:spPr>
            <a:xfrm>
              <a:off x="4269433" y="1770558"/>
              <a:ext cx="1174750" cy="1076324"/>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066800">
                <a:lnSpc>
                  <a:spcPct val="90000"/>
                </a:lnSpc>
                <a:spcAft>
                  <a:spcPct val="35000"/>
                </a:spcAft>
                <a:defRPr/>
              </a:pPr>
              <a:r>
                <a:rPr lang="de-DE" b="1" dirty="0"/>
                <a:t>Society:</a:t>
              </a:r>
              <a:br>
                <a:rPr lang="de-DE" dirty="0"/>
              </a:br>
              <a:r>
                <a:rPr lang="de-DE" dirty="0"/>
                <a:t>fair living conditions</a:t>
              </a:r>
            </a:p>
          </p:txBody>
        </p:sp>
      </p:grpSp>
      <p:grpSp>
        <p:nvGrpSpPr>
          <p:cNvPr id="90120" name="Gruppieren 8">
            <a:extLst>
              <a:ext uri="{FF2B5EF4-FFF2-40B4-BE49-F238E27FC236}">
                <a16:creationId xmlns:a16="http://schemas.microsoft.com/office/drawing/2014/main" id="{A5269CDE-237F-460C-8442-9A4233020FEC}"/>
              </a:ext>
            </a:extLst>
          </p:cNvPr>
          <p:cNvGrpSpPr>
            <a:grpSpLocks/>
          </p:cNvGrpSpPr>
          <p:nvPr/>
        </p:nvGrpSpPr>
        <p:grpSpPr bwMode="auto">
          <a:xfrm>
            <a:off x="5522913" y="2559050"/>
            <a:ext cx="1957387" cy="1957388"/>
            <a:chOff x="2258365" y="1264145"/>
            <a:chExt cx="1957387" cy="1957387"/>
          </a:xfrm>
        </p:grpSpPr>
        <p:sp>
          <p:nvSpPr>
            <p:cNvPr id="10" name="Ellipse 9">
              <a:extLst>
                <a:ext uri="{FF2B5EF4-FFF2-40B4-BE49-F238E27FC236}">
                  <a16:creationId xmlns:a16="http://schemas.microsoft.com/office/drawing/2014/main" id="{135FC761-35F1-490B-B77C-FCFFEF856F38}"/>
                </a:ext>
              </a:extLst>
            </p:cNvPr>
            <p:cNvSpPr/>
            <p:nvPr/>
          </p:nvSpPr>
          <p:spPr>
            <a:xfrm>
              <a:off x="2258365" y="1264145"/>
              <a:ext cx="1957387" cy="195738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Ellipse 8">
              <a:extLst>
                <a:ext uri="{FF2B5EF4-FFF2-40B4-BE49-F238E27FC236}">
                  <a16:creationId xmlns:a16="http://schemas.microsoft.com/office/drawing/2014/main" id="{1065740A-FFB4-47B9-881E-A2B91D6CF1A0}"/>
                </a:ext>
              </a:extLst>
            </p:cNvPr>
            <p:cNvSpPr txBox="1"/>
            <p:nvPr/>
          </p:nvSpPr>
          <p:spPr>
            <a:xfrm>
              <a:off x="2442515" y="1770558"/>
              <a:ext cx="1174750" cy="1076324"/>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1066800">
                <a:lnSpc>
                  <a:spcPct val="90000"/>
                </a:lnSpc>
                <a:spcAft>
                  <a:spcPct val="35000"/>
                </a:spcAft>
                <a:defRPr/>
              </a:pPr>
              <a:r>
                <a:rPr lang="de-DE" b="1" dirty="0"/>
                <a:t>Economy:</a:t>
              </a:r>
              <a:r>
                <a:rPr lang="de-DE" dirty="0"/>
                <a:t> economic prosperity</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CB0545AA-C543-47CB-B436-163513C9635A}"/>
              </a:ext>
            </a:extLst>
          </p:cNvPr>
          <p:cNvSpPr>
            <a:spLocks noGrp="1" noChangeArrowheads="1"/>
          </p:cNvSpPr>
          <p:nvPr>
            <p:ph type="title"/>
          </p:nvPr>
        </p:nvSpPr>
        <p:spPr/>
        <p:txBody>
          <a:bodyPr/>
          <a:lstStyle/>
          <a:p>
            <a:r>
              <a:rPr lang="de-DE" altLang="de-DE" dirty="0"/>
              <a:t>Innovation Model </a:t>
            </a:r>
            <a:r>
              <a:rPr lang="de-DE" altLang="de-DE" dirty="0" err="1"/>
              <a:t>through</a:t>
            </a:r>
            <a:r>
              <a:rPr lang="de-DE" altLang="de-DE" dirty="0"/>
              <a:t> Design </a:t>
            </a:r>
            <a:r>
              <a:rPr lang="de-DE" altLang="de-DE" dirty="0" err="1"/>
              <a:t>Thinking</a:t>
            </a:r>
            <a:endParaRPr lang="de-DE" altLang="de-DE" dirty="0"/>
          </a:p>
        </p:txBody>
      </p:sp>
      <p:sp>
        <p:nvSpPr>
          <p:cNvPr id="92163" name="Inhaltsplatzhalter 2">
            <a:extLst>
              <a:ext uri="{FF2B5EF4-FFF2-40B4-BE49-F238E27FC236}">
                <a16:creationId xmlns:a16="http://schemas.microsoft.com/office/drawing/2014/main" id="{67FA1CCA-C3E6-40E6-9F6D-A12E0F23AE6A}"/>
              </a:ext>
            </a:extLst>
          </p:cNvPr>
          <p:cNvSpPr>
            <a:spLocks noGrp="1" noChangeArrowheads="1"/>
          </p:cNvSpPr>
          <p:nvPr>
            <p:ph idx="1"/>
          </p:nvPr>
        </p:nvSpPr>
        <p:spPr>
          <a:xfrm>
            <a:off x="628650" y="1370013"/>
            <a:ext cx="3943350" cy="3262312"/>
          </a:xfrm>
        </p:spPr>
        <p:txBody>
          <a:bodyPr/>
          <a:lstStyle/>
          <a:p>
            <a:r>
              <a:rPr lang="en-GB" altLang="de-DE" dirty="0"/>
              <a:t>Only when the intersection of all three areas is given, “real” innovation has been created.</a:t>
            </a:r>
          </a:p>
          <a:p>
            <a:r>
              <a:rPr lang="en-GB" altLang="de-DE" dirty="0"/>
              <a:t>Design Thinking is the tool, mindset and process which enables that kind of innovation.</a:t>
            </a:r>
          </a:p>
          <a:p>
            <a:r>
              <a:rPr lang="en-GB" altLang="de-DE" dirty="0"/>
              <a:t>De </a:t>
            </a:r>
            <a:r>
              <a:rPr lang="en-GB" altLang="de-DE" dirty="0" err="1"/>
              <a:t>Haan’s</a:t>
            </a:r>
            <a:r>
              <a:rPr lang="en-GB" altLang="de-DE" dirty="0"/>
              <a:t> target dimensions of sustainability are in accordance with IDEO’s and </a:t>
            </a:r>
            <a:r>
              <a:rPr lang="en-GB" altLang="de-DE" dirty="0" err="1"/>
              <a:t>d.school’s</a:t>
            </a:r>
            <a:r>
              <a:rPr lang="en-GB" altLang="de-DE" dirty="0"/>
              <a:t> definition of innovation.</a:t>
            </a:r>
          </a:p>
        </p:txBody>
      </p:sp>
      <p:sp>
        <p:nvSpPr>
          <p:cNvPr id="4" name="Fußzeilenplatzhalter 3">
            <a:extLst>
              <a:ext uri="{FF2B5EF4-FFF2-40B4-BE49-F238E27FC236}">
                <a16:creationId xmlns:a16="http://schemas.microsoft.com/office/drawing/2014/main" id="{DC81F152-CC79-4734-A4FE-14D9E54181B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C647059-0A92-40FF-AEED-D27A577A03FE}"/>
              </a:ext>
            </a:extLst>
          </p:cNvPr>
          <p:cNvSpPr>
            <a:spLocks noGrp="1"/>
          </p:cNvSpPr>
          <p:nvPr>
            <p:ph type="sldNum" sz="quarter" idx="12"/>
          </p:nvPr>
        </p:nvSpPr>
        <p:spPr/>
        <p:txBody>
          <a:bodyPr/>
          <a:lstStyle/>
          <a:p>
            <a:pPr>
              <a:defRPr/>
            </a:pPr>
            <a:fld id="{EE88A06E-F714-48C6-A3A2-EA053B812F48}" type="slidenum">
              <a:rPr lang="de-DE" altLang="de-DE" smtClean="0"/>
              <a:pPr>
                <a:defRPr/>
              </a:pPr>
              <a:t>41</a:t>
            </a:fld>
            <a:endParaRPr lang="de-DE" altLang="de-DE"/>
          </a:p>
        </p:txBody>
      </p:sp>
      <p:graphicFrame>
        <p:nvGraphicFramePr>
          <p:cNvPr id="15" name="Diagramm 14">
            <a:extLst>
              <a:ext uri="{FF2B5EF4-FFF2-40B4-BE49-F238E27FC236}">
                <a16:creationId xmlns:a16="http://schemas.microsoft.com/office/drawing/2014/main" id="{1EDEC0CE-66E3-43AE-B116-E7B82659BC04}"/>
              </a:ext>
            </a:extLst>
          </p:cNvPr>
          <p:cNvGraphicFramePr/>
          <p:nvPr/>
        </p:nvGraphicFramePr>
        <p:xfrm>
          <a:off x="4572000" y="1291182"/>
          <a:ext cx="4885103" cy="3152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el 1">
            <a:extLst>
              <a:ext uri="{FF2B5EF4-FFF2-40B4-BE49-F238E27FC236}">
                <a16:creationId xmlns:a16="http://schemas.microsoft.com/office/drawing/2014/main" id="{33D8AABD-6E85-4FC2-A852-F165327D19E3}"/>
              </a:ext>
            </a:extLst>
          </p:cNvPr>
          <p:cNvSpPr>
            <a:spLocks noGrp="1" noChangeArrowheads="1"/>
          </p:cNvSpPr>
          <p:nvPr>
            <p:ph type="title"/>
          </p:nvPr>
        </p:nvSpPr>
        <p:spPr/>
        <p:txBody>
          <a:bodyPr/>
          <a:lstStyle/>
          <a:p>
            <a:r>
              <a:rPr lang="de-DE" altLang="de-DE"/>
              <a:t>Innovation Model and Target Dimensions of Sustainability in Comparison</a:t>
            </a:r>
          </a:p>
        </p:txBody>
      </p:sp>
      <p:sp>
        <p:nvSpPr>
          <p:cNvPr id="4" name="Fußzeilenplatzhalter 3">
            <a:extLst>
              <a:ext uri="{FF2B5EF4-FFF2-40B4-BE49-F238E27FC236}">
                <a16:creationId xmlns:a16="http://schemas.microsoft.com/office/drawing/2014/main" id="{BC043124-269B-4455-BB68-B1B231A221B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C9C359B-7742-4DA1-A2F0-BF1CCACEEB89}"/>
              </a:ext>
            </a:extLst>
          </p:cNvPr>
          <p:cNvSpPr>
            <a:spLocks noGrp="1"/>
          </p:cNvSpPr>
          <p:nvPr>
            <p:ph type="sldNum" sz="quarter" idx="12"/>
          </p:nvPr>
        </p:nvSpPr>
        <p:spPr/>
        <p:txBody>
          <a:bodyPr/>
          <a:lstStyle/>
          <a:p>
            <a:pPr>
              <a:defRPr/>
            </a:pPr>
            <a:fld id="{A78109EE-A07C-4B61-9853-D19C55B99728}" type="slidenum">
              <a:rPr lang="de-DE" altLang="de-DE" smtClean="0"/>
              <a:pPr>
                <a:defRPr/>
              </a:pPr>
              <a:t>42</a:t>
            </a:fld>
            <a:endParaRPr lang="de-DE" altLang="de-DE"/>
          </a:p>
        </p:txBody>
      </p:sp>
      <p:graphicFrame>
        <p:nvGraphicFramePr>
          <p:cNvPr id="15" name="Diagramm 14">
            <a:extLst>
              <a:ext uri="{FF2B5EF4-FFF2-40B4-BE49-F238E27FC236}">
                <a16:creationId xmlns:a16="http://schemas.microsoft.com/office/drawing/2014/main" id="{84D3453B-DC1E-4AB8-8266-6F23DA3B2E1A}"/>
              </a:ext>
            </a:extLst>
          </p:cNvPr>
          <p:cNvGraphicFramePr/>
          <p:nvPr/>
        </p:nvGraphicFramePr>
        <p:xfrm>
          <a:off x="107504" y="1340587"/>
          <a:ext cx="4890388" cy="3175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m 17">
            <a:extLst>
              <a:ext uri="{FF2B5EF4-FFF2-40B4-BE49-F238E27FC236}">
                <a16:creationId xmlns:a16="http://schemas.microsoft.com/office/drawing/2014/main" id="{678E1F5C-EDBA-4E45-B61C-942BD9B54780}"/>
              </a:ext>
            </a:extLst>
          </p:cNvPr>
          <p:cNvGraphicFramePr/>
          <p:nvPr/>
        </p:nvGraphicFramePr>
        <p:xfrm>
          <a:off x="4211960" y="1340587"/>
          <a:ext cx="4890388" cy="31753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3191" name="Textfeld 18">
            <a:extLst>
              <a:ext uri="{FF2B5EF4-FFF2-40B4-BE49-F238E27FC236}">
                <a16:creationId xmlns:a16="http://schemas.microsoft.com/office/drawing/2014/main" id="{A828C3A6-CDFF-4620-93F6-D13B53684694}"/>
              </a:ext>
            </a:extLst>
          </p:cNvPr>
          <p:cNvSpPr txBox="1">
            <a:spLocks noChangeArrowheads="1"/>
          </p:cNvSpPr>
          <p:nvPr/>
        </p:nvSpPr>
        <p:spPr bwMode="auto">
          <a:xfrm>
            <a:off x="628650" y="4498975"/>
            <a:ext cx="819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de-DE" sz="1200"/>
              <a:t>Designing an ecologically oriented future can be understood as an innovation desired by mankind.</a:t>
            </a:r>
            <a:br>
              <a:rPr lang="en-GB" altLang="de-DE" sz="1200"/>
            </a:br>
            <a:r>
              <a:rPr lang="en-GB" altLang="de-DE" sz="1200"/>
              <a:t>Modified from Högsdal &amp; Grundmeier, 2021 </a:t>
            </a:r>
          </a:p>
        </p:txBody>
      </p:sp>
      <p:sp>
        <p:nvSpPr>
          <p:cNvPr id="93192" name="Textfeld 19">
            <a:extLst>
              <a:ext uri="{FF2B5EF4-FFF2-40B4-BE49-F238E27FC236}">
                <a16:creationId xmlns:a16="http://schemas.microsoft.com/office/drawing/2014/main" id="{31D68913-75B0-4D1E-8F1A-A88FACC60D3B}"/>
              </a:ext>
            </a:extLst>
          </p:cNvPr>
          <p:cNvSpPr txBox="1">
            <a:spLocks noChangeArrowheads="1"/>
          </p:cNvSpPr>
          <p:nvPr/>
        </p:nvSpPr>
        <p:spPr bwMode="auto">
          <a:xfrm>
            <a:off x="1385888" y="1143000"/>
            <a:ext cx="2333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Innovation Model by IDEO</a:t>
            </a:r>
          </a:p>
        </p:txBody>
      </p:sp>
      <p:sp>
        <p:nvSpPr>
          <p:cNvPr id="93193" name="Textfeld 20">
            <a:extLst>
              <a:ext uri="{FF2B5EF4-FFF2-40B4-BE49-F238E27FC236}">
                <a16:creationId xmlns:a16="http://schemas.microsoft.com/office/drawing/2014/main" id="{D118481E-59B3-420A-A573-8BCA3133BC8C}"/>
              </a:ext>
            </a:extLst>
          </p:cNvPr>
          <p:cNvSpPr txBox="1">
            <a:spLocks noChangeArrowheads="1"/>
          </p:cNvSpPr>
          <p:nvPr/>
        </p:nvSpPr>
        <p:spPr bwMode="auto">
          <a:xfrm>
            <a:off x="5148263" y="1106488"/>
            <a:ext cx="289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Target Dimensions of Sustainability by de Haan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77E6806B-1D59-4A89-9E28-10032B2788FD}"/>
              </a:ext>
            </a:extLst>
          </p:cNvPr>
          <p:cNvSpPr>
            <a:spLocks noGrp="1" noChangeArrowheads="1"/>
          </p:cNvSpPr>
          <p:nvPr>
            <p:ph type="title"/>
          </p:nvPr>
        </p:nvSpPr>
        <p:spPr/>
        <p:txBody>
          <a:bodyPr/>
          <a:lstStyle/>
          <a:p>
            <a:r>
              <a:rPr lang="en-US" altLang="de-DE" dirty="0"/>
              <a:t>Design Thinking as an Enabler of Design Competence with regard to ESD</a:t>
            </a:r>
          </a:p>
        </p:txBody>
      </p:sp>
      <p:sp>
        <p:nvSpPr>
          <p:cNvPr id="95235" name="Inhaltsplatzhalter 2">
            <a:extLst>
              <a:ext uri="{FF2B5EF4-FFF2-40B4-BE49-F238E27FC236}">
                <a16:creationId xmlns:a16="http://schemas.microsoft.com/office/drawing/2014/main" id="{E047B48A-A228-4C67-B8EF-E8176BD220A6}"/>
              </a:ext>
            </a:extLst>
          </p:cNvPr>
          <p:cNvSpPr>
            <a:spLocks noGrp="1" noChangeArrowheads="1"/>
          </p:cNvSpPr>
          <p:nvPr>
            <p:ph idx="1"/>
          </p:nvPr>
        </p:nvSpPr>
        <p:spPr>
          <a:xfrm>
            <a:off x="628650" y="1370013"/>
            <a:ext cx="8120063" cy="3262312"/>
          </a:xfrm>
        </p:spPr>
        <p:txBody>
          <a:bodyPr/>
          <a:lstStyle/>
          <a:p>
            <a:r>
              <a:rPr lang="en-GB" altLang="de-DE" dirty="0"/>
              <a:t>At the beginning of the millennium, the </a:t>
            </a:r>
            <a:r>
              <a:rPr lang="en-US" altLang="de-DE" dirty="0"/>
              <a:t>US design agency </a:t>
            </a:r>
            <a:r>
              <a:rPr lang="en-GB" altLang="de-DE" dirty="0"/>
              <a:t>IDEO </a:t>
            </a:r>
            <a:r>
              <a:rPr lang="en-US" altLang="de-DE" dirty="0"/>
              <a:t>pushed for innovation, especially in technology-related areas by applying Design Thinking as a new method.</a:t>
            </a:r>
          </a:p>
          <a:p>
            <a:r>
              <a:rPr lang="en-US" altLang="de-DE" dirty="0"/>
              <a:t>This became necessary due to a standstill in the area of technological innovations (Brown, 2009; </a:t>
            </a:r>
            <a:r>
              <a:rPr lang="en-US" altLang="de-DE" dirty="0" err="1"/>
              <a:t>Meinel</a:t>
            </a:r>
            <a:r>
              <a:rPr lang="en-US" altLang="de-DE" dirty="0"/>
              <a:t> et al., 2015).</a:t>
            </a:r>
          </a:p>
          <a:p>
            <a:r>
              <a:rPr lang="en-US" altLang="de-DE" dirty="0"/>
              <a:t>This circumstance can be compared with the situation in the textile and fashion sector that makes it difficult – but at the same time urgently requires – to implement an orientation towards sustainability. </a:t>
            </a:r>
          </a:p>
          <a:p>
            <a:r>
              <a:rPr lang="en-US" altLang="de-DE" dirty="0"/>
              <a:t>The comparison leads to the assumption that Design Thinking has high potential to implement ESD in this industrial sector and should therefore be implemented in textile education. </a:t>
            </a:r>
            <a:endParaRPr lang="de-DE" altLang="de-DE" dirty="0"/>
          </a:p>
        </p:txBody>
      </p:sp>
      <p:sp>
        <p:nvSpPr>
          <p:cNvPr id="4" name="Fußzeilenplatzhalter 3">
            <a:extLst>
              <a:ext uri="{FF2B5EF4-FFF2-40B4-BE49-F238E27FC236}">
                <a16:creationId xmlns:a16="http://schemas.microsoft.com/office/drawing/2014/main" id="{CFF0085E-84BA-44B9-A0E3-42C54B6356D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9804FB4-B635-413A-9A2B-66ABAFF8DA14}"/>
              </a:ext>
            </a:extLst>
          </p:cNvPr>
          <p:cNvSpPr>
            <a:spLocks noGrp="1"/>
          </p:cNvSpPr>
          <p:nvPr>
            <p:ph type="sldNum" sz="quarter" idx="12"/>
          </p:nvPr>
        </p:nvSpPr>
        <p:spPr/>
        <p:txBody>
          <a:bodyPr/>
          <a:lstStyle/>
          <a:p>
            <a:pPr>
              <a:defRPr/>
            </a:pPr>
            <a:fld id="{0E97AB6B-D0A1-42E8-B110-18F4BB295467}" type="slidenum">
              <a:rPr lang="de-DE" altLang="de-DE" smtClean="0"/>
              <a:pPr>
                <a:defRPr/>
              </a:pPr>
              <a:t>43</a:t>
            </a:fld>
            <a:endParaRPr lang="de-DE" alt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a:extLst>
              <a:ext uri="{FF2B5EF4-FFF2-40B4-BE49-F238E27FC236}">
                <a16:creationId xmlns:a16="http://schemas.microsoft.com/office/drawing/2014/main" id="{40F741AB-CDB5-46E1-94A6-F36285C418AB}"/>
              </a:ext>
            </a:extLst>
          </p:cNvPr>
          <p:cNvSpPr>
            <a:spLocks noGrp="1" noChangeArrowheads="1"/>
          </p:cNvSpPr>
          <p:nvPr>
            <p:ph type="title"/>
          </p:nvPr>
        </p:nvSpPr>
        <p:spPr/>
        <p:txBody>
          <a:bodyPr/>
          <a:lstStyle/>
          <a:p>
            <a:r>
              <a:rPr lang="en-US" altLang="de-DE" dirty="0"/>
              <a:t>Design Thinking as a Method of Research-Based Learning</a:t>
            </a:r>
            <a:endParaRPr lang="de-DE" altLang="de-DE" dirty="0"/>
          </a:p>
        </p:txBody>
      </p:sp>
      <p:sp>
        <p:nvSpPr>
          <p:cNvPr id="97283" name="Inhaltsplatzhalter 2">
            <a:extLst>
              <a:ext uri="{FF2B5EF4-FFF2-40B4-BE49-F238E27FC236}">
                <a16:creationId xmlns:a16="http://schemas.microsoft.com/office/drawing/2014/main" id="{E328A478-44E0-4B44-B7EF-D02B6F7AC6A5}"/>
              </a:ext>
            </a:extLst>
          </p:cNvPr>
          <p:cNvSpPr>
            <a:spLocks noGrp="1" noChangeArrowheads="1"/>
          </p:cNvSpPr>
          <p:nvPr>
            <p:ph idx="1"/>
          </p:nvPr>
        </p:nvSpPr>
        <p:spPr/>
        <p:txBody>
          <a:bodyPr/>
          <a:lstStyle/>
          <a:p>
            <a:r>
              <a:rPr lang="en-US" altLang="de-DE"/>
              <a:t>Deep experiences, lively stimulation and imaginative encouragement on the part of the teachers should lead to the fact that children solve problems in a creative way and are enabled to draw their conclusions.</a:t>
            </a:r>
            <a:r>
              <a:rPr lang="de-DE" altLang="de-DE"/>
              <a:t> (Foster, 1974).</a:t>
            </a:r>
          </a:p>
          <a:p>
            <a:r>
              <a:rPr lang="en-US" altLang="de-DE"/>
              <a:t>Independent learning should be learned and learners’ autonomy should be enabled at every stage of the learning process.</a:t>
            </a:r>
            <a:r>
              <a:rPr lang="de-DE" altLang="de-DE"/>
              <a:t> (Klafki, 2003).</a:t>
            </a:r>
          </a:p>
          <a:p>
            <a:r>
              <a:rPr lang="en-US" altLang="de-DE"/>
              <a:t>One’s own actions should enable the acquisition and the advancement of knowledge and the ability to solve problems</a:t>
            </a:r>
            <a:r>
              <a:rPr lang="de-DE" altLang="de-DE"/>
              <a:t>. (Winter, 2016, p. 3).</a:t>
            </a:r>
          </a:p>
        </p:txBody>
      </p:sp>
      <p:sp>
        <p:nvSpPr>
          <p:cNvPr id="4" name="Fußzeilenplatzhalter 3">
            <a:extLst>
              <a:ext uri="{FF2B5EF4-FFF2-40B4-BE49-F238E27FC236}">
                <a16:creationId xmlns:a16="http://schemas.microsoft.com/office/drawing/2014/main" id="{E760F019-7015-44C1-9FE6-B7FEE73CFE3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389EE9C-B909-4144-92D2-22F899936435}"/>
              </a:ext>
            </a:extLst>
          </p:cNvPr>
          <p:cNvSpPr>
            <a:spLocks noGrp="1"/>
          </p:cNvSpPr>
          <p:nvPr>
            <p:ph type="sldNum" sz="quarter" idx="12"/>
          </p:nvPr>
        </p:nvSpPr>
        <p:spPr/>
        <p:txBody>
          <a:bodyPr/>
          <a:lstStyle/>
          <a:p>
            <a:pPr>
              <a:defRPr/>
            </a:pPr>
            <a:fld id="{257CCB73-6931-45F3-A73C-E22ED209FF39}" type="slidenum">
              <a:rPr lang="de-DE" altLang="de-DE" smtClean="0"/>
              <a:pPr>
                <a:defRPr/>
              </a:pPr>
              <a:t>44</a:t>
            </a:fld>
            <a:endParaRPr lang="de-DE" altLang="de-DE"/>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Grafik 1">
            <a:extLst>
              <a:ext uri="{FF2B5EF4-FFF2-40B4-BE49-F238E27FC236}">
                <a16:creationId xmlns:a16="http://schemas.microsoft.com/office/drawing/2014/main" id="{9C1348E3-5826-41A3-885B-64517A677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2884488"/>
            <a:ext cx="4687887"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el 1">
            <a:extLst>
              <a:ext uri="{FF2B5EF4-FFF2-40B4-BE49-F238E27FC236}">
                <a16:creationId xmlns:a16="http://schemas.microsoft.com/office/drawing/2014/main" id="{98F8BA10-30B5-4C7A-B3E6-370555B8E20E}"/>
              </a:ext>
            </a:extLst>
          </p:cNvPr>
          <p:cNvSpPr>
            <a:spLocks noGrp="1" noChangeArrowheads="1"/>
          </p:cNvSpPr>
          <p:nvPr>
            <p:ph type="title"/>
          </p:nvPr>
        </p:nvSpPr>
        <p:spPr/>
        <p:txBody>
          <a:bodyPr/>
          <a:lstStyle/>
          <a:p>
            <a:r>
              <a:rPr lang="en-US" altLang="de-DE" dirty="0"/>
              <a:t>Design Thinking and Research Processes</a:t>
            </a:r>
            <a:endParaRPr lang="de-DE" altLang="de-DE" dirty="0"/>
          </a:p>
        </p:txBody>
      </p:sp>
      <p:sp>
        <p:nvSpPr>
          <p:cNvPr id="99332" name="Inhaltsplatzhalter 2">
            <a:extLst>
              <a:ext uri="{FF2B5EF4-FFF2-40B4-BE49-F238E27FC236}">
                <a16:creationId xmlns:a16="http://schemas.microsoft.com/office/drawing/2014/main" id="{949B6416-EFF5-42B6-B8CD-C04DDC0F17E5}"/>
              </a:ext>
            </a:extLst>
          </p:cNvPr>
          <p:cNvSpPr>
            <a:spLocks noGrp="1" noChangeArrowheads="1"/>
          </p:cNvSpPr>
          <p:nvPr>
            <p:ph idx="1"/>
          </p:nvPr>
        </p:nvSpPr>
        <p:spPr/>
        <p:txBody>
          <a:bodyPr/>
          <a:lstStyle/>
          <a:p>
            <a:pPr marL="177800" lvl="1" indent="-177800">
              <a:lnSpc>
                <a:spcPct val="100000"/>
              </a:lnSpc>
              <a:spcAft>
                <a:spcPts val="600"/>
              </a:spcAft>
              <a:buFont typeface="Calibri Light" panose="020F0302020204030204" pitchFamily="34" charset="0"/>
              <a:buAutoNum type="arabicPeriod"/>
            </a:pPr>
            <a:r>
              <a:rPr lang="en-US" altLang="de-DE"/>
              <a:t> Perceive an initial problem or framework topic (introduction).</a:t>
            </a:r>
          </a:p>
          <a:p>
            <a:pPr marL="177800" lvl="1" indent="-177800">
              <a:lnSpc>
                <a:spcPct val="100000"/>
              </a:lnSpc>
              <a:spcAft>
                <a:spcPts val="600"/>
              </a:spcAft>
              <a:buFont typeface="Calibri Light" panose="020F0302020204030204" pitchFamily="34" charset="0"/>
              <a:buAutoNum type="arabicPeriod"/>
            </a:pPr>
            <a:r>
              <a:rPr lang="en-US" altLang="de-DE"/>
              <a:t> Find a question and define the problem.</a:t>
            </a:r>
          </a:p>
          <a:p>
            <a:pPr marL="177800" lvl="1" indent="-177800">
              <a:lnSpc>
                <a:spcPct val="100000"/>
              </a:lnSpc>
              <a:spcAft>
                <a:spcPts val="600"/>
              </a:spcAft>
              <a:buFont typeface="Calibri Light" panose="020F0302020204030204" pitchFamily="34" charset="0"/>
              <a:buAutoNum type="arabicPeriod"/>
            </a:pPr>
            <a:r>
              <a:rPr lang="en-US" altLang="de-DE"/>
              <a:t> Develop information and theoretical approaches (research situation).</a:t>
            </a:r>
          </a:p>
          <a:p>
            <a:pPr marL="177800" lvl="1" indent="-177800">
              <a:lnSpc>
                <a:spcPct val="100000"/>
              </a:lnSpc>
              <a:spcAft>
                <a:spcPts val="600"/>
              </a:spcAft>
              <a:buFont typeface="Calibri Light" panose="020F0302020204030204" pitchFamily="34" charset="0"/>
              <a:buAutoNum type="arabicPeriod"/>
            </a:pPr>
            <a:r>
              <a:rPr lang="en-US" altLang="de-DE"/>
              <a:t> Select and acquire methodological knowledge.</a:t>
            </a:r>
          </a:p>
          <a:p>
            <a:pPr marL="177800" lvl="1" indent="-177800">
              <a:lnSpc>
                <a:spcPct val="100000"/>
              </a:lnSpc>
              <a:spcAft>
                <a:spcPts val="600"/>
              </a:spcAft>
              <a:buFont typeface="Calibri Light" panose="020F0302020204030204" pitchFamily="34" charset="0"/>
              <a:buAutoNum type="arabicPeriod"/>
            </a:pPr>
            <a:r>
              <a:rPr lang="de-DE" altLang="de-DE"/>
              <a:t> Develop a research design.</a:t>
            </a:r>
          </a:p>
          <a:p>
            <a:pPr marL="177800" lvl="1" indent="-177800">
              <a:lnSpc>
                <a:spcPct val="100000"/>
              </a:lnSpc>
              <a:spcAft>
                <a:spcPts val="600"/>
              </a:spcAft>
              <a:buFont typeface="Calibri Light" panose="020F0302020204030204" pitchFamily="34" charset="0"/>
              <a:buAutoNum type="arabicPeriod"/>
            </a:pPr>
            <a:r>
              <a:rPr lang="de-DE" altLang="de-DE"/>
              <a:t> Conduct the research activity.</a:t>
            </a:r>
          </a:p>
          <a:p>
            <a:pPr marL="177800" lvl="1" indent="-177800">
              <a:lnSpc>
                <a:spcPct val="100000"/>
              </a:lnSpc>
              <a:spcAft>
                <a:spcPts val="600"/>
              </a:spcAft>
              <a:buFont typeface="Calibri Light" panose="020F0302020204030204" pitchFamily="34" charset="0"/>
              <a:buAutoNum type="arabicPeriod"/>
            </a:pPr>
            <a:r>
              <a:rPr lang="en-US" altLang="de-DE"/>
              <a:t> Develop and present the results. </a:t>
            </a:r>
          </a:p>
          <a:p>
            <a:pPr marL="177800" lvl="1" indent="-177800">
              <a:lnSpc>
                <a:spcPct val="100000"/>
              </a:lnSpc>
              <a:spcAft>
                <a:spcPts val="600"/>
              </a:spcAft>
              <a:buFont typeface="Calibri Light" panose="020F0302020204030204" pitchFamily="34" charset="0"/>
              <a:buAutoNum type="arabicPeriod"/>
            </a:pPr>
            <a:r>
              <a:rPr lang="en-US" altLang="de-DE"/>
              <a:t> Reflect on the whole process.</a:t>
            </a:r>
            <a:endParaRPr lang="de-DE" altLang="de-DE"/>
          </a:p>
        </p:txBody>
      </p:sp>
      <p:sp>
        <p:nvSpPr>
          <p:cNvPr id="4" name="Fußzeilenplatzhalter 3">
            <a:extLst>
              <a:ext uri="{FF2B5EF4-FFF2-40B4-BE49-F238E27FC236}">
                <a16:creationId xmlns:a16="http://schemas.microsoft.com/office/drawing/2014/main" id="{A8B0ED4D-9068-42C1-8D02-ABBFDC4CDC7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658E1D0-22AB-4468-B4A6-B837126F01A7}"/>
              </a:ext>
            </a:extLst>
          </p:cNvPr>
          <p:cNvSpPr>
            <a:spLocks noGrp="1"/>
          </p:cNvSpPr>
          <p:nvPr>
            <p:ph type="sldNum" sz="quarter" idx="12"/>
          </p:nvPr>
        </p:nvSpPr>
        <p:spPr/>
        <p:txBody>
          <a:bodyPr/>
          <a:lstStyle/>
          <a:p>
            <a:pPr>
              <a:defRPr/>
            </a:pPr>
            <a:fld id="{82A2423E-913F-4E80-983B-EDD10509E733}" type="slidenum">
              <a:rPr lang="de-DE" altLang="de-DE" smtClean="0"/>
              <a:pPr>
                <a:defRPr/>
              </a:pPr>
              <a:t>45</a:t>
            </a:fld>
            <a:endParaRPr lang="de-DE" altLang="de-DE"/>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6ECDEE0A-8E5B-4740-8F8C-46C70C1343B2}"/>
              </a:ext>
            </a:extLst>
          </p:cNvPr>
          <p:cNvSpPr>
            <a:spLocks noGrp="1" noChangeArrowheads="1"/>
          </p:cNvSpPr>
          <p:nvPr>
            <p:ph type="title"/>
          </p:nvPr>
        </p:nvSpPr>
        <p:spPr/>
        <p:txBody>
          <a:bodyPr/>
          <a:lstStyle/>
          <a:p>
            <a:r>
              <a:rPr lang="de-DE" altLang="de-DE"/>
              <a:t>Group </a:t>
            </a:r>
            <a:r>
              <a:rPr lang="en-GB" altLang="de-DE"/>
              <a:t>Discussion</a:t>
            </a:r>
          </a:p>
        </p:txBody>
      </p:sp>
      <p:sp>
        <p:nvSpPr>
          <p:cNvPr id="101379" name="Inhaltsplatzhalter 2">
            <a:extLst>
              <a:ext uri="{FF2B5EF4-FFF2-40B4-BE49-F238E27FC236}">
                <a16:creationId xmlns:a16="http://schemas.microsoft.com/office/drawing/2014/main" id="{A24B22D9-AA6E-4F49-AA29-33B1B513783B}"/>
              </a:ext>
            </a:extLst>
          </p:cNvPr>
          <p:cNvSpPr>
            <a:spLocks noGrp="1" noChangeArrowheads="1"/>
          </p:cNvSpPr>
          <p:nvPr>
            <p:ph idx="1"/>
          </p:nvPr>
        </p:nvSpPr>
        <p:spPr/>
        <p:txBody>
          <a:bodyPr/>
          <a:lstStyle/>
          <a:p>
            <a:r>
              <a:rPr lang="en-US" altLang="de-DE" sz="1800" dirty="0"/>
              <a:t>From your point of view, can Design Thinking promote the so-called “competencies of the 21</a:t>
            </a:r>
            <a:r>
              <a:rPr lang="en-US" altLang="de-DE" sz="1800" baseline="30000" dirty="0"/>
              <a:t>st</a:t>
            </a:r>
            <a:r>
              <a:rPr lang="en-US" altLang="de-DE" sz="1800" dirty="0"/>
              <a:t> century” such as creativity, problem-solving skills and collaborative working?</a:t>
            </a:r>
          </a:p>
          <a:p>
            <a:r>
              <a:rPr lang="en-US" altLang="de-DE" sz="1800" dirty="0"/>
              <a:t>From your point of view, can Design Thinking support ESD?</a:t>
            </a:r>
          </a:p>
          <a:p>
            <a:r>
              <a:rPr lang="en-US" altLang="de-DE" sz="1800" dirty="0"/>
              <a:t>From your point of view, can Design Thinking support research-based learning?</a:t>
            </a:r>
          </a:p>
          <a:p>
            <a:r>
              <a:rPr lang="en-US" altLang="de-DE" sz="1800" dirty="0"/>
              <a:t>From your point of view, can Design Thinking support the acquisition of empathy?</a:t>
            </a:r>
          </a:p>
          <a:p>
            <a:r>
              <a:rPr lang="en-US" altLang="de-DE" sz="1800" dirty="0"/>
              <a:t>To what extent can you imagine to integrate Design Thinking into your professional activities/studies?</a:t>
            </a:r>
          </a:p>
          <a:p>
            <a:r>
              <a:rPr lang="en-US" altLang="de-DE" sz="1800" dirty="0"/>
              <a:t>In which professional areas would you use Design Thinking?</a:t>
            </a:r>
            <a:endParaRPr lang="de-DE" altLang="de-DE" sz="1800" dirty="0"/>
          </a:p>
        </p:txBody>
      </p:sp>
      <p:sp>
        <p:nvSpPr>
          <p:cNvPr id="4" name="Fußzeilenplatzhalter 3">
            <a:extLst>
              <a:ext uri="{FF2B5EF4-FFF2-40B4-BE49-F238E27FC236}">
                <a16:creationId xmlns:a16="http://schemas.microsoft.com/office/drawing/2014/main" id="{E6F6540E-B47C-4CF7-BFEC-4CB6DA4F7C88}"/>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9B865795-D60C-43B7-BECC-0067A1505776}"/>
              </a:ext>
            </a:extLst>
          </p:cNvPr>
          <p:cNvSpPr>
            <a:spLocks noGrp="1"/>
          </p:cNvSpPr>
          <p:nvPr>
            <p:ph type="sldNum" sz="quarter" idx="12"/>
          </p:nvPr>
        </p:nvSpPr>
        <p:spPr/>
        <p:txBody>
          <a:bodyPr/>
          <a:lstStyle/>
          <a:p>
            <a:pPr>
              <a:defRPr/>
            </a:pPr>
            <a:fld id="{3ED83F5A-6281-4DD8-9E41-1B235859EA9A}" type="slidenum">
              <a:rPr lang="de-DE" altLang="de-DE" smtClean="0"/>
              <a:pPr>
                <a:defRPr/>
              </a:pPr>
              <a:t>46</a:t>
            </a:fld>
            <a:endParaRPr lang="de-DE" altLang="de-D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nhaltsplatzhalter 5">
            <a:extLst>
              <a:ext uri="{FF2B5EF4-FFF2-40B4-BE49-F238E27FC236}">
                <a16:creationId xmlns:a16="http://schemas.microsoft.com/office/drawing/2014/main" id="{6881E143-0377-4D8A-B47C-C926EC57D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1409700"/>
            <a:ext cx="403542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el 1">
            <a:extLst>
              <a:ext uri="{FF2B5EF4-FFF2-40B4-BE49-F238E27FC236}">
                <a16:creationId xmlns:a16="http://schemas.microsoft.com/office/drawing/2014/main" id="{AD194767-6C3D-4188-B643-9B75F2C0A5FE}"/>
              </a:ext>
            </a:extLst>
          </p:cNvPr>
          <p:cNvSpPr>
            <a:spLocks noGrp="1" noChangeArrowheads="1"/>
          </p:cNvSpPr>
          <p:nvPr>
            <p:ph type="title"/>
          </p:nvPr>
        </p:nvSpPr>
        <p:spPr/>
        <p:txBody>
          <a:bodyPr/>
          <a:lstStyle/>
          <a:p>
            <a:r>
              <a:rPr lang="de-DE" altLang="de-DE"/>
              <a:t>Tasks</a:t>
            </a:r>
          </a:p>
        </p:txBody>
      </p:sp>
      <p:sp>
        <p:nvSpPr>
          <p:cNvPr id="102404" name="Inhaltsplatzhalter 2">
            <a:extLst>
              <a:ext uri="{FF2B5EF4-FFF2-40B4-BE49-F238E27FC236}">
                <a16:creationId xmlns:a16="http://schemas.microsoft.com/office/drawing/2014/main" id="{0BB141E4-075F-431D-A8E8-7ED7438C31E8}"/>
              </a:ext>
            </a:extLst>
          </p:cNvPr>
          <p:cNvSpPr>
            <a:spLocks noGrp="1" noChangeArrowheads="1"/>
          </p:cNvSpPr>
          <p:nvPr>
            <p:ph idx="1"/>
          </p:nvPr>
        </p:nvSpPr>
        <p:spPr>
          <a:xfrm>
            <a:off x="628650" y="1038225"/>
            <a:ext cx="7886700" cy="3262313"/>
          </a:xfrm>
        </p:spPr>
        <p:txBody>
          <a:bodyPr/>
          <a:lstStyle/>
          <a:p>
            <a:pPr>
              <a:defRPr/>
            </a:pPr>
            <a:r>
              <a:rPr lang="en-GB" altLang="de-DE" dirty="0"/>
              <a:t>Discuss the questions in small groups and </a:t>
            </a:r>
            <a:br>
              <a:rPr lang="en-GB" altLang="de-DE" dirty="0"/>
            </a:br>
            <a:r>
              <a:rPr lang="en-GB" altLang="de-DE" dirty="0"/>
              <a:t>comment on the following statement:</a:t>
            </a:r>
          </a:p>
          <a:p>
            <a:pPr marL="0" indent="0">
              <a:buFont typeface="Arial" panose="020B0604020202020204" pitchFamily="34" charset="0"/>
              <a:buNone/>
              <a:defRPr/>
            </a:pPr>
            <a:r>
              <a:rPr lang="en-GB" altLang="de-DE" dirty="0"/>
              <a:t>“</a:t>
            </a:r>
            <a:r>
              <a:rPr lang="en-US" i="1" dirty="0"/>
              <a:t>Design Thinking is not only a mindset</a:t>
            </a:r>
            <a:br>
              <a:rPr lang="en-US" i="1" dirty="0"/>
            </a:br>
            <a:r>
              <a:rPr lang="en-US" i="1" dirty="0"/>
              <a:t>but also the confidence that we all can</a:t>
            </a:r>
            <a:br>
              <a:rPr lang="en-US" i="1" dirty="0"/>
            </a:br>
            <a:r>
              <a:rPr lang="en-US" i="1" dirty="0"/>
              <a:t>take part in creating a more desirable</a:t>
            </a:r>
            <a:br>
              <a:rPr lang="en-US" i="1" dirty="0"/>
            </a:br>
            <a:r>
              <a:rPr lang="en-US" i="1" dirty="0"/>
              <a:t>and sustainable future by facing and </a:t>
            </a:r>
            <a:br>
              <a:rPr lang="en-US" i="1" dirty="0"/>
            </a:br>
            <a:r>
              <a:rPr lang="en-US" i="1" dirty="0"/>
              <a:t>dealing with challenges</a:t>
            </a:r>
            <a:r>
              <a:rPr lang="en-US" dirty="0"/>
              <a:t>.”</a:t>
            </a:r>
          </a:p>
          <a:p>
            <a:pPr>
              <a:defRPr/>
            </a:pPr>
            <a:r>
              <a:rPr lang="en-GB" altLang="de-DE" dirty="0"/>
              <a:t>Note down your ideas.</a:t>
            </a:r>
          </a:p>
          <a:p>
            <a:pPr>
              <a:defRPr/>
            </a:pPr>
            <a:r>
              <a:rPr lang="en-GB" altLang="de-DE" dirty="0"/>
              <a:t>Add images (drawings, illustrations,</a:t>
            </a:r>
            <a:br>
              <a:rPr lang="en-GB" altLang="de-DE" dirty="0"/>
            </a:br>
            <a:r>
              <a:rPr lang="en-GB" altLang="de-DE" dirty="0"/>
              <a:t>photos, etc.) to visualise your ideas.</a:t>
            </a:r>
          </a:p>
          <a:p>
            <a:pPr>
              <a:defRPr/>
            </a:pPr>
            <a:r>
              <a:rPr lang="en-GB" altLang="de-DE" dirty="0"/>
              <a:t>Develop a poster or use a digital pinboard to record your ideas.</a:t>
            </a:r>
          </a:p>
          <a:p>
            <a:pPr>
              <a:defRPr/>
            </a:pPr>
            <a:endParaRPr lang="en-GB" altLang="de-DE" dirty="0"/>
          </a:p>
        </p:txBody>
      </p:sp>
      <p:sp>
        <p:nvSpPr>
          <p:cNvPr id="4" name="Fußzeilenplatzhalter 3">
            <a:extLst>
              <a:ext uri="{FF2B5EF4-FFF2-40B4-BE49-F238E27FC236}">
                <a16:creationId xmlns:a16="http://schemas.microsoft.com/office/drawing/2014/main" id="{315DDA25-09DE-4393-B994-7F352E7CBBB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94AFA26-3057-4790-98F0-7813EDAE0307}"/>
              </a:ext>
            </a:extLst>
          </p:cNvPr>
          <p:cNvSpPr>
            <a:spLocks noGrp="1"/>
          </p:cNvSpPr>
          <p:nvPr>
            <p:ph type="sldNum" sz="quarter" idx="12"/>
          </p:nvPr>
        </p:nvSpPr>
        <p:spPr/>
        <p:txBody>
          <a:bodyPr/>
          <a:lstStyle/>
          <a:p>
            <a:pPr>
              <a:defRPr/>
            </a:pPr>
            <a:fld id="{0B11C46D-9B60-4B14-8712-2A24B1D196A2}" type="slidenum">
              <a:rPr lang="de-DE" altLang="de-DE" smtClean="0"/>
              <a:pPr>
                <a:defRPr/>
              </a:pPr>
              <a:t>47</a:t>
            </a:fld>
            <a:endParaRPr lang="de-DE" altLang="de-DE"/>
          </a:p>
        </p:txBody>
      </p:sp>
      <p:sp>
        <p:nvSpPr>
          <p:cNvPr id="102407" name="Textfeld 1">
            <a:extLst>
              <a:ext uri="{FF2B5EF4-FFF2-40B4-BE49-F238E27FC236}">
                <a16:creationId xmlns:a16="http://schemas.microsoft.com/office/drawing/2014/main" id="{173A9E6E-FDB7-4BB9-B835-276C5C090F50}"/>
              </a:ext>
            </a:extLst>
          </p:cNvPr>
          <p:cNvSpPr txBox="1">
            <a:spLocks noChangeArrowheads="1"/>
          </p:cNvSpPr>
          <p:nvPr/>
        </p:nvSpPr>
        <p:spPr bwMode="auto">
          <a:xfrm>
            <a:off x="5219700" y="4084638"/>
            <a:ext cx="3856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de-DE" sz="1200"/>
              <a:t>CC BY-ND Dean Meyers, Creative Commons </a:t>
            </a:r>
            <a:endParaRPr lang="de-DE" altLang="de-DE" sz="1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a:extLst>
              <a:ext uri="{FF2B5EF4-FFF2-40B4-BE49-F238E27FC236}">
                <a16:creationId xmlns:a16="http://schemas.microsoft.com/office/drawing/2014/main" id="{9A793D95-F472-444F-A357-8E551AAB22BE}"/>
              </a:ext>
            </a:extLst>
          </p:cNvPr>
          <p:cNvSpPr>
            <a:spLocks noGrp="1" noChangeArrowheads="1"/>
          </p:cNvSpPr>
          <p:nvPr>
            <p:ph type="title"/>
          </p:nvPr>
        </p:nvSpPr>
        <p:spPr/>
        <p:txBody>
          <a:bodyPr/>
          <a:lstStyle/>
          <a:p>
            <a:r>
              <a:rPr lang="de-DE" altLang="de-DE"/>
              <a:t>References for Further Reading</a:t>
            </a:r>
          </a:p>
        </p:txBody>
      </p:sp>
      <p:sp>
        <p:nvSpPr>
          <p:cNvPr id="104451" name="Inhaltsplatzhalter 2">
            <a:extLst>
              <a:ext uri="{FF2B5EF4-FFF2-40B4-BE49-F238E27FC236}">
                <a16:creationId xmlns:a16="http://schemas.microsoft.com/office/drawing/2014/main" id="{A79C3F1B-82D4-4FA1-9670-0EFF8FBCC592}"/>
              </a:ext>
            </a:extLst>
          </p:cNvPr>
          <p:cNvSpPr>
            <a:spLocks noGrp="1" noChangeArrowheads="1"/>
          </p:cNvSpPr>
          <p:nvPr>
            <p:ph idx="1"/>
          </p:nvPr>
        </p:nvSpPr>
        <p:spPr/>
        <p:txBody>
          <a:bodyPr/>
          <a:lstStyle/>
          <a:p>
            <a:r>
              <a:rPr lang="de-DE" altLang="de-DE" dirty="0"/>
              <a:t>Meinel, C. &amp; Krohn, T. (Eds.). (2022). </a:t>
            </a:r>
            <a:r>
              <a:rPr lang="de-DE" altLang="de-DE" i="1" dirty="0"/>
              <a:t>Design </a:t>
            </a:r>
            <a:r>
              <a:rPr lang="de-DE" altLang="de-DE" i="1" dirty="0" err="1"/>
              <a:t>Thinking</a:t>
            </a:r>
            <a:r>
              <a:rPr lang="de-DE" altLang="de-DE" i="1" dirty="0"/>
              <a:t> in Education: Innovation Can Be </a:t>
            </a:r>
            <a:r>
              <a:rPr lang="de-DE" altLang="de-DE" i="1" dirty="0" err="1"/>
              <a:t>Learned</a:t>
            </a:r>
            <a:r>
              <a:rPr lang="de-DE" altLang="de-DE" i="1" dirty="0"/>
              <a:t>.</a:t>
            </a:r>
            <a:r>
              <a:rPr lang="de-DE" altLang="de-DE" dirty="0"/>
              <a:t> Springer. </a:t>
            </a:r>
          </a:p>
          <a:p>
            <a:r>
              <a:rPr lang="de-DE" altLang="de-DE" dirty="0" err="1"/>
              <a:t>Lewrick</a:t>
            </a:r>
            <a:r>
              <a:rPr lang="de-DE" altLang="de-DE" dirty="0"/>
              <a:t>, M., Link, P., &amp; </a:t>
            </a:r>
            <a:r>
              <a:rPr lang="de-DE" altLang="de-DE" dirty="0" err="1"/>
              <a:t>Leifer</a:t>
            </a:r>
            <a:r>
              <a:rPr lang="de-DE" altLang="de-DE" dirty="0"/>
              <a:t>, L. (2020). </a:t>
            </a:r>
            <a:r>
              <a:rPr lang="de-DE" altLang="de-DE" i="1" dirty="0"/>
              <a:t>The Design </a:t>
            </a:r>
            <a:r>
              <a:rPr lang="de-DE" altLang="de-DE" i="1" dirty="0" err="1"/>
              <a:t>Thinking</a:t>
            </a:r>
            <a:r>
              <a:rPr lang="de-DE" altLang="de-DE" i="1" dirty="0"/>
              <a:t> Toolbox: A Guide </a:t>
            </a:r>
            <a:r>
              <a:rPr lang="de-DE" altLang="de-DE" i="1" dirty="0" err="1"/>
              <a:t>to</a:t>
            </a:r>
            <a:r>
              <a:rPr lang="de-DE" altLang="de-DE" i="1" dirty="0"/>
              <a:t> Mastering </a:t>
            </a:r>
            <a:r>
              <a:rPr lang="de-DE" altLang="de-DE" i="1" dirty="0" err="1"/>
              <a:t>the</a:t>
            </a:r>
            <a:r>
              <a:rPr lang="de-DE" altLang="de-DE" i="1" dirty="0"/>
              <a:t> Most </a:t>
            </a:r>
            <a:r>
              <a:rPr lang="de-DE" altLang="de-DE" i="1" dirty="0" err="1"/>
              <a:t>Popular</a:t>
            </a:r>
            <a:r>
              <a:rPr lang="de-DE" altLang="de-DE" i="1" dirty="0"/>
              <a:t> and Valuable Innovation Methods</a:t>
            </a:r>
            <a:r>
              <a:rPr lang="de-DE" altLang="de-DE" dirty="0"/>
              <a:t>. Wiley. </a:t>
            </a:r>
          </a:p>
          <a:p>
            <a:r>
              <a:rPr lang="de-DE" altLang="de-DE" dirty="0" err="1"/>
              <a:t>Lewrick</a:t>
            </a:r>
            <a:r>
              <a:rPr lang="de-DE" altLang="de-DE" dirty="0"/>
              <a:t>, M., Link, P., &amp; </a:t>
            </a:r>
            <a:r>
              <a:rPr lang="de-DE" altLang="de-DE" dirty="0" err="1"/>
              <a:t>Leifer</a:t>
            </a:r>
            <a:r>
              <a:rPr lang="de-DE" altLang="de-DE" dirty="0"/>
              <a:t>, L. (2018). </a:t>
            </a:r>
            <a:r>
              <a:rPr lang="de-DE" altLang="de-DE" i="1" dirty="0"/>
              <a:t>The Design </a:t>
            </a:r>
            <a:r>
              <a:rPr lang="de-DE" altLang="de-DE" i="1" dirty="0" err="1"/>
              <a:t>Thinking</a:t>
            </a:r>
            <a:r>
              <a:rPr lang="de-DE" altLang="de-DE" i="1" dirty="0"/>
              <a:t> </a:t>
            </a:r>
            <a:r>
              <a:rPr lang="de-DE" altLang="de-DE" i="1" dirty="0" err="1"/>
              <a:t>Playbook</a:t>
            </a:r>
            <a:r>
              <a:rPr lang="de-DE" altLang="de-DE" i="1" dirty="0"/>
              <a:t>: </a:t>
            </a:r>
            <a:r>
              <a:rPr lang="de-DE" altLang="de-DE" i="1" dirty="0" err="1"/>
              <a:t>Mindful</a:t>
            </a:r>
            <a:r>
              <a:rPr lang="de-DE" altLang="de-DE" i="1" dirty="0"/>
              <a:t> Digital Transformation </a:t>
            </a:r>
            <a:r>
              <a:rPr lang="de-DE" altLang="de-DE" i="1" dirty="0" err="1"/>
              <a:t>of</a:t>
            </a:r>
            <a:r>
              <a:rPr lang="de-DE" altLang="de-DE" i="1" dirty="0"/>
              <a:t> Teams, Products, Services, </a:t>
            </a:r>
            <a:r>
              <a:rPr lang="de-DE" altLang="de-DE" i="1" dirty="0" err="1"/>
              <a:t>Businesses</a:t>
            </a:r>
            <a:r>
              <a:rPr lang="de-DE" altLang="de-DE" i="1" dirty="0"/>
              <a:t> and </a:t>
            </a:r>
            <a:r>
              <a:rPr lang="de-DE" altLang="de-DE" i="1" dirty="0" err="1"/>
              <a:t>Ecosystems</a:t>
            </a:r>
            <a:r>
              <a:rPr lang="de-DE" altLang="de-DE" dirty="0"/>
              <a:t>. Wiley. </a:t>
            </a:r>
          </a:p>
          <a:p>
            <a:endParaRPr lang="de-DE" altLang="de-DE" dirty="0"/>
          </a:p>
        </p:txBody>
      </p:sp>
      <p:sp>
        <p:nvSpPr>
          <p:cNvPr id="4" name="Fußzeilenplatzhalter 3">
            <a:extLst>
              <a:ext uri="{FF2B5EF4-FFF2-40B4-BE49-F238E27FC236}">
                <a16:creationId xmlns:a16="http://schemas.microsoft.com/office/drawing/2014/main" id="{F25658D7-85EC-48F7-BA58-DD5FD6352A3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17E6AA25-C995-457B-B898-147F12459BB6}"/>
              </a:ext>
            </a:extLst>
          </p:cNvPr>
          <p:cNvSpPr>
            <a:spLocks noGrp="1"/>
          </p:cNvSpPr>
          <p:nvPr>
            <p:ph type="sldNum" sz="quarter" idx="12"/>
          </p:nvPr>
        </p:nvSpPr>
        <p:spPr/>
        <p:txBody>
          <a:bodyPr/>
          <a:lstStyle/>
          <a:p>
            <a:pPr>
              <a:defRPr/>
            </a:pPr>
            <a:fld id="{F997573E-525A-4225-A139-D3D64C957429}" type="slidenum">
              <a:rPr lang="de-DE" altLang="de-DE" smtClean="0"/>
              <a:pPr>
                <a:defRPr/>
              </a:pPr>
              <a:t>48</a:t>
            </a:fld>
            <a:endParaRPr lang="de-DE" altLang="de-DE"/>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a:extLst>
              <a:ext uri="{FF2B5EF4-FFF2-40B4-BE49-F238E27FC236}">
                <a16:creationId xmlns:a16="http://schemas.microsoft.com/office/drawing/2014/main" id="{B9B29A3C-408F-4422-9DDF-96D00A8D0AE9}"/>
              </a:ext>
            </a:extLst>
          </p:cNvPr>
          <p:cNvSpPr>
            <a:spLocks noGrp="1" noChangeArrowheads="1"/>
          </p:cNvSpPr>
          <p:nvPr>
            <p:ph type="title"/>
          </p:nvPr>
        </p:nvSpPr>
        <p:spPr/>
        <p:txBody>
          <a:bodyPr/>
          <a:lstStyle/>
          <a:p>
            <a:r>
              <a:rPr lang="de-DE" altLang="de-DE"/>
              <a:t>OER Explanation</a:t>
            </a:r>
          </a:p>
        </p:txBody>
      </p:sp>
      <p:sp>
        <p:nvSpPr>
          <p:cNvPr id="105475" name="Inhaltsplatzhalter 2">
            <a:extLst>
              <a:ext uri="{FF2B5EF4-FFF2-40B4-BE49-F238E27FC236}">
                <a16:creationId xmlns:a16="http://schemas.microsoft.com/office/drawing/2014/main" id="{3EF914DB-026D-4BB6-A561-D6F87D2DD364}"/>
              </a:ext>
            </a:extLst>
          </p:cNvPr>
          <p:cNvSpPr>
            <a:spLocks noGrp="1" noChangeArrowheads="1"/>
          </p:cNvSpPr>
          <p:nvPr>
            <p:ph idx="1"/>
          </p:nvPr>
        </p:nvSpPr>
        <p:spPr/>
        <p:txBody>
          <a:bodyPr/>
          <a:lstStyle/>
          <a:p>
            <a:r>
              <a:rPr lang="de-DE" altLang="de-DE"/>
              <a:t>OER Licence CC BY-SA except the logos and where otherwise stated e.g. images, photos, pictures.</a:t>
            </a:r>
          </a:p>
          <a:p>
            <a:r>
              <a:rPr lang="en-US" altLang="de-DE"/>
              <a:t>Blur effects of the image edges have been done by the author for Fashion DIET.</a:t>
            </a:r>
          </a:p>
          <a:p>
            <a:r>
              <a:rPr lang="en-US" altLang="de-DE"/>
              <a:t>A full citation of text and image sources is always given at the first mention of the authors in the notes beneath the slide, otherwise short citation in the text or on the slide.</a:t>
            </a:r>
            <a:endParaRPr lang="de-DE" altLang="de-DE"/>
          </a:p>
        </p:txBody>
      </p:sp>
      <p:sp>
        <p:nvSpPr>
          <p:cNvPr id="4" name="Fußzeilenplatzhalter 3">
            <a:extLst>
              <a:ext uri="{FF2B5EF4-FFF2-40B4-BE49-F238E27FC236}">
                <a16:creationId xmlns:a16="http://schemas.microsoft.com/office/drawing/2014/main" id="{8FF72448-D835-4F20-A600-355EF2B2A230}"/>
              </a:ext>
            </a:extLst>
          </p:cNvPr>
          <p:cNvSpPr>
            <a:spLocks noGrp="1"/>
          </p:cNvSpPr>
          <p:nvPr>
            <p:ph type="ftr" sz="quarter" idx="11"/>
          </p:nvPr>
        </p:nvSpPr>
        <p:spPr/>
        <p:txBody>
          <a:bodyPr/>
          <a:lstStyle/>
          <a:p>
            <a:pPr>
              <a:defRPr/>
            </a:pPr>
            <a:r>
              <a:rPr lang="en-US" altLang="de-DE"/>
              <a:t>Fashion DIET</a:t>
            </a:r>
            <a:endParaRPr lang="de-DE" altLang="de-DE"/>
          </a:p>
        </p:txBody>
      </p:sp>
      <p:sp>
        <p:nvSpPr>
          <p:cNvPr id="105477" name="Foliennummernplatzhalter 4">
            <a:extLst>
              <a:ext uri="{FF2B5EF4-FFF2-40B4-BE49-F238E27FC236}">
                <a16:creationId xmlns:a16="http://schemas.microsoft.com/office/drawing/2014/main" id="{3185AE42-9FDA-4CC8-A795-62DE0A7431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137051F-F4AF-4C9C-A212-A3F82E5027DC}" type="slidenum">
              <a:rPr lang="de-DE" altLang="de-DE" smtClean="0">
                <a:solidFill>
                  <a:srgbClr val="898989"/>
                </a:solidFill>
              </a:rPr>
              <a:pPr/>
              <a:t>49</a:t>
            </a:fld>
            <a:endParaRPr lang="de-DE" altLang="de-DE">
              <a:solidFill>
                <a:srgbClr val="89898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6">
            <a:extLst>
              <a:ext uri="{FF2B5EF4-FFF2-40B4-BE49-F238E27FC236}">
                <a16:creationId xmlns:a16="http://schemas.microsoft.com/office/drawing/2014/main" id="{15013E34-007F-4977-B53C-6E67D7C84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941388"/>
            <a:ext cx="3309938"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el 1">
            <a:extLst>
              <a:ext uri="{FF2B5EF4-FFF2-40B4-BE49-F238E27FC236}">
                <a16:creationId xmlns:a16="http://schemas.microsoft.com/office/drawing/2014/main" id="{44D58EFB-16D9-47D0-B9A3-4C10B32D0F81}"/>
              </a:ext>
            </a:extLst>
          </p:cNvPr>
          <p:cNvSpPr>
            <a:spLocks noGrp="1" noChangeArrowheads="1"/>
          </p:cNvSpPr>
          <p:nvPr>
            <p:ph type="title"/>
          </p:nvPr>
        </p:nvSpPr>
        <p:spPr/>
        <p:txBody>
          <a:bodyPr/>
          <a:lstStyle/>
          <a:p>
            <a:r>
              <a:rPr lang="de-DE" altLang="de-DE"/>
              <a:t>Spaghetti Marshmallow Challenge</a:t>
            </a:r>
          </a:p>
        </p:txBody>
      </p:sp>
      <p:sp>
        <p:nvSpPr>
          <p:cNvPr id="3" name="Inhaltsplatzhalter 2">
            <a:extLst>
              <a:ext uri="{FF2B5EF4-FFF2-40B4-BE49-F238E27FC236}">
                <a16:creationId xmlns:a16="http://schemas.microsoft.com/office/drawing/2014/main" id="{CED45E5D-264F-4951-9623-8ECC3D10F87F}"/>
              </a:ext>
            </a:extLst>
          </p:cNvPr>
          <p:cNvSpPr>
            <a:spLocks noGrp="1"/>
          </p:cNvSpPr>
          <p:nvPr>
            <p:ph idx="1"/>
          </p:nvPr>
        </p:nvSpPr>
        <p:spPr>
          <a:xfrm>
            <a:off x="628650" y="1131888"/>
            <a:ext cx="5486400" cy="3262312"/>
          </a:xfrm>
        </p:spPr>
        <p:txBody>
          <a:bodyPr/>
          <a:lstStyle/>
          <a:p>
            <a:pPr>
              <a:defRPr/>
            </a:pPr>
            <a:r>
              <a:rPr lang="en-US" altLang="de-DE" dirty="0"/>
              <a:t>Form teams of 3 to 4 people.</a:t>
            </a:r>
          </a:p>
          <a:p>
            <a:pPr>
              <a:defRPr/>
            </a:pPr>
            <a:r>
              <a:rPr lang="en-US" altLang="de-DE" dirty="0"/>
              <a:t>Build the tallest freestanding tower.</a:t>
            </a:r>
          </a:p>
          <a:p>
            <a:pPr>
              <a:defRPr/>
            </a:pPr>
            <a:r>
              <a:rPr lang="en-US" altLang="de-DE" dirty="0"/>
              <a:t>Use as much and as little of the material as possible.</a:t>
            </a:r>
          </a:p>
          <a:p>
            <a:pPr>
              <a:defRPr/>
            </a:pPr>
            <a:r>
              <a:rPr lang="en-US" altLang="de-DE" dirty="0"/>
              <a:t>Spaghetti, strings and tape may be shortened.</a:t>
            </a:r>
          </a:p>
          <a:p>
            <a:pPr>
              <a:defRPr/>
            </a:pPr>
            <a:r>
              <a:rPr lang="en-US" altLang="de-DE" dirty="0"/>
              <a:t>One marshmallow must go on top and </a:t>
            </a:r>
            <a:br>
              <a:rPr lang="en-US" altLang="de-DE" dirty="0"/>
            </a:br>
            <a:r>
              <a:rPr lang="en-US" altLang="de-DE" dirty="0"/>
              <a:t>must stay there.</a:t>
            </a:r>
          </a:p>
          <a:p>
            <a:pPr>
              <a:defRPr/>
            </a:pPr>
            <a:r>
              <a:rPr lang="de-DE" altLang="de-DE" dirty="0"/>
              <a:t>The </a:t>
            </a:r>
            <a:r>
              <a:rPr lang="de-DE" altLang="de-DE" dirty="0" err="1"/>
              <a:t>highest</a:t>
            </a:r>
            <a:r>
              <a:rPr lang="de-DE" altLang="de-DE" dirty="0"/>
              <a:t> </a:t>
            </a:r>
            <a:r>
              <a:rPr lang="de-DE" altLang="de-DE" dirty="0" err="1"/>
              <a:t>construction</a:t>
            </a:r>
            <a:r>
              <a:rPr lang="de-DE" altLang="de-DE" dirty="0"/>
              <a:t> </a:t>
            </a:r>
            <a:r>
              <a:rPr lang="de-DE" altLang="de-DE" dirty="0" err="1"/>
              <a:t>wins</a:t>
            </a:r>
            <a:r>
              <a:rPr lang="de-DE" altLang="de-DE" dirty="0"/>
              <a:t>!</a:t>
            </a:r>
          </a:p>
          <a:p>
            <a:pPr>
              <a:defRPr/>
            </a:pPr>
            <a:r>
              <a:rPr lang="de-DE" altLang="de-DE" dirty="0"/>
              <a:t>Duration: 15 </a:t>
            </a:r>
            <a:r>
              <a:rPr lang="de-DE" altLang="de-DE" dirty="0" err="1"/>
              <a:t>minutes</a:t>
            </a:r>
            <a:endParaRPr lang="de-DE" altLang="de-DE" dirty="0"/>
          </a:p>
          <a:p>
            <a:pPr>
              <a:defRPr/>
            </a:pPr>
            <a:r>
              <a:rPr lang="de-DE" altLang="de-DE" dirty="0" err="1"/>
              <a:t>Presentation</a:t>
            </a:r>
            <a:r>
              <a:rPr lang="de-DE" altLang="de-DE" dirty="0"/>
              <a:t>: 3 </a:t>
            </a:r>
            <a:r>
              <a:rPr lang="de-DE" altLang="de-DE" dirty="0" err="1"/>
              <a:t>minutes</a:t>
            </a:r>
            <a:endParaRPr lang="de-DE" altLang="de-DE" dirty="0"/>
          </a:p>
          <a:p>
            <a:pPr marL="0" indent="0">
              <a:buFont typeface="Arial" panose="020B0604020202020204" pitchFamily="34" charset="0"/>
              <a:buNone/>
              <a:defRPr/>
            </a:pPr>
            <a:endParaRPr lang="de-DE" dirty="0"/>
          </a:p>
        </p:txBody>
      </p:sp>
      <p:sp>
        <p:nvSpPr>
          <p:cNvPr id="4" name="Fußzeilenplatzhalter 3">
            <a:extLst>
              <a:ext uri="{FF2B5EF4-FFF2-40B4-BE49-F238E27FC236}">
                <a16:creationId xmlns:a16="http://schemas.microsoft.com/office/drawing/2014/main" id="{2B60E268-5C9E-45B9-AD6F-FB035446503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AEA6925-C1A4-45B5-8AD1-1D97448FB10D}"/>
              </a:ext>
            </a:extLst>
          </p:cNvPr>
          <p:cNvSpPr>
            <a:spLocks noGrp="1"/>
          </p:cNvSpPr>
          <p:nvPr>
            <p:ph type="sldNum" sz="quarter" idx="12"/>
          </p:nvPr>
        </p:nvSpPr>
        <p:spPr/>
        <p:txBody>
          <a:bodyPr/>
          <a:lstStyle/>
          <a:p>
            <a:pPr>
              <a:defRPr/>
            </a:pPr>
            <a:fld id="{0EA34AFF-2E61-4EEC-8467-190BCF02E303}" type="slidenum">
              <a:rPr lang="de-DE" altLang="de-DE" smtClean="0"/>
              <a:pPr>
                <a:defRPr/>
              </a:pPr>
              <a:t>5</a:t>
            </a:fld>
            <a:endParaRPr lang="de-DE" altLang="de-DE"/>
          </a:p>
        </p:txBody>
      </p:sp>
      <p:sp>
        <p:nvSpPr>
          <p:cNvPr id="20487" name="Rechteck 6">
            <a:extLst>
              <a:ext uri="{FF2B5EF4-FFF2-40B4-BE49-F238E27FC236}">
                <a16:creationId xmlns:a16="http://schemas.microsoft.com/office/drawing/2014/main" id="{A3BA5F41-DFF6-461C-82AC-6E0972A5D66C}"/>
              </a:ext>
            </a:extLst>
          </p:cNvPr>
          <p:cNvSpPr>
            <a:spLocks noChangeArrowheads="1"/>
          </p:cNvSpPr>
          <p:nvPr/>
        </p:nvSpPr>
        <p:spPr bwMode="auto">
          <a:xfrm>
            <a:off x="5735638" y="4351338"/>
            <a:ext cx="2571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a:r>
              <a:rPr lang="de-DE" altLang="de-DE" sz="1200">
                <a:solidFill>
                  <a:srgbClr val="000000"/>
                </a:solidFill>
                <a:ea typeface="Verdana" panose="020B0604030504040204" pitchFamily="34" charset="0"/>
                <a:cs typeface="Verdana" panose="020B0604030504040204" pitchFamily="34" charset="0"/>
              </a:rPr>
              <a:t>CC BY-ND-SA Sophie Schucker</a:t>
            </a:r>
            <a:endParaRPr lang="de-DE" altLang="de-DE" sz="1200">
              <a:solidFill>
                <a:srgbClr val="000000"/>
              </a:solidFill>
              <a:ea typeface="Verdana" panose="020B060403050404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a:extLst>
              <a:ext uri="{FF2B5EF4-FFF2-40B4-BE49-F238E27FC236}">
                <a16:creationId xmlns:a16="http://schemas.microsoft.com/office/drawing/2014/main" id="{12EA30CC-3208-4F9D-9A3D-E1E5655E39A1}"/>
              </a:ext>
            </a:extLst>
          </p:cNvPr>
          <p:cNvSpPr>
            <a:spLocks noGrp="1" noChangeArrowheads="1"/>
          </p:cNvSpPr>
          <p:nvPr>
            <p:ph type="title"/>
          </p:nvPr>
        </p:nvSpPr>
        <p:spPr/>
        <p:txBody>
          <a:bodyPr/>
          <a:lstStyle/>
          <a:p>
            <a:r>
              <a:rPr lang="de-DE" altLang="de-DE"/>
              <a:t>Contact</a:t>
            </a:r>
          </a:p>
        </p:txBody>
      </p:sp>
      <p:sp>
        <p:nvSpPr>
          <p:cNvPr id="106499" name="Inhaltsplatzhalter 2">
            <a:extLst>
              <a:ext uri="{FF2B5EF4-FFF2-40B4-BE49-F238E27FC236}">
                <a16:creationId xmlns:a16="http://schemas.microsoft.com/office/drawing/2014/main" id="{0F0EE05B-2FB0-4994-9884-B280BE822F95}"/>
              </a:ext>
            </a:extLst>
          </p:cNvPr>
          <p:cNvSpPr>
            <a:spLocks noGrp="1" noChangeArrowheads="1"/>
          </p:cNvSpPr>
          <p:nvPr>
            <p:ph idx="1"/>
          </p:nvPr>
        </p:nvSpPr>
        <p:spPr/>
        <p:txBody>
          <a:bodyPr/>
          <a:lstStyle/>
          <a:p>
            <a:pPr marL="0" indent="0">
              <a:buFont typeface="Arial" panose="020B0604020202020204" pitchFamily="34" charset="0"/>
              <a:buNone/>
            </a:pPr>
            <a:r>
              <a:rPr lang="de-DE" altLang="de-DE"/>
              <a:t>University of Education Freiburg</a:t>
            </a:r>
          </a:p>
          <a:p>
            <a:pPr marL="0" indent="0">
              <a:buFont typeface="Arial" panose="020B0604020202020204" pitchFamily="34" charset="0"/>
              <a:buNone/>
            </a:pPr>
            <a:r>
              <a:rPr lang="de-DE" altLang="de-DE"/>
              <a:t>Institute of Everyday Culture, Sports and Health</a:t>
            </a:r>
          </a:p>
          <a:p>
            <a:pPr marL="0" indent="0">
              <a:buFont typeface="Arial" panose="020B0604020202020204" pitchFamily="34" charset="0"/>
              <a:buNone/>
            </a:pPr>
            <a:r>
              <a:rPr lang="de-DE" altLang="de-DE"/>
              <a:t>Department Fashion and Textile</a:t>
            </a:r>
          </a:p>
          <a:p>
            <a:pPr marL="0" indent="0">
              <a:buFont typeface="Arial" panose="020B0604020202020204" pitchFamily="34" charset="0"/>
              <a:buNone/>
            </a:pPr>
            <a:r>
              <a:rPr lang="de-DE" altLang="de-DE"/>
              <a:t>Prof. Dr. Anne-Marie Grundmeier</a:t>
            </a:r>
          </a:p>
          <a:p>
            <a:pPr marL="0" indent="0">
              <a:buFont typeface="Arial" panose="020B0604020202020204" pitchFamily="34" charset="0"/>
              <a:buNone/>
            </a:pPr>
            <a:r>
              <a:rPr lang="de-DE" altLang="de-DE"/>
              <a:t>E-mail: grundmeier@ph-freiburg.de</a:t>
            </a:r>
          </a:p>
        </p:txBody>
      </p:sp>
      <p:sp>
        <p:nvSpPr>
          <p:cNvPr id="4" name="Fußzeilenplatzhalter 3">
            <a:extLst>
              <a:ext uri="{FF2B5EF4-FFF2-40B4-BE49-F238E27FC236}">
                <a16:creationId xmlns:a16="http://schemas.microsoft.com/office/drawing/2014/main" id="{A6FAAF7F-A0FD-492B-930C-6F2308D7BDE2}"/>
              </a:ext>
            </a:extLst>
          </p:cNvPr>
          <p:cNvSpPr>
            <a:spLocks noGrp="1"/>
          </p:cNvSpPr>
          <p:nvPr>
            <p:ph type="ftr" sz="quarter" idx="11"/>
          </p:nvPr>
        </p:nvSpPr>
        <p:spPr/>
        <p:txBody>
          <a:bodyPr/>
          <a:lstStyle/>
          <a:p>
            <a:pPr>
              <a:defRPr/>
            </a:pPr>
            <a:r>
              <a:rPr lang="en-US" altLang="de-DE"/>
              <a:t>Fashion DIET</a:t>
            </a:r>
            <a:endParaRPr lang="de-DE" altLang="de-DE"/>
          </a:p>
        </p:txBody>
      </p:sp>
      <p:sp>
        <p:nvSpPr>
          <p:cNvPr id="106501" name="Foliennummernplatzhalter 4">
            <a:extLst>
              <a:ext uri="{FF2B5EF4-FFF2-40B4-BE49-F238E27FC236}">
                <a16:creationId xmlns:a16="http://schemas.microsoft.com/office/drawing/2014/main" id="{E19DE8D0-FFD6-40F8-996E-04583904FD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9AB5CF-03CE-4E00-8E1A-615978812406}" type="slidenum">
              <a:rPr lang="de-DE" altLang="de-DE" smtClean="0">
                <a:solidFill>
                  <a:srgbClr val="898989"/>
                </a:solidFill>
              </a:rPr>
              <a:pPr/>
              <a:t>50</a:t>
            </a:fld>
            <a:endParaRPr lang="de-DE" altLang="de-DE">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DC3F67BD-54E4-4F71-8420-9194AD221E38}"/>
              </a:ext>
            </a:extLst>
          </p:cNvPr>
          <p:cNvSpPr>
            <a:spLocks noGrp="1" noChangeArrowheads="1"/>
          </p:cNvSpPr>
          <p:nvPr>
            <p:ph type="title"/>
          </p:nvPr>
        </p:nvSpPr>
        <p:spPr/>
        <p:txBody>
          <a:bodyPr/>
          <a:lstStyle/>
          <a:p>
            <a:r>
              <a:rPr lang="en-GB" altLang="de-DE" sz="3600" dirty="0"/>
              <a:t>What is Design Thinking?</a:t>
            </a:r>
            <a:endParaRPr lang="de-DE" altLang="de-DE" dirty="0"/>
          </a:p>
        </p:txBody>
      </p:sp>
      <p:sp>
        <p:nvSpPr>
          <p:cNvPr id="4" name="Fußzeilenplatzhalter 3">
            <a:extLst>
              <a:ext uri="{FF2B5EF4-FFF2-40B4-BE49-F238E27FC236}">
                <a16:creationId xmlns:a16="http://schemas.microsoft.com/office/drawing/2014/main" id="{88F6552A-7264-47D1-BA92-203B13A1CA7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3303BF4-B8C8-4C2B-B10C-B3944FCF1E10}"/>
              </a:ext>
            </a:extLst>
          </p:cNvPr>
          <p:cNvSpPr>
            <a:spLocks noGrp="1"/>
          </p:cNvSpPr>
          <p:nvPr>
            <p:ph type="sldNum" sz="quarter" idx="12"/>
          </p:nvPr>
        </p:nvSpPr>
        <p:spPr/>
        <p:txBody>
          <a:bodyPr/>
          <a:lstStyle/>
          <a:p>
            <a:pPr>
              <a:defRPr/>
            </a:pPr>
            <a:fld id="{6E22D3F2-B93D-4DE0-A854-EA8572E3A955}" type="slidenum">
              <a:rPr lang="de-DE" altLang="de-DE" smtClean="0"/>
              <a:pPr>
                <a:defRPr/>
              </a:pPr>
              <a:t>6</a:t>
            </a:fld>
            <a:endParaRPr lang="de-DE" altLang="de-DE"/>
          </a:p>
        </p:txBody>
      </p:sp>
      <p:sp>
        <p:nvSpPr>
          <p:cNvPr id="22533" name="Textfeld 1">
            <a:extLst>
              <a:ext uri="{FF2B5EF4-FFF2-40B4-BE49-F238E27FC236}">
                <a16:creationId xmlns:a16="http://schemas.microsoft.com/office/drawing/2014/main" id="{DC9AD81C-D1E8-46A6-A743-7F5735AF458A}"/>
              </a:ext>
            </a:extLst>
          </p:cNvPr>
          <p:cNvSpPr txBox="1">
            <a:spLocks noChangeArrowheads="1"/>
          </p:cNvSpPr>
          <p:nvPr/>
        </p:nvSpPr>
        <p:spPr bwMode="auto">
          <a:xfrm>
            <a:off x="3059113" y="4527550"/>
            <a:ext cx="3086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solidFill>
                  <a:srgbClr val="000000"/>
                </a:solidFill>
                <a:ea typeface="Verdana" panose="020B0604030504040204" pitchFamily="34" charset="0"/>
                <a:cs typeface="Verdana" panose="020B0604030504040204" pitchFamily="34" charset="0"/>
              </a:rPr>
              <a:t>CC BY Polina Zimmermann, Pexels</a:t>
            </a:r>
            <a:endParaRPr lang="de-DE" altLang="de-DE" sz="1200"/>
          </a:p>
        </p:txBody>
      </p:sp>
      <p:pic>
        <p:nvPicPr>
          <p:cNvPr id="22534" name="Grafik 2">
            <a:extLst>
              <a:ext uri="{FF2B5EF4-FFF2-40B4-BE49-F238E27FC236}">
                <a16:creationId xmlns:a16="http://schemas.microsoft.com/office/drawing/2014/main" id="{C8A1D3B3-1C27-477B-A781-6DCA6A01B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239838"/>
            <a:ext cx="4914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AAE71C38-F0EB-4ACF-8010-D74F94F7EC90}"/>
              </a:ext>
            </a:extLst>
          </p:cNvPr>
          <p:cNvGraphicFramePr/>
          <p:nvPr/>
        </p:nvGraphicFramePr>
        <p:xfrm>
          <a:off x="1115616" y="274638"/>
          <a:ext cx="6912768" cy="4594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9" name="Grafik 9">
            <a:extLst>
              <a:ext uri="{FF2B5EF4-FFF2-40B4-BE49-F238E27FC236}">
                <a16:creationId xmlns:a16="http://schemas.microsoft.com/office/drawing/2014/main" id="{FAC6CF8E-311E-49B3-BE91-9710B0FC63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5188" y="3805238"/>
            <a:ext cx="10937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el 1">
            <a:extLst>
              <a:ext uri="{FF2B5EF4-FFF2-40B4-BE49-F238E27FC236}">
                <a16:creationId xmlns:a16="http://schemas.microsoft.com/office/drawing/2014/main" id="{78FDDD96-858D-43DB-93B2-3A13563EA78C}"/>
              </a:ext>
            </a:extLst>
          </p:cNvPr>
          <p:cNvSpPr>
            <a:spLocks noGrp="1" noChangeArrowheads="1"/>
          </p:cNvSpPr>
          <p:nvPr>
            <p:ph type="title"/>
          </p:nvPr>
        </p:nvSpPr>
        <p:spPr/>
        <p:txBody>
          <a:bodyPr/>
          <a:lstStyle/>
          <a:p>
            <a:r>
              <a:rPr lang="de-DE" altLang="de-DE"/>
              <a:t>History of Design Thinking</a:t>
            </a:r>
          </a:p>
        </p:txBody>
      </p:sp>
      <p:sp>
        <p:nvSpPr>
          <p:cNvPr id="4" name="Fußzeilenplatzhalter 3">
            <a:extLst>
              <a:ext uri="{FF2B5EF4-FFF2-40B4-BE49-F238E27FC236}">
                <a16:creationId xmlns:a16="http://schemas.microsoft.com/office/drawing/2014/main" id="{2AA79CC7-5BB1-46D6-85E7-F61B516CC39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171FCD26-7D45-479A-9DFD-AB260E02F191}"/>
              </a:ext>
            </a:extLst>
          </p:cNvPr>
          <p:cNvSpPr>
            <a:spLocks noGrp="1"/>
          </p:cNvSpPr>
          <p:nvPr>
            <p:ph type="sldNum" sz="quarter" idx="12"/>
          </p:nvPr>
        </p:nvSpPr>
        <p:spPr/>
        <p:txBody>
          <a:bodyPr/>
          <a:lstStyle/>
          <a:p>
            <a:pPr>
              <a:defRPr/>
            </a:pPr>
            <a:fld id="{176DCD61-0FAF-4064-8789-C02DE74A3983}" type="slidenum">
              <a:rPr lang="de-DE" altLang="de-DE" smtClean="0"/>
              <a:pPr>
                <a:defRPr/>
              </a:pPr>
              <a:t>7</a:t>
            </a:fld>
            <a:endParaRPr lang="de-DE" altLang="de-DE"/>
          </a:p>
        </p:txBody>
      </p:sp>
      <p:pic>
        <p:nvPicPr>
          <p:cNvPr id="24583" name="Grafik 16">
            <a:extLst>
              <a:ext uri="{FF2B5EF4-FFF2-40B4-BE49-F238E27FC236}">
                <a16:creationId xmlns:a16="http://schemas.microsoft.com/office/drawing/2014/main" id="{40C45E3E-3855-4D16-9A7D-099CA231AC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5613" y="3790950"/>
            <a:ext cx="76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Grafik 2">
            <a:extLst>
              <a:ext uri="{FF2B5EF4-FFF2-40B4-BE49-F238E27FC236}">
                <a16:creationId xmlns:a16="http://schemas.microsoft.com/office/drawing/2014/main" id="{54CB879E-08FE-413C-B16C-B87BA01459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6738" y="3795713"/>
            <a:ext cx="4968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Grafik 7">
            <a:extLst>
              <a:ext uri="{FF2B5EF4-FFF2-40B4-BE49-F238E27FC236}">
                <a16:creationId xmlns:a16="http://schemas.microsoft.com/office/drawing/2014/main" id="{3E6265F2-0D7B-494B-833F-F00B8734E2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75" y="3805238"/>
            <a:ext cx="73025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Grafik 16">
            <a:extLst>
              <a:ext uri="{FF2B5EF4-FFF2-40B4-BE49-F238E27FC236}">
                <a16:creationId xmlns:a16="http://schemas.microsoft.com/office/drawing/2014/main" id="{CA8ADFA5-01F0-42C7-9A2D-4217C16650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8100" y="3798888"/>
            <a:ext cx="73501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7B05C5C8-D489-4B94-B2A8-FD76FDEC2B9B}"/>
              </a:ext>
            </a:extLst>
          </p:cNvPr>
          <p:cNvSpPr>
            <a:spLocks noGrp="1" noChangeArrowheads="1"/>
          </p:cNvSpPr>
          <p:nvPr>
            <p:ph type="title"/>
          </p:nvPr>
        </p:nvSpPr>
        <p:spPr/>
        <p:txBody>
          <a:bodyPr/>
          <a:lstStyle/>
          <a:p>
            <a:r>
              <a:rPr lang="de-DE" altLang="de-DE"/>
              <a:t>Bauhaus Dessau as Inspiration</a:t>
            </a:r>
          </a:p>
        </p:txBody>
      </p:sp>
      <p:sp>
        <p:nvSpPr>
          <p:cNvPr id="4" name="Fußzeilenplatzhalter 3">
            <a:extLst>
              <a:ext uri="{FF2B5EF4-FFF2-40B4-BE49-F238E27FC236}">
                <a16:creationId xmlns:a16="http://schemas.microsoft.com/office/drawing/2014/main" id="{F8EA6BB6-04F4-446F-A88F-AD02D704CE0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2CD5E88-6A1D-4D3D-A4EF-85E452A24914}"/>
              </a:ext>
            </a:extLst>
          </p:cNvPr>
          <p:cNvSpPr>
            <a:spLocks noGrp="1"/>
          </p:cNvSpPr>
          <p:nvPr>
            <p:ph type="sldNum" sz="quarter" idx="12"/>
          </p:nvPr>
        </p:nvSpPr>
        <p:spPr/>
        <p:txBody>
          <a:bodyPr/>
          <a:lstStyle/>
          <a:p>
            <a:pPr>
              <a:defRPr/>
            </a:pPr>
            <a:fld id="{A5B6C2C9-DA9F-4B46-BF55-C3C250898BDD}" type="slidenum">
              <a:rPr lang="de-DE" altLang="de-DE" smtClean="0"/>
              <a:pPr>
                <a:defRPr/>
              </a:pPr>
              <a:t>8</a:t>
            </a:fld>
            <a:endParaRPr lang="de-DE" altLang="de-DE"/>
          </a:p>
        </p:txBody>
      </p:sp>
      <p:pic>
        <p:nvPicPr>
          <p:cNvPr id="26629" name="Inhaltsplatzhalter 8">
            <a:extLst>
              <a:ext uri="{FF2B5EF4-FFF2-40B4-BE49-F238E27FC236}">
                <a16:creationId xmlns:a16="http://schemas.microsoft.com/office/drawing/2014/main" id="{03EBE48C-A4C1-4EF8-BED0-0B2F53E247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1149350"/>
            <a:ext cx="43529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feld 1">
            <a:extLst>
              <a:ext uri="{FF2B5EF4-FFF2-40B4-BE49-F238E27FC236}">
                <a16:creationId xmlns:a16="http://schemas.microsoft.com/office/drawing/2014/main" id="{B779FB74-96A9-4EA1-A8D0-6518B00074D9}"/>
              </a:ext>
            </a:extLst>
          </p:cNvPr>
          <p:cNvSpPr txBox="1">
            <a:spLocks noChangeArrowheads="1"/>
          </p:cNvSpPr>
          <p:nvPr/>
        </p:nvSpPr>
        <p:spPr bwMode="auto">
          <a:xfrm>
            <a:off x="3028950" y="4454525"/>
            <a:ext cx="3630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BY-SA Lelikron, Creative Commons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0051497A-FE19-40FF-8272-9824EE9AEC7E}"/>
              </a:ext>
            </a:extLst>
          </p:cNvPr>
          <p:cNvSpPr>
            <a:spLocks noGrp="1" noChangeArrowheads="1"/>
          </p:cNvSpPr>
          <p:nvPr>
            <p:ph type="title"/>
          </p:nvPr>
        </p:nvSpPr>
        <p:spPr/>
        <p:txBody>
          <a:bodyPr/>
          <a:lstStyle/>
          <a:p>
            <a:pPr eaLnBrk="1" hangingPunct="1"/>
            <a:r>
              <a:rPr lang="en-GB" altLang="de-DE"/>
              <a:t>From Design Process to Design Thinking</a:t>
            </a:r>
            <a:endParaRPr lang="de-DE" altLang="de-DE"/>
          </a:p>
        </p:txBody>
      </p:sp>
      <p:sp>
        <p:nvSpPr>
          <p:cNvPr id="4" name="Fußzeilenplatzhalter 3">
            <a:extLst>
              <a:ext uri="{FF2B5EF4-FFF2-40B4-BE49-F238E27FC236}">
                <a16:creationId xmlns:a16="http://schemas.microsoft.com/office/drawing/2014/main" id="{665E5F7D-EB43-994E-99BA-D1465D65597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87F7BB5-E7B7-E24B-ABB8-4E2BE5417217}"/>
              </a:ext>
            </a:extLst>
          </p:cNvPr>
          <p:cNvSpPr>
            <a:spLocks noGrp="1"/>
          </p:cNvSpPr>
          <p:nvPr>
            <p:ph type="sldNum" sz="quarter" idx="12"/>
          </p:nvPr>
        </p:nvSpPr>
        <p:spPr/>
        <p:txBody>
          <a:bodyPr/>
          <a:lstStyle/>
          <a:p>
            <a:pPr>
              <a:defRPr/>
            </a:pPr>
            <a:fld id="{D9488056-FF45-4463-A209-F572A3E2582E}" type="slidenum">
              <a:rPr lang="de-DE" altLang="de-DE" smtClean="0"/>
              <a:pPr>
                <a:defRPr/>
              </a:pPr>
              <a:t>9</a:t>
            </a:fld>
            <a:endParaRPr lang="de-DE" altLang="de-DE"/>
          </a:p>
        </p:txBody>
      </p:sp>
      <p:pic>
        <p:nvPicPr>
          <p:cNvPr id="28677" name="Grafik 6">
            <a:extLst>
              <a:ext uri="{FF2B5EF4-FFF2-40B4-BE49-F238E27FC236}">
                <a16:creationId xmlns:a16="http://schemas.microsoft.com/office/drawing/2014/main" id="{C794BBD6-AFCF-4826-8691-9C03ABFBD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28800"/>
            <a:ext cx="28559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Grafik 2">
            <a:extLst>
              <a:ext uri="{FF2B5EF4-FFF2-40B4-BE49-F238E27FC236}">
                <a16:creationId xmlns:a16="http://schemas.microsoft.com/office/drawing/2014/main" id="{DEA4C282-600E-4886-B7FF-301C2C86E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439863"/>
            <a:ext cx="19764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Inhaltsplatzhalter 7">
            <a:extLst>
              <a:ext uri="{FF2B5EF4-FFF2-40B4-BE49-F238E27FC236}">
                <a16:creationId xmlns:a16="http://schemas.microsoft.com/office/drawing/2014/main" id="{B272DC0F-7A0D-4913-B153-5AF38708F4D8}"/>
              </a:ext>
            </a:extLst>
          </p:cNvPr>
          <p:cNvGraphicFramePr>
            <a:graphicFrameLocks noGrp="1"/>
          </p:cNvGraphicFramePr>
          <p:nvPr>
            <p:ph idx="1"/>
          </p:nvPr>
        </p:nvGraphicFramePr>
        <p:xfrm>
          <a:off x="971600" y="1275606"/>
          <a:ext cx="7543750" cy="30468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680" name="Textfeld 1">
            <a:extLst>
              <a:ext uri="{FF2B5EF4-FFF2-40B4-BE49-F238E27FC236}">
                <a16:creationId xmlns:a16="http://schemas.microsoft.com/office/drawing/2014/main" id="{BDDAEFA5-CE4D-4073-B386-D3C538B68056}"/>
              </a:ext>
            </a:extLst>
          </p:cNvPr>
          <p:cNvSpPr txBox="1">
            <a:spLocks noChangeArrowheads="1"/>
          </p:cNvSpPr>
          <p:nvPr/>
        </p:nvSpPr>
        <p:spPr bwMode="auto">
          <a:xfrm>
            <a:off x="3851275" y="4500563"/>
            <a:ext cx="1905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t>CC BY Grundmeier</a:t>
            </a:r>
          </a:p>
        </p:txBody>
      </p:sp>
      <p:sp>
        <p:nvSpPr>
          <p:cNvPr id="28681" name="Textfeld 2">
            <a:extLst>
              <a:ext uri="{FF2B5EF4-FFF2-40B4-BE49-F238E27FC236}">
                <a16:creationId xmlns:a16="http://schemas.microsoft.com/office/drawing/2014/main" id="{721511CA-2010-4C11-B911-4CAEC0CB4E25}"/>
              </a:ext>
            </a:extLst>
          </p:cNvPr>
          <p:cNvSpPr txBox="1">
            <a:spLocks noChangeArrowheads="1"/>
          </p:cNvSpPr>
          <p:nvPr/>
        </p:nvSpPr>
        <p:spPr bwMode="auto">
          <a:xfrm>
            <a:off x="6948488" y="4175125"/>
            <a:ext cx="190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Book Cover: Koberg &amp; Bagnall, 1976</a:t>
            </a:r>
          </a:p>
        </p:txBody>
      </p:sp>
      <p:sp>
        <p:nvSpPr>
          <p:cNvPr id="28682" name="Textfeld 9">
            <a:extLst>
              <a:ext uri="{FF2B5EF4-FFF2-40B4-BE49-F238E27FC236}">
                <a16:creationId xmlns:a16="http://schemas.microsoft.com/office/drawing/2014/main" id="{6E4C68FA-50F5-4747-B8F0-E38D36BB3B15}"/>
              </a:ext>
            </a:extLst>
          </p:cNvPr>
          <p:cNvSpPr txBox="1">
            <a:spLocks noChangeArrowheads="1"/>
          </p:cNvSpPr>
          <p:nvPr/>
        </p:nvSpPr>
        <p:spPr bwMode="auto">
          <a:xfrm>
            <a:off x="1042988" y="3830638"/>
            <a:ext cx="16875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Burdick, 2011</a:t>
            </a:r>
          </a:p>
        </p:txBody>
      </p:sp>
    </p:spTree>
  </p:cSld>
  <p:clrMapOvr>
    <a:masterClrMapping/>
  </p:clrMapOvr>
</p:sld>
</file>

<file path=ppt/theme/theme1.xml><?xml version="1.0" encoding="utf-8"?>
<a:theme xmlns:a="http://schemas.openxmlformats.org/drawingml/2006/main" name="Finstern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8114</Words>
  <Application>Microsoft Office PowerPoint</Application>
  <PresentationFormat>Bildschirmpräsentation (16:9)</PresentationFormat>
  <Paragraphs>713</Paragraphs>
  <Slides>50</Slides>
  <Notes>42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50</vt:i4>
      </vt:variant>
    </vt:vector>
  </HeadingPairs>
  <TitlesOfParts>
    <vt:vector size="60" baseType="lpstr">
      <vt:lpstr>Verdana</vt:lpstr>
      <vt:lpstr>Arial</vt:lpstr>
      <vt:lpstr>Calibri Light</vt:lpstr>
      <vt:lpstr>Calibri</vt:lpstr>
      <vt:lpstr>Wingdings</vt:lpstr>
      <vt:lpstr>Bradley Hand ITC</vt:lpstr>
      <vt:lpstr>Franklin Gothic Book</vt:lpstr>
      <vt:lpstr>Times New Roman</vt:lpstr>
      <vt:lpstr>Franklin Gothic Demi</vt:lpstr>
      <vt:lpstr>Finsternis</vt:lpstr>
      <vt:lpstr>Design Thinking –  a Suitable Method for Implementing Education for Sustainable Development (ESD) in Textile Education</vt:lpstr>
      <vt:lpstr>Learning Objectives</vt:lpstr>
      <vt:lpstr>Key Competencies of the 21st Century</vt:lpstr>
      <vt:lpstr>Tea or coffee – what do you prefer?</vt:lpstr>
      <vt:lpstr>Spaghetti Marshmallow Challenge</vt:lpstr>
      <vt:lpstr>What is Design Thinking?</vt:lpstr>
      <vt:lpstr>History of Design Thinking</vt:lpstr>
      <vt:lpstr>Bauhaus Dessau as Inspiration</vt:lpstr>
      <vt:lpstr>From Design Process to Design Thinking</vt:lpstr>
      <vt:lpstr>Design Thinking as a Method</vt:lpstr>
      <vt:lpstr>Dissemination of Design Thinking</vt:lpstr>
      <vt:lpstr>Dissemination by Universities and Schools</vt:lpstr>
      <vt:lpstr>Stanford d.school Design Thinking Process</vt:lpstr>
      <vt:lpstr>Design Thinking Process by HPI Academy</vt:lpstr>
      <vt:lpstr>Trifecta for Innovation</vt:lpstr>
      <vt:lpstr>Design Thinking Mindset for Innovation</vt:lpstr>
      <vt:lpstr>Core Elements of Design Thinking</vt:lpstr>
      <vt:lpstr>Prerequisite: Multidisciplinary Teams</vt:lpstr>
      <vt:lpstr>Prerequisite: Variable Space</vt:lpstr>
      <vt:lpstr>Prerequisite: Iterative Process</vt:lpstr>
      <vt:lpstr>Fail Faster, Succeed Sooner</vt:lpstr>
      <vt:lpstr>Elements of Design Thinking</vt:lpstr>
      <vt:lpstr>Defining Target Groups and Requirements</vt:lpstr>
      <vt:lpstr>Finding Inspiration through Empathy</vt:lpstr>
      <vt:lpstr>Building Empathy with the Target Group</vt:lpstr>
      <vt:lpstr>Target Group Definition: Man and Technology</vt:lpstr>
      <vt:lpstr>Expanding the Target Group through a New Perspective</vt:lpstr>
      <vt:lpstr>Wallet Project – Design Thinking Workshop</vt:lpstr>
      <vt:lpstr>Short Task for Small Groups or Tandems</vt:lpstr>
      <vt:lpstr>Process Sequence</vt:lpstr>
      <vt:lpstr>Presentation and Reflection</vt:lpstr>
      <vt:lpstr>Design Challenge for Student Teachers: Build the Perfect Reading Place!</vt:lpstr>
      <vt:lpstr>Students …</vt:lpstr>
      <vt:lpstr>Promoting Collaborative Working</vt:lpstr>
      <vt:lpstr>Results of Design Thinking Studies in School Education</vt:lpstr>
      <vt:lpstr>Objectives for the Implementation of Design Thinking</vt:lpstr>
      <vt:lpstr>Design Competence as the Core Element of ESD and Design Thinking as an Enabler</vt:lpstr>
      <vt:lpstr>Sub-Competences of Design Competence</vt:lpstr>
      <vt:lpstr>Design Thinking Principles</vt:lpstr>
      <vt:lpstr>Target Dimensions and Sustainability</vt:lpstr>
      <vt:lpstr>Innovation Model through Design Thinking</vt:lpstr>
      <vt:lpstr>Innovation Model and Target Dimensions of Sustainability in Comparison</vt:lpstr>
      <vt:lpstr>Design Thinking as an Enabler of Design Competence with regard to ESD</vt:lpstr>
      <vt:lpstr>Design Thinking as a Method of Research-Based Learning</vt:lpstr>
      <vt:lpstr>Design Thinking and Research Processes</vt:lpstr>
      <vt:lpstr>Group Discussion</vt:lpstr>
      <vt:lpstr>Tasks</vt:lpstr>
      <vt:lpstr>References for Further Reading</vt:lpstr>
      <vt:lpstr>OER Explanation</vt:lpstr>
      <vt:lpstr>Contact</vt:lpstr>
    </vt:vector>
  </TitlesOfParts>
  <Company>PH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Anne-Marie Grundmeier</dc:creator>
  <cp:lastModifiedBy>Anne-Marie Grundmeier</cp:lastModifiedBy>
  <cp:revision>362</cp:revision>
  <dcterms:modified xsi:type="dcterms:W3CDTF">2022-02-01T16:28:01Z</dcterms:modified>
</cp:coreProperties>
</file>