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1"/>
  </p:sldMasterIdLst>
  <p:notesMasterIdLst>
    <p:notesMasterId r:id="rId80"/>
  </p:notesMasterIdLst>
  <p:sldIdLst>
    <p:sldId id="356" r:id="rId2"/>
    <p:sldId id="358" r:id="rId3"/>
    <p:sldId id="370" r:id="rId4"/>
    <p:sldId id="487" r:id="rId5"/>
    <p:sldId id="410" r:id="rId6"/>
    <p:sldId id="408" r:id="rId7"/>
    <p:sldId id="412" r:id="rId8"/>
    <p:sldId id="413" r:id="rId9"/>
    <p:sldId id="414" r:id="rId10"/>
    <p:sldId id="415" r:id="rId11"/>
    <p:sldId id="416" r:id="rId12"/>
    <p:sldId id="417" r:id="rId13"/>
    <p:sldId id="421" r:id="rId14"/>
    <p:sldId id="418" r:id="rId15"/>
    <p:sldId id="422" r:id="rId16"/>
    <p:sldId id="407" r:id="rId17"/>
    <p:sldId id="419" r:id="rId18"/>
    <p:sldId id="411" r:id="rId19"/>
    <p:sldId id="366" r:id="rId20"/>
    <p:sldId id="367" r:id="rId21"/>
    <p:sldId id="371" r:id="rId22"/>
    <p:sldId id="372" r:id="rId23"/>
    <p:sldId id="373" r:id="rId24"/>
    <p:sldId id="420" r:id="rId25"/>
    <p:sldId id="360" r:id="rId26"/>
    <p:sldId id="361" r:id="rId27"/>
    <p:sldId id="362" r:id="rId28"/>
    <p:sldId id="363" r:id="rId29"/>
    <p:sldId id="364" r:id="rId30"/>
    <p:sldId id="365" r:id="rId31"/>
    <p:sldId id="368" r:id="rId32"/>
    <p:sldId id="369" r:id="rId33"/>
    <p:sldId id="423" r:id="rId34"/>
    <p:sldId id="424" r:id="rId35"/>
    <p:sldId id="359" r:id="rId36"/>
    <p:sldId id="491" r:id="rId37"/>
    <p:sldId id="486" r:id="rId38"/>
    <p:sldId id="357" r:id="rId39"/>
    <p:sldId id="380" r:id="rId40"/>
    <p:sldId id="381" r:id="rId41"/>
    <p:sldId id="383" r:id="rId42"/>
    <p:sldId id="384" r:id="rId43"/>
    <p:sldId id="385" r:id="rId44"/>
    <p:sldId id="386" r:id="rId45"/>
    <p:sldId id="387" r:id="rId46"/>
    <p:sldId id="388" r:id="rId47"/>
    <p:sldId id="389" r:id="rId48"/>
    <p:sldId id="390" r:id="rId49"/>
    <p:sldId id="391" r:id="rId50"/>
    <p:sldId id="392" r:id="rId51"/>
    <p:sldId id="395" r:id="rId52"/>
    <p:sldId id="393" r:id="rId53"/>
    <p:sldId id="394" r:id="rId54"/>
    <p:sldId id="397" r:id="rId55"/>
    <p:sldId id="426" r:id="rId56"/>
    <p:sldId id="342" r:id="rId57"/>
    <p:sldId id="396" r:id="rId58"/>
    <p:sldId id="399" r:id="rId59"/>
    <p:sldId id="400" r:id="rId60"/>
    <p:sldId id="401" r:id="rId61"/>
    <p:sldId id="402" r:id="rId62"/>
    <p:sldId id="403" r:id="rId63"/>
    <p:sldId id="404" r:id="rId64"/>
    <p:sldId id="405" r:id="rId65"/>
    <p:sldId id="406" r:id="rId66"/>
    <p:sldId id="409" r:id="rId67"/>
    <p:sldId id="425" r:id="rId68"/>
    <p:sldId id="480" r:id="rId69"/>
    <p:sldId id="481" r:id="rId70"/>
    <p:sldId id="482" r:id="rId71"/>
    <p:sldId id="483" r:id="rId72"/>
    <p:sldId id="484" r:id="rId73"/>
    <p:sldId id="492" r:id="rId74"/>
    <p:sldId id="488" r:id="rId75"/>
    <p:sldId id="489" r:id="rId76"/>
    <p:sldId id="493" r:id="rId77"/>
    <p:sldId id="494" r:id="rId78"/>
    <p:sldId id="490" r:id="rId79"/>
  </p:sldIdLst>
  <p:sldSz cx="9144000" cy="5143500" type="screen16x9"/>
  <p:notesSz cx="6858000" cy="9144000"/>
  <p:defaultTextStyle>
    <a:defPPr>
      <a:defRPr lang="de-DE"/>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6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f. Dr. Anne-Marie Grundmeier"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7EAFF-28E1-44D4-BF48-BA6715D23A20}" v="165" dt="2022-11-27T09:03:22.70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4480" autoAdjust="0"/>
  </p:normalViewPr>
  <p:slideViewPr>
    <p:cSldViewPr>
      <p:cViewPr varScale="1">
        <p:scale>
          <a:sx n="93" d="100"/>
          <a:sy n="93" d="100"/>
        </p:scale>
        <p:origin x="1037" y="82"/>
      </p:cViewPr>
      <p:guideLst>
        <p:guide orient="horz" pos="1620"/>
        <p:guide pos="56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latina Kazlacheva" userId="0ec1d4bbb9cb447a" providerId="LiveId" clId="{01E83888-713B-4325-8711-CBE87A3F3997}"/>
    <pc:docChg chg="undo redo custSel addSld modSld sldOrd">
      <pc:chgData name="Zlatina Kazlacheva" userId="0ec1d4bbb9cb447a" providerId="LiveId" clId="{01E83888-713B-4325-8711-CBE87A3F3997}" dt="2022-03-16T13:29:05.960" v="2979" actId="1076"/>
      <pc:docMkLst>
        <pc:docMk/>
      </pc:docMkLst>
      <pc:sldChg chg="ord">
        <pc:chgData name="Zlatina Kazlacheva" userId="0ec1d4bbb9cb447a" providerId="LiveId" clId="{01E83888-713B-4325-8711-CBE87A3F3997}" dt="2022-03-09T15:18:31.065" v="1924"/>
        <pc:sldMkLst>
          <pc:docMk/>
          <pc:sldMk cId="0" sldId="362"/>
        </pc:sldMkLst>
      </pc:sldChg>
      <pc:sldChg chg="addSp modSp mod">
        <pc:chgData name="Zlatina Kazlacheva" userId="0ec1d4bbb9cb447a" providerId="LiveId" clId="{01E83888-713B-4325-8711-CBE87A3F3997}" dt="2022-03-09T16:01:23.072" v="2269" actId="1076"/>
        <pc:sldMkLst>
          <pc:docMk/>
          <pc:sldMk cId="0" sldId="369"/>
        </pc:sldMkLst>
        <pc:spChg chg="mod">
          <ac:chgData name="Zlatina Kazlacheva" userId="0ec1d4bbb9cb447a" providerId="LiveId" clId="{01E83888-713B-4325-8711-CBE87A3F3997}" dt="2022-03-09T16:01:23.072" v="2269" actId="1076"/>
          <ac:spMkLst>
            <pc:docMk/>
            <pc:sldMk cId="0" sldId="369"/>
            <ac:spMk id="6" creationId="{FF6F1396-A06F-44CD-8660-2332896CF088}"/>
          </ac:spMkLst>
        </pc:spChg>
        <pc:spChg chg="add mod">
          <ac:chgData name="Zlatina Kazlacheva" userId="0ec1d4bbb9cb447a" providerId="LiveId" clId="{01E83888-713B-4325-8711-CBE87A3F3997}" dt="2022-03-09T14:47:04.286" v="1604"/>
          <ac:spMkLst>
            <pc:docMk/>
            <pc:sldMk cId="0" sldId="369"/>
            <ac:spMk id="7" creationId="{A260D392-71CB-4922-8081-6DB0118C9365}"/>
          </ac:spMkLst>
        </pc:spChg>
        <pc:picChg chg="mod">
          <ac:chgData name="Zlatina Kazlacheva" userId="0ec1d4bbb9cb447a" providerId="LiveId" clId="{01E83888-713B-4325-8711-CBE87A3F3997}" dt="2022-03-09T14:47:23.141" v="1612" actId="1035"/>
          <ac:picMkLst>
            <pc:docMk/>
            <pc:sldMk cId="0" sldId="369"/>
            <ac:picMk id="29701" creationId="{2A30D60B-2C7A-426A-968A-15CB17BB7F61}"/>
          </ac:picMkLst>
        </pc:picChg>
      </pc:sldChg>
      <pc:sldChg chg="modSp mod">
        <pc:chgData name="Zlatina Kazlacheva" userId="0ec1d4bbb9cb447a" providerId="LiveId" clId="{01E83888-713B-4325-8711-CBE87A3F3997}" dt="2022-03-09T15:30:07.610" v="1930" actId="1036"/>
        <pc:sldMkLst>
          <pc:docMk/>
          <pc:sldMk cId="0" sldId="382"/>
        </pc:sldMkLst>
        <pc:spChg chg="mod">
          <ac:chgData name="Zlatina Kazlacheva" userId="0ec1d4bbb9cb447a" providerId="LiveId" clId="{01E83888-713B-4325-8711-CBE87A3F3997}" dt="2022-03-09T15:30:07.610" v="1930" actId="1036"/>
          <ac:spMkLst>
            <pc:docMk/>
            <pc:sldMk cId="0" sldId="382"/>
            <ac:spMk id="5" creationId="{EC164FE3-BB6A-4C32-A7E0-19D9B7ED4B6C}"/>
          </ac:spMkLst>
        </pc:spChg>
      </pc:sldChg>
      <pc:sldChg chg="modSp mod">
        <pc:chgData name="Zlatina Kazlacheva" userId="0ec1d4bbb9cb447a" providerId="LiveId" clId="{01E83888-713B-4325-8711-CBE87A3F3997}" dt="2022-03-16T13:29:05.960" v="2979" actId="1076"/>
        <pc:sldMkLst>
          <pc:docMk/>
          <pc:sldMk cId="1748338254" sldId="390"/>
        </pc:sldMkLst>
        <pc:picChg chg="mod">
          <ac:chgData name="Zlatina Kazlacheva" userId="0ec1d4bbb9cb447a" providerId="LiveId" clId="{01E83888-713B-4325-8711-CBE87A3F3997}" dt="2022-03-16T13:29:05.960" v="2979" actId="1076"/>
          <ac:picMkLst>
            <pc:docMk/>
            <pc:sldMk cId="1748338254" sldId="390"/>
            <ac:picMk id="8" creationId="{7E24F6E4-4FE7-44CA-B90F-30D881BFDCE0}"/>
          </ac:picMkLst>
        </pc:picChg>
        <pc:picChg chg="mod">
          <ac:chgData name="Zlatina Kazlacheva" userId="0ec1d4bbb9cb447a" providerId="LiveId" clId="{01E83888-713B-4325-8711-CBE87A3F3997}" dt="2022-03-16T13:29:05.960" v="2979" actId="1076"/>
          <ac:picMkLst>
            <pc:docMk/>
            <pc:sldMk cId="1748338254" sldId="390"/>
            <ac:picMk id="11" creationId="{C97865E3-B8B3-4CBF-8AAF-C98D044B8B96}"/>
          </ac:picMkLst>
        </pc:picChg>
      </pc:sldChg>
      <pc:sldChg chg="addSp modSp mod modNotesTx">
        <pc:chgData name="Zlatina Kazlacheva" userId="0ec1d4bbb9cb447a" providerId="LiveId" clId="{01E83888-713B-4325-8711-CBE87A3F3997}" dt="2022-03-08T13:45:18.652" v="554"/>
        <pc:sldMkLst>
          <pc:docMk/>
          <pc:sldMk cId="2116863456" sldId="408"/>
        </pc:sldMkLst>
        <pc:spChg chg="add mod">
          <ac:chgData name="Zlatina Kazlacheva" userId="0ec1d4bbb9cb447a" providerId="LiveId" clId="{01E83888-713B-4325-8711-CBE87A3F3997}" dt="2022-03-08T12:55:48.071" v="477" actId="20577"/>
          <ac:spMkLst>
            <pc:docMk/>
            <pc:sldMk cId="2116863456" sldId="408"/>
            <ac:spMk id="10" creationId="{6AFF4ED8-0F95-41EC-B016-A91BF8574EEA}"/>
          </ac:spMkLst>
        </pc:spChg>
        <pc:spChg chg="mod">
          <ac:chgData name="Zlatina Kazlacheva" userId="0ec1d4bbb9cb447a" providerId="LiveId" clId="{01E83888-713B-4325-8711-CBE87A3F3997}" dt="2022-03-08T11:49:01.673" v="10" actId="20577"/>
          <ac:spMkLst>
            <pc:docMk/>
            <pc:sldMk cId="2116863456" sldId="408"/>
            <ac:spMk id="16388" creationId="{E0EE1102-49DE-42C8-BB19-B1970E31735B}"/>
          </ac:spMkLst>
        </pc:spChg>
        <pc:spChg chg="mod">
          <ac:chgData name="Zlatina Kazlacheva" userId="0ec1d4bbb9cb447a" providerId="LiveId" clId="{01E83888-713B-4325-8711-CBE87A3F3997}" dt="2022-03-08T12:16:58.774" v="332" actId="20577"/>
          <ac:spMkLst>
            <pc:docMk/>
            <pc:sldMk cId="2116863456" sldId="408"/>
            <ac:spMk id="16389" creationId="{E5EE8695-3DF6-4AD6-A680-840B21F2C65D}"/>
          </ac:spMkLst>
        </pc:spChg>
        <pc:picChg chg="add mod modCrop">
          <ac:chgData name="Zlatina Kazlacheva" userId="0ec1d4bbb9cb447a" providerId="LiveId" clId="{01E83888-713B-4325-8711-CBE87A3F3997}" dt="2022-03-08T12:27:44.355" v="374" actId="1037"/>
          <ac:picMkLst>
            <pc:docMk/>
            <pc:sldMk cId="2116863456" sldId="408"/>
            <ac:picMk id="4" creationId="{4EB33945-526F-4929-A919-CF1138A36562}"/>
          </ac:picMkLst>
        </pc:picChg>
        <pc:picChg chg="add mod modCrop">
          <ac:chgData name="Zlatina Kazlacheva" userId="0ec1d4bbb9cb447a" providerId="LiveId" clId="{01E83888-713B-4325-8711-CBE87A3F3997}" dt="2022-03-08T12:14:35.964" v="278" actId="1076"/>
          <ac:picMkLst>
            <pc:docMk/>
            <pc:sldMk cId="2116863456" sldId="408"/>
            <ac:picMk id="6" creationId="{1293D0BA-F549-47B1-BAE0-2F04386B3A71}"/>
          </ac:picMkLst>
        </pc:picChg>
      </pc:sldChg>
      <pc:sldChg chg="ord">
        <pc:chgData name="Zlatina Kazlacheva" userId="0ec1d4bbb9cb447a" providerId="LiveId" clId="{01E83888-713B-4325-8711-CBE87A3F3997}" dt="2022-03-09T16:03:29.710" v="2271"/>
        <pc:sldMkLst>
          <pc:docMk/>
          <pc:sldMk cId="2609234856" sldId="409"/>
        </pc:sldMkLst>
      </pc:sldChg>
      <pc:sldChg chg="modSp mod">
        <pc:chgData name="Zlatina Kazlacheva" userId="0ec1d4bbb9cb447a" providerId="LiveId" clId="{01E83888-713B-4325-8711-CBE87A3F3997}" dt="2022-03-09T14:52:01.622" v="1646" actId="20577"/>
        <pc:sldMkLst>
          <pc:docMk/>
          <pc:sldMk cId="224390268" sldId="411"/>
        </pc:sldMkLst>
        <pc:spChg chg="mod">
          <ac:chgData name="Zlatina Kazlacheva" userId="0ec1d4bbb9cb447a" providerId="LiveId" clId="{01E83888-713B-4325-8711-CBE87A3F3997}" dt="2022-03-09T14:52:01.622" v="1646" actId="20577"/>
          <ac:spMkLst>
            <pc:docMk/>
            <pc:sldMk cId="224390268" sldId="411"/>
            <ac:spMk id="16389" creationId="{E5EE8695-3DF6-4AD6-A680-840B21F2C65D}"/>
          </ac:spMkLst>
        </pc:spChg>
      </pc:sldChg>
      <pc:sldChg chg="addSp delSp modSp add mod modNotesTx">
        <pc:chgData name="Zlatina Kazlacheva" userId="0ec1d4bbb9cb447a" providerId="LiveId" clId="{01E83888-713B-4325-8711-CBE87A3F3997}" dt="2022-03-08T13:01:35.077" v="551"/>
        <pc:sldMkLst>
          <pc:docMk/>
          <pc:sldMk cId="3295903590" sldId="412"/>
        </pc:sldMkLst>
        <pc:spChg chg="mod">
          <ac:chgData name="Zlatina Kazlacheva" userId="0ec1d4bbb9cb447a" providerId="LiveId" clId="{01E83888-713B-4325-8711-CBE87A3F3997}" dt="2022-03-08T13:01:35.077" v="551"/>
          <ac:spMkLst>
            <pc:docMk/>
            <pc:sldMk cId="3295903590" sldId="412"/>
            <ac:spMk id="10" creationId="{6AFF4ED8-0F95-41EC-B016-A91BF8574EEA}"/>
          </ac:spMkLst>
        </pc:spChg>
        <pc:spChg chg="mod">
          <ac:chgData name="Zlatina Kazlacheva" userId="0ec1d4bbb9cb447a" providerId="LiveId" clId="{01E83888-713B-4325-8711-CBE87A3F3997}" dt="2022-03-08T12:48:50.992" v="406" actId="1076"/>
          <ac:spMkLst>
            <pc:docMk/>
            <pc:sldMk cId="3295903590" sldId="412"/>
            <ac:spMk id="16388" creationId="{E0EE1102-49DE-42C8-BB19-B1970E31735B}"/>
          </ac:spMkLst>
        </pc:spChg>
        <pc:spChg chg="mod">
          <ac:chgData name="Zlatina Kazlacheva" userId="0ec1d4bbb9cb447a" providerId="LiveId" clId="{01E83888-713B-4325-8711-CBE87A3F3997}" dt="2022-03-08T12:53:03.111" v="467" actId="1035"/>
          <ac:spMkLst>
            <pc:docMk/>
            <pc:sldMk cId="3295903590" sldId="412"/>
            <ac:spMk id="16389" creationId="{E5EE8695-3DF6-4AD6-A680-840B21F2C65D}"/>
          </ac:spMkLst>
        </pc:spChg>
        <pc:picChg chg="del mod">
          <ac:chgData name="Zlatina Kazlacheva" userId="0ec1d4bbb9cb447a" providerId="LiveId" clId="{01E83888-713B-4325-8711-CBE87A3F3997}" dt="2022-03-08T12:39:50.967" v="380" actId="478"/>
          <ac:picMkLst>
            <pc:docMk/>
            <pc:sldMk cId="3295903590" sldId="412"/>
            <ac:picMk id="4" creationId="{4EB33945-526F-4929-A919-CF1138A36562}"/>
          </ac:picMkLst>
        </pc:picChg>
        <pc:picChg chg="add mod">
          <ac:chgData name="Zlatina Kazlacheva" userId="0ec1d4bbb9cb447a" providerId="LiveId" clId="{01E83888-713B-4325-8711-CBE87A3F3997}" dt="2022-03-08T12:57:29.884" v="497" actId="1036"/>
          <ac:picMkLst>
            <pc:docMk/>
            <pc:sldMk cId="3295903590" sldId="412"/>
            <ac:picMk id="5" creationId="{D35EFB22-B5A2-4740-BF0F-6CA4115DD3D3}"/>
          </ac:picMkLst>
        </pc:picChg>
        <pc:picChg chg="del">
          <ac:chgData name="Zlatina Kazlacheva" userId="0ec1d4bbb9cb447a" providerId="LiveId" clId="{01E83888-713B-4325-8711-CBE87A3F3997}" dt="2022-03-08T12:39:49.287" v="378" actId="478"/>
          <ac:picMkLst>
            <pc:docMk/>
            <pc:sldMk cId="3295903590" sldId="412"/>
            <ac:picMk id="6" creationId="{1293D0BA-F549-47B1-BAE0-2F04386B3A71}"/>
          </ac:picMkLst>
        </pc:picChg>
      </pc:sldChg>
      <pc:sldChg chg="addSp delSp modSp add mod modNotesTx">
        <pc:chgData name="Zlatina Kazlacheva" userId="0ec1d4bbb9cb447a" providerId="LiveId" clId="{01E83888-713B-4325-8711-CBE87A3F3997}" dt="2022-03-08T14:24:36.540" v="592" actId="1038"/>
        <pc:sldMkLst>
          <pc:docMk/>
          <pc:sldMk cId="3060331537" sldId="413"/>
        </pc:sldMkLst>
        <pc:spChg chg="mod">
          <ac:chgData name="Zlatina Kazlacheva" userId="0ec1d4bbb9cb447a" providerId="LiveId" clId="{01E83888-713B-4325-8711-CBE87A3F3997}" dt="2022-03-08T14:23:38.029" v="585" actId="20577"/>
          <ac:spMkLst>
            <pc:docMk/>
            <pc:sldMk cId="3060331537" sldId="413"/>
            <ac:spMk id="10" creationId="{6AFF4ED8-0F95-41EC-B016-A91BF8574EEA}"/>
          </ac:spMkLst>
        </pc:spChg>
        <pc:picChg chg="add mod">
          <ac:chgData name="Zlatina Kazlacheva" userId="0ec1d4bbb9cb447a" providerId="LiveId" clId="{01E83888-713B-4325-8711-CBE87A3F3997}" dt="2022-03-08T14:24:36.540" v="592" actId="1038"/>
          <ac:picMkLst>
            <pc:docMk/>
            <pc:sldMk cId="3060331537" sldId="413"/>
            <ac:picMk id="4" creationId="{8928D748-F2C6-486F-9928-440BC31327CF}"/>
          </ac:picMkLst>
        </pc:picChg>
        <pc:picChg chg="del">
          <ac:chgData name="Zlatina Kazlacheva" userId="0ec1d4bbb9cb447a" providerId="LiveId" clId="{01E83888-713B-4325-8711-CBE87A3F3997}" dt="2022-03-08T13:45:47.512" v="556" actId="478"/>
          <ac:picMkLst>
            <pc:docMk/>
            <pc:sldMk cId="3060331537" sldId="413"/>
            <ac:picMk id="5" creationId="{D35EFB22-B5A2-4740-BF0F-6CA4115DD3D3}"/>
          </ac:picMkLst>
        </pc:picChg>
      </pc:sldChg>
      <pc:sldChg chg="modSp mod">
        <pc:chgData name="Zlatina Kazlacheva" userId="0ec1d4bbb9cb447a" providerId="LiveId" clId="{01E83888-713B-4325-8711-CBE87A3F3997}" dt="2022-03-09T15:17:49.923" v="1919" actId="948"/>
        <pc:sldMkLst>
          <pc:docMk/>
          <pc:sldMk cId="2963656994" sldId="414"/>
        </pc:sldMkLst>
        <pc:spChg chg="mod">
          <ac:chgData name="Zlatina Kazlacheva" userId="0ec1d4bbb9cb447a" providerId="LiveId" clId="{01E83888-713B-4325-8711-CBE87A3F3997}" dt="2022-03-09T15:17:49.923" v="1919" actId="948"/>
          <ac:spMkLst>
            <pc:docMk/>
            <pc:sldMk cId="2963656994" sldId="414"/>
            <ac:spMk id="16389" creationId="{E5EE8695-3DF6-4AD6-A680-840B21F2C65D}"/>
          </ac:spMkLst>
        </pc:spChg>
      </pc:sldChg>
      <pc:sldChg chg="modSp">
        <pc:chgData name="Zlatina Kazlacheva" userId="0ec1d4bbb9cb447a" providerId="LiveId" clId="{01E83888-713B-4325-8711-CBE87A3F3997}" dt="2022-03-09T15:18:16.218" v="1922" actId="14100"/>
        <pc:sldMkLst>
          <pc:docMk/>
          <pc:sldMk cId="1895365616" sldId="416"/>
        </pc:sldMkLst>
        <pc:spChg chg="mod">
          <ac:chgData name="Zlatina Kazlacheva" userId="0ec1d4bbb9cb447a" providerId="LiveId" clId="{01E83888-713B-4325-8711-CBE87A3F3997}" dt="2022-03-09T15:18:16.218" v="1922" actId="14100"/>
          <ac:spMkLst>
            <pc:docMk/>
            <pc:sldMk cId="1895365616" sldId="416"/>
            <ac:spMk id="9" creationId="{C1556A1A-8C34-46CA-8500-6E05E1A3044D}"/>
          </ac:spMkLst>
        </pc:spChg>
      </pc:sldChg>
      <pc:sldChg chg="modSp mod">
        <pc:chgData name="Zlatina Kazlacheva" userId="0ec1d4bbb9cb447a" providerId="LiveId" clId="{01E83888-713B-4325-8711-CBE87A3F3997}" dt="2022-03-09T16:28:07.028" v="2543" actId="1076"/>
        <pc:sldMkLst>
          <pc:docMk/>
          <pc:sldMk cId="3617313658" sldId="417"/>
        </pc:sldMkLst>
        <pc:spChg chg="mod">
          <ac:chgData name="Zlatina Kazlacheva" userId="0ec1d4bbb9cb447a" providerId="LiveId" clId="{01E83888-713B-4325-8711-CBE87A3F3997}" dt="2022-03-09T16:05:31.364" v="2380" actId="1037"/>
          <ac:spMkLst>
            <pc:docMk/>
            <pc:sldMk cId="3617313658" sldId="417"/>
            <ac:spMk id="10" creationId="{EAB67188-E724-4D8E-AC81-AE19CB55F6F0}"/>
          </ac:spMkLst>
        </pc:spChg>
        <pc:picChg chg="mod">
          <ac:chgData name="Zlatina Kazlacheva" userId="0ec1d4bbb9cb447a" providerId="LiveId" clId="{01E83888-713B-4325-8711-CBE87A3F3997}" dt="2022-03-09T16:28:07.028" v="2543" actId="1076"/>
          <ac:picMkLst>
            <pc:docMk/>
            <pc:sldMk cId="3617313658" sldId="417"/>
            <ac:picMk id="8" creationId="{CEA896CC-5EDC-44C7-9127-409DBF5505CA}"/>
          </ac:picMkLst>
        </pc:picChg>
        <pc:picChg chg="mod">
          <ac:chgData name="Zlatina Kazlacheva" userId="0ec1d4bbb9cb447a" providerId="LiveId" clId="{01E83888-713B-4325-8711-CBE87A3F3997}" dt="2022-03-09T16:27:58.305" v="2542" actId="1076"/>
          <ac:picMkLst>
            <pc:docMk/>
            <pc:sldMk cId="3617313658" sldId="417"/>
            <ac:picMk id="11" creationId="{26C55228-E24B-4C7A-A74B-D73A4A339052}"/>
          </ac:picMkLst>
        </pc:picChg>
        <pc:picChg chg="mod">
          <ac:chgData name="Zlatina Kazlacheva" userId="0ec1d4bbb9cb447a" providerId="LiveId" clId="{01E83888-713B-4325-8711-CBE87A3F3997}" dt="2022-03-09T16:27:58.305" v="2542" actId="1076"/>
          <ac:picMkLst>
            <pc:docMk/>
            <pc:sldMk cId="3617313658" sldId="417"/>
            <ac:picMk id="13" creationId="{280C5759-788F-4F17-B63B-1CF86B3E1E20}"/>
          </ac:picMkLst>
        </pc:picChg>
      </pc:sldChg>
      <pc:sldChg chg="modSp add mod ord">
        <pc:chgData name="Zlatina Kazlacheva" userId="0ec1d4bbb9cb447a" providerId="LiveId" clId="{01E83888-713B-4325-8711-CBE87A3F3997}" dt="2022-03-09T14:46:32.447" v="1603" actId="20577"/>
        <pc:sldMkLst>
          <pc:docMk/>
          <pc:sldMk cId="2987365225" sldId="420"/>
        </pc:sldMkLst>
        <pc:spChg chg="mod">
          <ac:chgData name="Zlatina Kazlacheva" userId="0ec1d4bbb9cb447a" providerId="LiveId" clId="{01E83888-713B-4325-8711-CBE87A3F3997}" dt="2022-03-09T14:24:01.649" v="615" actId="20577"/>
          <ac:spMkLst>
            <pc:docMk/>
            <pc:sldMk cId="2987365225" sldId="420"/>
            <ac:spMk id="16388" creationId="{E0EE1102-49DE-42C8-BB19-B1970E31735B}"/>
          </ac:spMkLst>
        </pc:spChg>
        <pc:spChg chg="mod">
          <ac:chgData name="Zlatina Kazlacheva" userId="0ec1d4bbb9cb447a" providerId="LiveId" clId="{01E83888-713B-4325-8711-CBE87A3F3997}" dt="2022-03-09T14:46:32.447" v="1603" actId="20577"/>
          <ac:spMkLst>
            <pc:docMk/>
            <pc:sldMk cId="2987365225" sldId="420"/>
            <ac:spMk id="16389" creationId="{E5EE8695-3DF6-4AD6-A680-840B21F2C65D}"/>
          </ac:spMkLst>
        </pc:spChg>
      </pc:sldChg>
      <pc:sldChg chg="addSp delSp modSp add mod">
        <pc:chgData name="Zlatina Kazlacheva" userId="0ec1d4bbb9cb447a" providerId="LiveId" clId="{01E83888-713B-4325-8711-CBE87A3F3997}" dt="2022-03-09T16:41:32.685" v="2929" actId="20577"/>
        <pc:sldMkLst>
          <pc:docMk/>
          <pc:sldMk cId="3271875617" sldId="421"/>
        </pc:sldMkLst>
        <pc:spChg chg="add mod">
          <ac:chgData name="Zlatina Kazlacheva" userId="0ec1d4bbb9cb447a" providerId="LiveId" clId="{01E83888-713B-4325-8711-CBE87A3F3997}" dt="2022-03-09T16:41:32.685" v="2929" actId="20577"/>
          <ac:spMkLst>
            <pc:docMk/>
            <pc:sldMk cId="3271875617" sldId="421"/>
            <ac:spMk id="9" creationId="{4D4AFB7A-04F6-42C6-A85C-A84B0FCD23DA}"/>
          </ac:spMkLst>
        </pc:spChg>
        <pc:picChg chg="del mod">
          <ac:chgData name="Zlatina Kazlacheva" userId="0ec1d4bbb9cb447a" providerId="LiveId" clId="{01E83888-713B-4325-8711-CBE87A3F3997}" dt="2022-03-09T16:28:17.094" v="2546" actId="478"/>
          <ac:picMkLst>
            <pc:docMk/>
            <pc:sldMk cId="3271875617" sldId="421"/>
            <ac:picMk id="8" creationId="{CEA896CC-5EDC-44C7-9127-409DBF5505CA}"/>
          </ac:picMkLst>
        </pc:picChg>
        <pc:picChg chg="add mod">
          <ac:chgData name="Zlatina Kazlacheva" userId="0ec1d4bbb9cb447a" providerId="LiveId" clId="{01E83888-713B-4325-8711-CBE87A3F3997}" dt="2022-03-09T16:28:25.586" v="2547"/>
          <ac:picMkLst>
            <pc:docMk/>
            <pc:sldMk cId="3271875617" sldId="421"/>
            <ac:picMk id="12" creationId="{1FEC0980-A3DE-47BC-BF69-047E25B73BAA}"/>
          </ac:picMkLst>
        </pc:picChg>
        <pc:picChg chg="del">
          <ac:chgData name="Zlatina Kazlacheva" userId="0ec1d4bbb9cb447a" providerId="LiveId" clId="{01E83888-713B-4325-8711-CBE87A3F3997}" dt="2022-03-09T16:13:57.560" v="2389" actId="478"/>
          <ac:picMkLst>
            <pc:docMk/>
            <pc:sldMk cId="3271875617" sldId="421"/>
            <ac:picMk id="13" creationId="{280C5759-788F-4F17-B63B-1CF86B3E1E20}"/>
          </ac:picMkLst>
        </pc:picChg>
      </pc:sldChg>
      <pc:sldChg chg="addSp delSp modSp add mod">
        <pc:chgData name="Zlatina Kazlacheva" userId="0ec1d4bbb9cb447a" providerId="LiveId" clId="{01E83888-713B-4325-8711-CBE87A3F3997}" dt="2022-03-09T16:52:51.853" v="2978" actId="20577"/>
        <pc:sldMkLst>
          <pc:docMk/>
          <pc:sldMk cId="4288401313" sldId="422"/>
        </pc:sldMkLst>
        <pc:spChg chg="add mod">
          <ac:chgData name="Zlatina Kazlacheva" userId="0ec1d4bbb9cb447a" providerId="LiveId" clId="{01E83888-713B-4325-8711-CBE87A3F3997}" dt="2022-03-09T16:52:51.853" v="2978" actId="20577"/>
          <ac:spMkLst>
            <pc:docMk/>
            <pc:sldMk cId="4288401313" sldId="422"/>
            <ac:spMk id="8" creationId="{86C73A68-C1BA-44D4-9803-349777C21D96}"/>
          </ac:spMkLst>
        </pc:spChg>
        <pc:picChg chg="del mod">
          <ac:chgData name="Zlatina Kazlacheva" userId="0ec1d4bbb9cb447a" providerId="LiveId" clId="{01E83888-713B-4325-8711-CBE87A3F3997}" dt="2022-03-09T16:33:21.295" v="2766" actId="478"/>
          <ac:picMkLst>
            <pc:docMk/>
            <pc:sldMk cId="4288401313" sldId="422"/>
            <ac:picMk id="12" creationId="{108AB6B9-F406-473A-8EB9-3CECE4B32B27}"/>
          </ac:picMkLst>
        </pc:picChg>
      </pc:sldChg>
    </pc:docChg>
  </pc:docChgLst>
  <pc:docChgLst>
    <pc:chgData name="Zlatina Kazlacheva" userId="0ec1d4bbb9cb447a" providerId="LiveId" clId="{18AB50EE-3F7F-4FED-858C-3BAA617ECDA4}"/>
    <pc:docChg chg="undo redo custSel addSld modSld sldOrd">
      <pc:chgData name="Zlatina Kazlacheva" userId="0ec1d4bbb9cb447a" providerId="LiveId" clId="{18AB50EE-3F7F-4FED-858C-3BAA617ECDA4}" dt="2022-03-09T20:24:06.776" v="2890" actId="1036"/>
      <pc:docMkLst>
        <pc:docMk/>
      </pc:docMkLst>
      <pc:sldChg chg="modSp mod">
        <pc:chgData name="Zlatina Kazlacheva" userId="0ec1d4bbb9cb447a" providerId="LiveId" clId="{18AB50EE-3F7F-4FED-858C-3BAA617ECDA4}" dt="2022-03-09T20:24:06.776" v="2890" actId="1036"/>
        <pc:sldMkLst>
          <pc:docMk/>
          <pc:sldMk cId="0" sldId="359"/>
        </pc:sldMkLst>
        <pc:spChg chg="mod">
          <ac:chgData name="Zlatina Kazlacheva" userId="0ec1d4bbb9cb447a" providerId="LiveId" clId="{18AB50EE-3F7F-4FED-858C-3BAA617ECDA4}" dt="2022-03-09T20:24:06.776" v="2890" actId="1036"/>
          <ac:spMkLst>
            <pc:docMk/>
            <pc:sldMk cId="0" sldId="359"/>
            <ac:spMk id="6" creationId="{3A6F0BF2-2CC5-4208-B0BB-B5BA2DB3D372}"/>
          </ac:spMkLst>
        </pc:spChg>
      </pc:sldChg>
      <pc:sldChg chg="modSp mod">
        <pc:chgData name="Zlatina Kazlacheva" userId="0ec1d4bbb9cb447a" providerId="LiveId" clId="{18AB50EE-3F7F-4FED-858C-3BAA617ECDA4}" dt="2022-03-09T19:08:43.505" v="2307" actId="1076"/>
        <pc:sldMkLst>
          <pc:docMk/>
          <pc:sldMk cId="0" sldId="368"/>
        </pc:sldMkLst>
        <pc:spChg chg="mod">
          <ac:chgData name="Zlatina Kazlacheva" userId="0ec1d4bbb9cb447a" providerId="LiveId" clId="{18AB50EE-3F7F-4FED-858C-3BAA617ECDA4}" dt="2022-03-09T19:08:43.505" v="2307" actId="1076"/>
          <ac:spMkLst>
            <pc:docMk/>
            <pc:sldMk cId="0" sldId="368"/>
            <ac:spMk id="6" creationId="{CBA471E2-8E39-4134-AA7B-7A307961ABA4}"/>
          </ac:spMkLst>
        </pc:spChg>
      </pc:sldChg>
      <pc:sldChg chg="modSp mod">
        <pc:chgData name="Zlatina Kazlacheva" userId="0ec1d4bbb9cb447a" providerId="LiveId" clId="{18AB50EE-3F7F-4FED-858C-3BAA617ECDA4}" dt="2022-03-09T20:00:24.295" v="2456" actId="20577"/>
        <pc:sldMkLst>
          <pc:docMk/>
          <pc:sldMk cId="0" sldId="369"/>
        </pc:sldMkLst>
        <pc:spChg chg="mod">
          <ac:chgData name="Zlatina Kazlacheva" userId="0ec1d4bbb9cb447a" providerId="LiveId" clId="{18AB50EE-3F7F-4FED-858C-3BAA617ECDA4}" dt="2022-03-09T20:00:24.295" v="2456" actId="20577"/>
          <ac:spMkLst>
            <pc:docMk/>
            <pc:sldMk cId="0" sldId="369"/>
            <ac:spMk id="6" creationId="{FF6F1396-A06F-44CD-8660-2332896CF088}"/>
          </ac:spMkLst>
        </pc:spChg>
      </pc:sldChg>
      <pc:sldChg chg="modSp mod">
        <pc:chgData name="Zlatina Kazlacheva" userId="0ec1d4bbb9cb447a" providerId="LiveId" clId="{18AB50EE-3F7F-4FED-858C-3BAA617ECDA4}" dt="2022-03-08T18:03:13.577" v="252" actId="20577"/>
        <pc:sldMkLst>
          <pc:docMk/>
          <pc:sldMk cId="0" sldId="370"/>
        </pc:sldMkLst>
        <pc:spChg chg="mod">
          <ac:chgData name="Zlatina Kazlacheva" userId="0ec1d4bbb9cb447a" providerId="LiveId" clId="{18AB50EE-3F7F-4FED-858C-3BAA617ECDA4}" dt="2022-03-08T18:03:13.577" v="252" actId="20577"/>
          <ac:spMkLst>
            <pc:docMk/>
            <pc:sldMk cId="0" sldId="370"/>
            <ac:spMk id="16389" creationId="{E5EE8695-3DF6-4AD6-A680-840B21F2C65D}"/>
          </ac:spMkLst>
        </pc:spChg>
      </pc:sldChg>
      <pc:sldChg chg="addSp delSp modSp mod modNotesTx">
        <pc:chgData name="Zlatina Kazlacheva" userId="0ec1d4bbb9cb447a" providerId="LiveId" clId="{18AB50EE-3F7F-4FED-858C-3BAA617ECDA4}" dt="2022-03-08T21:35:17.886" v="2153" actId="113"/>
        <pc:sldMkLst>
          <pc:docMk/>
          <pc:sldMk cId="3819174776" sldId="407"/>
        </pc:sldMkLst>
        <pc:spChg chg="add mod">
          <ac:chgData name="Zlatina Kazlacheva" userId="0ec1d4bbb9cb447a" providerId="LiveId" clId="{18AB50EE-3F7F-4FED-858C-3BAA617ECDA4}" dt="2022-03-08T21:19:23.151" v="2071" actId="14100"/>
          <ac:spMkLst>
            <pc:docMk/>
            <pc:sldMk cId="3819174776" sldId="407"/>
            <ac:spMk id="11" creationId="{34AD10C0-E97B-4103-99E4-D19A4DEA9897}"/>
          </ac:spMkLst>
        </pc:spChg>
        <pc:spChg chg="mod">
          <ac:chgData name="Zlatina Kazlacheva" userId="0ec1d4bbb9cb447a" providerId="LiveId" clId="{18AB50EE-3F7F-4FED-858C-3BAA617ECDA4}" dt="2022-03-08T21:35:17.886" v="2153" actId="113"/>
          <ac:spMkLst>
            <pc:docMk/>
            <pc:sldMk cId="3819174776" sldId="407"/>
            <ac:spMk id="16389" creationId="{E5EE8695-3DF6-4AD6-A680-840B21F2C65D}"/>
          </ac:spMkLst>
        </pc:spChg>
        <pc:picChg chg="del">
          <ac:chgData name="Zlatina Kazlacheva" userId="0ec1d4bbb9cb447a" providerId="LiveId" clId="{18AB50EE-3F7F-4FED-858C-3BAA617ECDA4}" dt="2022-03-08T20:34:58.363" v="1764" actId="478"/>
          <ac:picMkLst>
            <pc:docMk/>
            <pc:sldMk cId="3819174776" sldId="407"/>
            <ac:picMk id="4" creationId="{C20C3241-FA6F-4D95-ABB4-CDD52D7E36BB}"/>
          </ac:picMkLst>
        </pc:picChg>
        <pc:picChg chg="add mod modCrop">
          <ac:chgData name="Zlatina Kazlacheva" userId="0ec1d4bbb9cb447a" providerId="LiveId" clId="{18AB50EE-3F7F-4FED-858C-3BAA617ECDA4}" dt="2022-03-08T21:12:24.956" v="2041" actId="1037"/>
          <ac:picMkLst>
            <pc:docMk/>
            <pc:sldMk cId="3819174776" sldId="407"/>
            <ac:picMk id="5" creationId="{39A66EC5-EC19-45BF-A204-96970C54EA56}"/>
          </ac:picMkLst>
        </pc:picChg>
        <pc:picChg chg="add mod modCrop">
          <ac:chgData name="Zlatina Kazlacheva" userId="0ec1d4bbb9cb447a" providerId="LiveId" clId="{18AB50EE-3F7F-4FED-858C-3BAA617ECDA4}" dt="2022-03-08T21:10:34.949" v="2022" actId="1038"/>
          <ac:picMkLst>
            <pc:docMk/>
            <pc:sldMk cId="3819174776" sldId="407"/>
            <ac:picMk id="7" creationId="{49D88763-C433-4DF7-9379-B00743E392FD}"/>
          </ac:picMkLst>
        </pc:picChg>
      </pc:sldChg>
      <pc:sldChg chg="modSp mod modNotesTx">
        <pc:chgData name="Zlatina Kazlacheva" userId="0ec1d4bbb9cb447a" providerId="LiveId" clId="{18AB50EE-3F7F-4FED-858C-3BAA617ECDA4}" dt="2022-03-08T18:21:42.755" v="353" actId="20577"/>
        <pc:sldMkLst>
          <pc:docMk/>
          <pc:sldMk cId="2116863456" sldId="408"/>
        </pc:sldMkLst>
        <pc:spChg chg="mod">
          <ac:chgData name="Zlatina Kazlacheva" userId="0ec1d4bbb9cb447a" providerId="LiveId" clId="{18AB50EE-3F7F-4FED-858C-3BAA617ECDA4}" dt="2022-03-08T17:26:26.512" v="44" actId="20577"/>
          <ac:spMkLst>
            <pc:docMk/>
            <pc:sldMk cId="2116863456" sldId="408"/>
            <ac:spMk id="10" creationId="{6AFF4ED8-0F95-41EC-B016-A91BF8574EEA}"/>
          </ac:spMkLst>
        </pc:spChg>
        <pc:spChg chg="mod">
          <ac:chgData name="Zlatina Kazlacheva" userId="0ec1d4bbb9cb447a" providerId="LiveId" clId="{18AB50EE-3F7F-4FED-858C-3BAA617ECDA4}" dt="2022-03-08T17:26:09.888" v="37" actId="313"/>
          <ac:spMkLst>
            <pc:docMk/>
            <pc:sldMk cId="2116863456" sldId="408"/>
            <ac:spMk id="16389" creationId="{E5EE8695-3DF6-4AD6-A680-840B21F2C65D}"/>
          </ac:spMkLst>
        </pc:spChg>
      </pc:sldChg>
      <pc:sldChg chg="modSp mod">
        <pc:chgData name="Zlatina Kazlacheva" userId="0ec1d4bbb9cb447a" providerId="LiveId" clId="{18AB50EE-3F7F-4FED-858C-3BAA617ECDA4}" dt="2022-03-08T21:45:44.647" v="2293" actId="113"/>
        <pc:sldMkLst>
          <pc:docMk/>
          <pc:sldMk cId="224390268" sldId="411"/>
        </pc:sldMkLst>
        <pc:spChg chg="mod">
          <ac:chgData name="Zlatina Kazlacheva" userId="0ec1d4bbb9cb447a" providerId="LiveId" clId="{18AB50EE-3F7F-4FED-858C-3BAA617ECDA4}" dt="2022-03-08T21:45:44.647" v="2293" actId="113"/>
          <ac:spMkLst>
            <pc:docMk/>
            <pc:sldMk cId="224390268" sldId="411"/>
            <ac:spMk id="16389" creationId="{E5EE8695-3DF6-4AD6-A680-840B21F2C65D}"/>
          </ac:spMkLst>
        </pc:spChg>
      </pc:sldChg>
      <pc:sldChg chg="modSp mod modNotesTx">
        <pc:chgData name="Zlatina Kazlacheva" userId="0ec1d4bbb9cb447a" providerId="LiveId" clId="{18AB50EE-3F7F-4FED-858C-3BAA617ECDA4}" dt="2022-03-08T18:20:35.815" v="346" actId="1036"/>
        <pc:sldMkLst>
          <pc:docMk/>
          <pc:sldMk cId="3295903590" sldId="412"/>
        </pc:sldMkLst>
        <pc:spChg chg="mod">
          <ac:chgData name="Zlatina Kazlacheva" userId="0ec1d4bbb9cb447a" providerId="LiveId" clId="{18AB50EE-3F7F-4FED-858C-3BAA617ECDA4}" dt="2022-03-08T18:20:21.580" v="341" actId="14100"/>
          <ac:spMkLst>
            <pc:docMk/>
            <pc:sldMk cId="3295903590" sldId="412"/>
            <ac:spMk id="10" creationId="{6AFF4ED8-0F95-41EC-B016-A91BF8574EEA}"/>
          </ac:spMkLst>
        </pc:spChg>
        <pc:spChg chg="mod">
          <ac:chgData name="Zlatina Kazlacheva" userId="0ec1d4bbb9cb447a" providerId="LiveId" clId="{18AB50EE-3F7F-4FED-858C-3BAA617ECDA4}" dt="2022-03-08T18:20:35.815" v="346" actId="1036"/>
          <ac:spMkLst>
            <pc:docMk/>
            <pc:sldMk cId="3295903590" sldId="412"/>
            <ac:spMk id="16389" creationId="{E5EE8695-3DF6-4AD6-A680-840B21F2C65D}"/>
          </ac:spMkLst>
        </pc:spChg>
      </pc:sldChg>
      <pc:sldChg chg="modSp mod modNotesTx">
        <pc:chgData name="Zlatina Kazlacheva" userId="0ec1d4bbb9cb447a" providerId="LiveId" clId="{18AB50EE-3F7F-4FED-858C-3BAA617ECDA4}" dt="2022-03-08T18:12:42.864" v="293" actId="20577"/>
        <pc:sldMkLst>
          <pc:docMk/>
          <pc:sldMk cId="3060331537" sldId="413"/>
        </pc:sldMkLst>
        <pc:spChg chg="mod">
          <ac:chgData name="Zlatina Kazlacheva" userId="0ec1d4bbb9cb447a" providerId="LiveId" clId="{18AB50EE-3F7F-4FED-858C-3BAA617ECDA4}" dt="2022-03-08T17:34:13.846" v="222" actId="14100"/>
          <ac:spMkLst>
            <pc:docMk/>
            <pc:sldMk cId="3060331537" sldId="413"/>
            <ac:spMk id="10" creationId="{6AFF4ED8-0F95-41EC-B016-A91BF8574EEA}"/>
          </ac:spMkLst>
        </pc:spChg>
        <pc:spChg chg="mod">
          <ac:chgData name="Zlatina Kazlacheva" userId="0ec1d4bbb9cb447a" providerId="LiveId" clId="{18AB50EE-3F7F-4FED-858C-3BAA617ECDA4}" dt="2022-03-08T17:34:21.751" v="223" actId="1076"/>
          <ac:spMkLst>
            <pc:docMk/>
            <pc:sldMk cId="3060331537" sldId="413"/>
            <ac:spMk id="16388" creationId="{E0EE1102-49DE-42C8-BB19-B1970E31735B}"/>
          </ac:spMkLst>
        </pc:spChg>
        <pc:spChg chg="mod">
          <ac:chgData name="Zlatina Kazlacheva" userId="0ec1d4bbb9cb447a" providerId="LiveId" clId="{18AB50EE-3F7F-4FED-858C-3BAA617ECDA4}" dt="2022-03-08T17:35:20.911" v="224" actId="20577"/>
          <ac:spMkLst>
            <pc:docMk/>
            <pc:sldMk cId="3060331537" sldId="413"/>
            <ac:spMk id="16389" creationId="{E5EE8695-3DF6-4AD6-A680-840B21F2C65D}"/>
          </ac:spMkLst>
        </pc:spChg>
      </pc:sldChg>
      <pc:sldChg chg="delSp modSp add mod modNotesTx">
        <pc:chgData name="Zlatina Kazlacheva" userId="0ec1d4bbb9cb447a" providerId="LiveId" clId="{18AB50EE-3F7F-4FED-858C-3BAA617ECDA4}" dt="2022-03-08T21:27:44.257" v="2111" actId="14100"/>
        <pc:sldMkLst>
          <pc:docMk/>
          <pc:sldMk cId="2963656994" sldId="414"/>
        </pc:sldMkLst>
        <pc:spChg chg="del mod">
          <ac:chgData name="Zlatina Kazlacheva" userId="0ec1d4bbb9cb447a" providerId="LiveId" clId="{18AB50EE-3F7F-4FED-858C-3BAA617ECDA4}" dt="2022-03-08T18:27:33.644" v="372" actId="478"/>
          <ac:spMkLst>
            <pc:docMk/>
            <pc:sldMk cId="2963656994" sldId="414"/>
            <ac:spMk id="10" creationId="{6AFF4ED8-0F95-41EC-B016-A91BF8574EEA}"/>
          </ac:spMkLst>
        </pc:spChg>
        <pc:spChg chg="mod">
          <ac:chgData name="Zlatina Kazlacheva" userId="0ec1d4bbb9cb447a" providerId="LiveId" clId="{18AB50EE-3F7F-4FED-858C-3BAA617ECDA4}" dt="2022-03-08T18:50:59.486" v="694" actId="20577"/>
          <ac:spMkLst>
            <pc:docMk/>
            <pc:sldMk cId="2963656994" sldId="414"/>
            <ac:spMk id="16388" creationId="{E0EE1102-49DE-42C8-BB19-B1970E31735B}"/>
          </ac:spMkLst>
        </pc:spChg>
        <pc:spChg chg="mod">
          <ac:chgData name="Zlatina Kazlacheva" userId="0ec1d4bbb9cb447a" providerId="LiveId" clId="{18AB50EE-3F7F-4FED-858C-3BAA617ECDA4}" dt="2022-03-08T21:27:44.257" v="2111" actId="14100"/>
          <ac:spMkLst>
            <pc:docMk/>
            <pc:sldMk cId="2963656994" sldId="414"/>
            <ac:spMk id="16389" creationId="{E5EE8695-3DF6-4AD6-A680-840B21F2C65D}"/>
          </ac:spMkLst>
        </pc:spChg>
        <pc:picChg chg="del">
          <ac:chgData name="Zlatina Kazlacheva" userId="0ec1d4bbb9cb447a" providerId="LiveId" clId="{18AB50EE-3F7F-4FED-858C-3BAA617ECDA4}" dt="2022-03-08T18:27:16.858" v="368" actId="478"/>
          <ac:picMkLst>
            <pc:docMk/>
            <pc:sldMk cId="2963656994" sldId="414"/>
            <ac:picMk id="4" creationId="{8928D748-F2C6-486F-9928-440BC31327CF}"/>
          </ac:picMkLst>
        </pc:picChg>
      </pc:sldChg>
      <pc:sldChg chg="addSp delSp modSp add mod modNotesTx">
        <pc:chgData name="Zlatina Kazlacheva" userId="0ec1d4bbb9cb447a" providerId="LiveId" clId="{18AB50EE-3F7F-4FED-858C-3BAA617ECDA4}" dt="2022-03-08T20:27:55.955" v="1759" actId="108"/>
        <pc:sldMkLst>
          <pc:docMk/>
          <pc:sldMk cId="3096726435" sldId="415"/>
        </pc:sldMkLst>
        <pc:spChg chg="add mod">
          <ac:chgData name="Zlatina Kazlacheva" userId="0ec1d4bbb9cb447a" providerId="LiveId" clId="{18AB50EE-3F7F-4FED-858C-3BAA617ECDA4}" dt="2022-03-08T19:20:06.001" v="789" actId="20577"/>
          <ac:spMkLst>
            <pc:docMk/>
            <pc:sldMk cId="3096726435" sldId="415"/>
            <ac:spMk id="10" creationId="{EAB67188-E724-4D8E-AC81-AE19CB55F6F0}"/>
          </ac:spMkLst>
        </pc:spChg>
        <pc:spChg chg="mod">
          <ac:chgData name="Zlatina Kazlacheva" userId="0ec1d4bbb9cb447a" providerId="LiveId" clId="{18AB50EE-3F7F-4FED-858C-3BAA617ECDA4}" dt="2022-03-08T19:00:52.085" v="702" actId="20577"/>
          <ac:spMkLst>
            <pc:docMk/>
            <pc:sldMk cId="3096726435" sldId="415"/>
            <ac:spMk id="16388" creationId="{E0EE1102-49DE-42C8-BB19-B1970E31735B}"/>
          </ac:spMkLst>
        </pc:spChg>
        <pc:spChg chg="del">
          <ac:chgData name="Zlatina Kazlacheva" userId="0ec1d4bbb9cb447a" providerId="LiveId" clId="{18AB50EE-3F7F-4FED-858C-3BAA617ECDA4}" dt="2022-03-08T19:01:04.775" v="703" actId="478"/>
          <ac:spMkLst>
            <pc:docMk/>
            <pc:sldMk cId="3096726435" sldId="415"/>
            <ac:spMk id="16389" creationId="{E5EE8695-3DF6-4AD6-A680-840B21F2C65D}"/>
          </ac:spMkLst>
        </pc:spChg>
        <pc:picChg chg="add mod">
          <ac:chgData name="Zlatina Kazlacheva" userId="0ec1d4bbb9cb447a" providerId="LiveId" clId="{18AB50EE-3F7F-4FED-858C-3BAA617ECDA4}" dt="2022-03-08T19:19:20.377" v="771" actId="1036"/>
          <ac:picMkLst>
            <pc:docMk/>
            <pc:sldMk cId="3096726435" sldId="415"/>
            <ac:picMk id="4" creationId="{EBE7C1C5-9207-4073-A811-6C2A44C2A7FF}"/>
          </ac:picMkLst>
        </pc:picChg>
        <pc:picChg chg="add mod">
          <ac:chgData name="Zlatina Kazlacheva" userId="0ec1d4bbb9cb447a" providerId="LiveId" clId="{18AB50EE-3F7F-4FED-858C-3BAA617ECDA4}" dt="2022-03-08T19:19:20.377" v="771" actId="1036"/>
          <ac:picMkLst>
            <pc:docMk/>
            <pc:sldMk cId="3096726435" sldId="415"/>
            <ac:picMk id="6" creationId="{88044340-C033-43AF-A460-062C506437BF}"/>
          </ac:picMkLst>
        </pc:picChg>
      </pc:sldChg>
      <pc:sldChg chg="addSp delSp modSp add mod modNotesTx">
        <pc:chgData name="Zlatina Kazlacheva" userId="0ec1d4bbb9cb447a" providerId="LiveId" clId="{18AB50EE-3F7F-4FED-858C-3BAA617ECDA4}" dt="2022-03-08T20:28:06.313" v="1760" actId="108"/>
        <pc:sldMkLst>
          <pc:docMk/>
          <pc:sldMk cId="1895365616" sldId="416"/>
        </pc:sldMkLst>
        <pc:spChg chg="add mod">
          <ac:chgData name="Zlatina Kazlacheva" userId="0ec1d4bbb9cb447a" providerId="LiveId" clId="{18AB50EE-3F7F-4FED-858C-3BAA617ECDA4}" dt="2022-03-08T19:31:29.991" v="1283" actId="1076"/>
          <ac:spMkLst>
            <pc:docMk/>
            <pc:sldMk cId="1895365616" sldId="416"/>
            <ac:spMk id="9" creationId="{C1556A1A-8C34-46CA-8500-6E05E1A3044D}"/>
          </ac:spMkLst>
        </pc:spChg>
        <pc:spChg chg="mod">
          <ac:chgData name="Zlatina Kazlacheva" userId="0ec1d4bbb9cb447a" providerId="LiveId" clId="{18AB50EE-3F7F-4FED-858C-3BAA617ECDA4}" dt="2022-03-08T19:32:22.032" v="1301" actId="1038"/>
          <ac:spMkLst>
            <pc:docMk/>
            <pc:sldMk cId="1895365616" sldId="416"/>
            <ac:spMk id="10" creationId="{EAB67188-E724-4D8E-AC81-AE19CB55F6F0}"/>
          </ac:spMkLst>
        </pc:spChg>
        <pc:spChg chg="mod">
          <ac:chgData name="Zlatina Kazlacheva" userId="0ec1d4bbb9cb447a" providerId="LiveId" clId="{18AB50EE-3F7F-4FED-858C-3BAA617ECDA4}" dt="2022-03-08T19:24:57.046" v="868" actId="1076"/>
          <ac:spMkLst>
            <pc:docMk/>
            <pc:sldMk cId="1895365616" sldId="416"/>
            <ac:spMk id="16388" creationId="{E0EE1102-49DE-42C8-BB19-B1970E31735B}"/>
          </ac:spMkLst>
        </pc:spChg>
        <pc:picChg chg="del">
          <ac:chgData name="Zlatina Kazlacheva" userId="0ec1d4bbb9cb447a" providerId="LiveId" clId="{18AB50EE-3F7F-4FED-858C-3BAA617ECDA4}" dt="2022-03-08T19:21:09.501" v="791" actId="478"/>
          <ac:picMkLst>
            <pc:docMk/>
            <pc:sldMk cId="1895365616" sldId="416"/>
            <ac:picMk id="4" creationId="{EBE7C1C5-9207-4073-A811-6C2A44C2A7FF}"/>
          </ac:picMkLst>
        </pc:picChg>
        <pc:picChg chg="del">
          <ac:chgData name="Zlatina Kazlacheva" userId="0ec1d4bbb9cb447a" providerId="LiveId" clId="{18AB50EE-3F7F-4FED-858C-3BAA617ECDA4}" dt="2022-03-08T19:21:12.531" v="792" actId="478"/>
          <ac:picMkLst>
            <pc:docMk/>
            <pc:sldMk cId="1895365616" sldId="416"/>
            <ac:picMk id="6" creationId="{88044340-C033-43AF-A460-062C506437BF}"/>
          </ac:picMkLst>
        </pc:picChg>
        <pc:picChg chg="add mod">
          <ac:chgData name="Zlatina Kazlacheva" userId="0ec1d4bbb9cb447a" providerId="LiveId" clId="{18AB50EE-3F7F-4FED-858C-3BAA617ECDA4}" dt="2022-03-08T19:32:16.294" v="1299" actId="1038"/>
          <ac:picMkLst>
            <pc:docMk/>
            <pc:sldMk cId="1895365616" sldId="416"/>
            <ac:picMk id="8" creationId="{67FFE7CC-A187-4D6A-834E-DD52778CE0CD}"/>
          </ac:picMkLst>
        </pc:picChg>
      </pc:sldChg>
      <pc:sldChg chg="addSp delSp modSp add mod ord modNotesTx">
        <pc:chgData name="Zlatina Kazlacheva" userId="0ec1d4bbb9cb447a" providerId="LiveId" clId="{18AB50EE-3F7F-4FED-858C-3BAA617ECDA4}" dt="2022-03-08T20:28:20.442" v="1761" actId="108"/>
        <pc:sldMkLst>
          <pc:docMk/>
          <pc:sldMk cId="3617313658" sldId="417"/>
        </pc:sldMkLst>
        <pc:spChg chg="mod">
          <ac:chgData name="Zlatina Kazlacheva" userId="0ec1d4bbb9cb447a" providerId="LiveId" clId="{18AB50EE-3F7F-4FED-858C-3BAA617ECDA4}" dt="2022-03-08T19:50:52.283" v="1485" actId="1035"/>
          <ac:spMkLst>
            <pc:docMk/>
            <pc:sldMk cId="3617313658" sldId="417"/>
            <ac:spMk id="10" creationId="{EAB67188-E724-4D8E-AC81-AE19CB55F6F0}"/>
          </ac:spMkLst>
        </pc:spChg>
        <pc:spChg chg="add del">
          <ac:chgData name="Zlatina Kazlacheva" userId="0ec1d4bbb9cb447a" providerId="LiveId" clId="{18AB50EE-3F7F-4FED-858C-3BAA617ECDA4}" dt="2022-03-08T20:27:36.275" v="1757" actId="22"/>
          <ac:spMkLst>
            <pc:docMk/>
            <pc:sldMk cId="3617313658" sldId="417"/>
            <ac:spMk id="14" creationId="{3F44CD4A-CBF0-4AB5-8771-9DBA2359277A}"/>
          </ac:spMkLst>
        </pc:spChg>
        <pc:spChg chg="mod">
          <ac:chgData name="Zlatina Kazlacheva" userId="0ec1d4bbb9cb447a" providerId="LiveId" clId="{18AB50EE-3F7F-4FED-858C-3BAA617ECDA4}" dt="2022-03-08T19:51:37.328" v="1486" actId="14100"/>
          <ac:spMkLst>
            <pc:docMk/>
            <pc:sldMk cId="3617313658" sldId="417"/>
            <ac:spMk id="16388" creationId="{E0EE1102-49DE-42C8-BB19-B1970E31735B}"/>
          </ac:spMkLst>
        </pc:spChg>
        <pc:picChg chg="del">
          <ac:chgData name="Zlatina Kazlacheva" userId="0ec1d4bbb9cb447a" providerId="LiveId" clId="{18AB50EE-3F7F-4FED-858C-3BAA617ECDA4}" dt="2022-03-08T19:45:40.560" v="1321" actId="478"/>
          <ac:picMkLst>
            <pc:docMk/>
            <pc:sldMk cId="3617313658" sldId="417"/>
            <ac:picMk id="4" creationId="{EBE7C1C5-9207-4073-A811-6C2A44C2A7FF}"/>
          </ac:picMkLst>
        </pc:picChg>
        <pc:picChg chg="del">
          <ac:chgData name="Zlatina Kazlacheva" userId="0ec1d4bbb9cb447a" providerId="LiveId" clId="{18AB50EE-3F7F-4FED-858C-3BAA617ECDA4}" dt="2022-03-08T19:45:43.368" v="1322" actId="478"/>
          <ac:picMkLst>
            <pc:docMk/>
            <pc:sldMk cId="3617313658" sldId="417"/>
            <ac:picMk id="6" creationId="{88044340-C033-43AF-A460-062C506437BF}"/>
          </ac:picMkLst>
        </pc:picChg>
        <pc:picChg chg="add mod">
          <ac:chgData name="Zlatina Kazlacheva" userId="0ec1d4bbb9cb447a" providerId="LiveId" clId="{18AB50EE-3F7F-4FED-858C-3BAA617ECDA4}" dt="2022-03-08T19:48:52.356" v="1338" actId="14100"/>
          <ac:picMkLst>
            <pc:docMk/>
            <pc:sldMk cId="3617313658" sldId="417"/>
            <ac:picMk id="8" creationId="{CEA896CC-5EDC-44C7-9127-409DBF5505CA}"/>
          </ac:picMkLst>
        </pc:picChg>
        <pc:picChg chg="add del mod">
          <ac:chgData name="Zlatina Kazlacheva" userId="0ec1d4bbb9cb447a" providerId="LiveId" clId="{18AB50EE-3F7F-4FED-858C-3BAA617ECDA4}" dt="2022-03-08T19:48:27.152" v="1335" actId="478"/>
          <ac:picMkLst>
            <pc:docMk/>
            <pc:sldMk cId="3617313658" sldId="417"/>
            <ac:picMk id="9" creationId="{1B0519BD-F744-4B3B-8DE8-378ABDC6DDA5}"/>
          </ac:picMkLst>
        </pc:picChg>
        <pc:picChg chg="add mod">
          <ac:chgData name="Zlatina Kazlacheva" userId="0ec1d4bbb9cb447a" providerId="LiveId" clId="{18AB50EE-3F7F-4FED-858C-3BAA617ECDA4}" dt="2022-03-08T19:49:10.863" v="1349" actId="1076"/>
          <ac:picMkLst>
            <pc:docMk/>
            <pc:sldMk cId="3617313658" sldId="417"/>
            <ac:picMk id="11" creationId="{26C55228-E24B-4C7A-A74B-D73A4A339052}"/>
          </ac:picMkLst>
        </pc:picChg>
        <pc:picChg chg="add del mod">
          <ac:chgData name="Zlatina Kazlacheva" userId="0ec1d4bbb9cb447a" providerId="LiveId" clId="{18AB50EE-3F7F-4FED-858C-3BAA617ECDA4}" dt="2022-03-08T19:50:08.280" v="1405" actId="478"/>
          <ac:picMkLst>
            <pc:docMk/>
            <pc:sldMk cId="3617313658" sldId="417"/>
            <ac:picMk id="12" creationId="{CDA54258-5581-45BD-8DEB-73CEB01C1152}"/>
          </ac:picMkLst>
        </pc:picChg>
        <pc:picChg chg="add mod">
          <ac:chgData name="Zlatina Kazlacheva" userId="0ec1d4bbb9cb447a" providerId="LiveId" clId="{18AB50EE-3F7F-4FED-858C-3BAA617ECDA4}" dt="2022-03-08T19:50:39.422" v="1481" actId="1076"/>
          <ac:picMkLst>
            <pc:docMk/>
            <pc:sldMk cId="3617313658" sldId="417"/>
            <ac:picMk id="13" creationId="{280C5759-788F-4F17-B63B-1CF86B3E1E20}"/>
          </ac:picMkLst>
        </pc:picChg>
      </pc:sldChg>
      <pc:sldChg chg="addSp delSp modSp add mod modNotesTx">
        <pc:chgData name="Zlatina Kazlacheva" userId="0ec1d4bbb9cb447a" providerId="LiveId" clId="{18AB50EE-3F7F-4FED-858C-3BAA617ECDA4}" dt="2022-03-08T20:28:30.030" v="1762"/>
        <pc:sldMkLst>
          <pc:docMk/>
          <pc:sldMk cId="3600462669" sldId="418"/>
        </pc:sldMkLst>
        <pc:spChg chg="add del mod">
          <ac:chgData name="Zlatina Kazlacheva" userId="0ec1d4bbb9cb447a" providerId="LiveId" clId="{18AB50EE-3F7F-4FED-858C-3BAA617ECDA4}" dt="2022-03-08T19:59:08.312" v="1662" actId="1037"/>
          <ac:spMkLst>
            <pc:docMk/>
            <pc:sldMk cId="3600462669" sldId="418"/>
            <ac:spMk id="10" creationId="{EAB67188-E724-4D8E-AC81-AE19CB55F6F0}"/>
          </ac:spMkLst>
        </pc:spChg>
        <pc:spChg chg="mod">
          <ac:chgData name="Zlatina Kazlacheva" userId="0ec1d4bbb9cb447a" providerId="LiveId" clId="{18AB50EE-3F7F-4FED-858C-3BAA617ECDA4}" dt="2022-03-08T19:52:27.367" v="1502" actId="20577"/>
          <ac:spMkLst>
            <pc:docMk/>
            <pc:sldMk cId="3600462669" sldId="418"/>
            <ac:spMk id="16388" creationId="{E0EE1102-49DE-42C8-BB19-B1970E31735B}"/>
          </ac:spMkLst>
        </pc:spChg>
        <pc:picChg chg="del">
          <ac:chgData name="Zlatina Kazlacheva" userId="0ec1d4bbb9cb447a" providerId="LiveId" clId="{18AB50EE-3F7F-4FED-858C-3BAA617ECDA4}" dt="2022-03-08T19:52:02.639" v="1488" actId="478"/>
          <ac:picMkLst>
            <pc:docMk/>
            <pc:sldMk cId="3600462669" sldId="418"/>
            <ac:picMk id="8" creationId="{CEA896CC-5EDC-44C7-9127-409DBF5505CA}"/>
          </ac:picMkLst>
        </pc:picChg>
        <pc:picChg chg="add mod">
          <ac:chgData name="Zlatina Kazlacheva" userId="0ec1d4bbb9cb447a" providerId="LiveId" clId="{18AB50EE-3F7F-4FED-858C-3BAA617ECDA4}" dt="2022-03-08T19:59:19.701" v="1665" actId="1037"/>
          <ac:picMkLst>
            <pc:docMk/>
            <pc:sldMk cId="3600462669" sldId="418"/>
            <ac:picMk id="9" creationId="{B3793F28-3AA1-459A-B9FD-1A78FD653694}"/>
          </ac:picMkLst>
        </pc:picChg>
        <pc:picChg chg="del">
          <ac:chgData name="Zlatina Kazlacheva" userId="0ec1d4bbb9cb447a" providerId="LiveId" clId="{18AB50EE-3F7F-4FED-858C-3BAA617ECDA4}" dt="2022-03-08T19:52:02.639" v="1488" actId="478"/>
          <ac:picMkLst>
            <pc:docMk/>
            <pc:sldMk cId="3600462669" sldId="418"/>
            <ac:picMk id="11" creationId="{26C55228-E24B-4C7A-A74B-D73A4A339052}"/>
          </ac:picMkLst>
        </pc:picChg>
        <pc:picChg chg="add mod">
          <ac:chgData name="Zlatina Kazlacheva" userId="0ec1d4bbb9cb447a" providerId="LiveId" clId="{18AB50EE-3F7F-4FED-858C-3BAA617ECDA4}" dt="2022-03-08T19:58:14.990" v="1656" actId="1038"/>
          <ac:picMkLst>
            <pc:docMk/>
            <pc:sldMk cId="3600462669" sldId="418"/>
            <ac:picMk id="12" creationId="{108AB6B9-F406-473A-8EB9-3CECE4B32B27}"/>
          </ac:picMkLst>
        </pc:picChg>
        <pc:picChg chg="del">
          <ac:chgData name="Zlatina Kazlacheva" userId="0ec1d4bbb9cb447a" providerId="LiveId" clId="{18AB50EE-3F7F-4FED-858C-3BAA617ECDA4}" dt="2022-03-08T19:52:05.406" v="1489" actId="478"/>
          <ac:picMkLst>
            <pc:docMk/>
            <pc:sldMk cId="3600462669" sldId="418"/>
            <ac:picMk id="13" creationId="{280C5759-788F-4F17-B63B-1CF86B3E1E20}"/>
          </ac:picMkLst>
        </pc:picChg>
      </pc:sldChg>
      <pc:sldChg chg="addSp modSp add mod modNotesTx">
        <pc:chgData name="Zlatina Kazlacheva" userId="0ec1d4bbb9cb447a" providerId="LiveId" clId="{18AB50EE-3F7F-4FED-858C-3BAA617ECDA4}" dt="2022-03-08T21:45:24.635" v="2292"/>
        <pc:sldMkLst>
          <pc:docMk/>
          <pc:sldMk cId="1366561401" sldId="419"/>
        </pc:sldMkLst>
        <pc:spChg chg="add mod">
          <ac:chgData name="Zlatina Kazlacheva" userId="0ec1d4bbb9cb447a" providerId="LiveId" clId="{18AB50EE-3F7F-4FED-858C-3BAA617ECDA4}" dt="2022-03-08T21:44:45.123" v="2285" actId="1076"/>
          <ac:spMkLst>
            <pc:docMk/>
            <pc:sldMk cId="1366561401" sldId="419"/>
            <ac:spMk id="7" creationId="{7ACE5840-B729-4909-84FE-F432E34CD0B5}"/>
          </ac:spMkLst>
        </pc:spChg>
        <pc:spChg chg="mod">
          <ac:chgData name="Zlatina Kazlacheva" userId="0ec1d4bbb9cb447a" providerId="LiveId" clId="{18AB50EE-3F7F-4FED-858C-3BAA617ECDA4}" dt="2022-03-08T21:37:04.644" v="2219" actId="14100"/>
          <ac:spMkLst>
            <pc:docMk/>
            <pc:sldMk cId="1366561401" sldId="419"/>
            <ac:spMk id="16389" creationId="{E5EE8695-3DF6-4AD6-A680-840B21F2C65D}"/>
          </ac:spMkLst>
        </pc:spChg>
      </pc:sldChg>
      <pc:sldChg chg="addSp delSp modSp add mod">
        <pc:chgData name="Zlatina Kazlacheva" userId="0ec1d4bbb9cb447a" providerId="LiveId" clId="{18AB50EE-3F7F-4FED-858C-3BAA617ECDA4}" dt="2022-03-09T20:03:36.320" v="2632" actId="20577"/>
        <pc:sldMkLst>
          <pc:docMk/>
          <pc:sldMk cId="302807453" sldId="423"/>
        </pc:sldMkLst>
        <pc:spChg chg="mod">
          <ac:chgData name="Zlatina Kazlacheva" userId="0ec1d4bbb9cb447a" providerId="LiveId" clId="{18AB50EE-3F7F-4FED-858C-3BAA617ECDA4}" dt="2022-03-09T20:03:36.320" v="2632" actId="20577"/>
          <ac:spMkLst>
            <pc:docMk/>
            <pc:sldMk cId="302807453" sldId="423"/>
            <ac:spMk id="6" creationId="{FF6F1396-A06F-44CD-8660-2332896CF088}"/>
          </ac:spMkLst>
        </pc:spChg>
        <pc:spChg chg="del">
          <ac:chgData name="Zlatina Kazlacheva" userId="0ec1d4bbb9cb447a" providerId="LiveId" clId="{18AB50EE-3F7F-4FED-858C-3BAA617ECDA4}" dt="2022-03-09T19:54:59.954" v="2339" actId="21"/>
          <ac:spMkLst>
            <pc:docMk/>
            <pc:sldMk cId="302807453" sldId="423"/>
            <ac:spMk id="7" creationId="{A260D392-71CB-4922-8081-6DB0118C9365}"/>
          </ac:spMkLst>
        </pc:spChg>
        <pc:spChg chg="add mod">
          <ac:chgData name="Zlatina Kazlacheva" userId="0ec1d4bbb9cb447a" providerId="LiveId" clId="{18AB50EE-3F7F-4FED-858C-3BAA617ECDA4}" dt="2022-03-09T19:55:01.399" v="2340"/>
          <ac:spMkLst>
            <pc:docMk/>
            <pc:sldMk cId="302807453" sldId="423"/>
            <ac:spMk id="10" creationId="{D64D0A66-682D-4FE1-AED9-D6A8C54E8315}"/>
          </ac:spMkLst>
        </pc:spChg>
        <pc:picChg chg="add mod">
          <ac:chgData name="Zlatina Kazlacheva" userId="0ec1d4bbb9cb447a" providerId="LiveId" clId="{18AB50EE-3F7F-4FED-858C-3BAA617ECDA4}" dt="2022-03-09T19:51:10.230" v="2327" actId="1037"/>
          <ac:picMkLst>
            <pc:docMk/>
            <pc:sldMk cId="302807453" sldId="423"/>
            <ac:picMk id="8" creationId="{48B345A8-0E3B-41FF-9EA5-99B6158BBEE8}"/>
          </ac:picMkLst>
        </pc:picChg>
        <pc:picChg chg="add mod">
          <ac:chgData name="Zlatina Kazlacheva" userId="0ec1d4bbb9cb447a" providerId="LiveId" clId="{18AB50EE-3F7F-4FED-858C-3BAA617ECDA4}" dt="2022-03-09T19:56:02.835" v="2344"/>
          <ac:picMkLst>
            <pc:docMk/>
            <pc:sldMk cId="302807453" sldId="423"/>
            <ac:picMk id="9" creationId="{2D7FADCD-7D94-4675-96B6-9E6CCDE8E49B}"/>
          </ac:picMkLst>
        </pc:picChg>
        <pc:picChg chg="del">
          <ac:chgData name="Zlatina Kazlacheva" userId="0ec1d4bbb9cb447a" providerId="LiveId" clId="{18AB50EE-3F7F-4FED-858C-3BAA617ECDA4}" dt="2022-03-09T19:51:20.365" v="2328" actId="478"/>
          <ac:picMkLst>
            <pc:docMk/>
            <pc:sldMk cId="302807453" sldId="423"/>
            <ac:picMk id="29700" creationId="{F433D4A4-6DA9-4A87-9CD2-764D80EE402C}"/>
          </ac:picMkLst>
        </pc:picChg>
        <pc:picChg chg="del">
          <ac:chgData name="Zlatina Kazlacheva" userId="0ec1d4bbb9cb447a" providerId="LiveId" clId="{18AB50EE-3F7F-4FED-858C-3BAA617ECDA4}" dt="2022-03-09T19:52:25.918" v="2329" actId="478"/>
          <ac:picMkLst>
            <pc:docMk/>
            <pc:sldMk cId="302807453" sldId="423"/>
            <ac:picMk id="29701" creationId="{2A30D60B-2C7A-426A-968A-15CB17BB7F61}"/>
          </ac:picMkLst>
        </pc:picChg>
      </pc:sldChg>
      <pc:sldChg chg="addSp delSp modSp add mod">
        <pc:chgData name="Zlatina Kazlacheva" userId="0ec1d4bbb9cb447a" providerId="LiveId" clId="{18AB50EE-3F7F-4FED-858C-3BAA617ECDA4}" dt="2022-03-09T20:22:52.665" v="2889" actId="1076"/>
        <pc:sldMkLst>
          <pc:docMk/>
          <pc:sldMk cId="1084788781" sldId="424"/>
        </pc:sldMkLst>
        <pc:spChg chg="mod">
          <ac:chgData name="Zlatina Kazlacheva" userId="0ec1d4bbb9cb447a" providerId="LiveId" clId="{18AB50EE-3F7F-4FED-858C-3BAA617ECDA4}" dt="2022-03-09T20:22:52.665" v="2889" actId="1076"/>
          <ac:spMkLst>
            <pc:docMk/>
            <pc:sldMk cId="1084788781" sldId="424"/>
            <ac:spMk id="6" creationId="{FF6F1396-A06F-44CD-8660-2332896CF088}"/>
          </ac:spMkLst>
        </pc:spChg>
        <pc:spChg chg="del">
          <ac:chgData name="Zlatina Kazlacheva" userId="0ec1d4bbb9cb447a" providerId="LiveId" clId="{18AB50EE-3F7F-4FED-858C-3BAA617ECDA4}" dt="2022-03-09T20:14:55.488" v="2669" actId="21"/>
          <ac:spMkLst>
            <pc:docMk/>
            <pc:sldMk cId="1084788781" sldId="424"/>
            <ac:spMk id="10" creationId="{D64D0A66-682D-4FE1-AED9-D6A8C54E8315}"/>
          </ac:spMkLst>
        </pc:spChg>
        <pc:spChg chg="add mod">
          <ac:chgData name="Zlatina Kazlacheva" userId="0ec1d4bbb9cb447a" providerId="LiveId" clId="{18AB50EE-3F7F-4FED-858C-3BAA617ECDA4}" dt="2022-03-09T20:14:57.031" v="2670"/>
          <ac:spMkLst>
            <pc:docMk/>
            <pc:sldMk cId="1084788781" sldId="424"/>
            <ac:spMk id="14" creationId="{1D3F3C61-BD77-4F14-944A-FA6F649A0D31}"/>
          </ac:spMkLst>
        </pc:spChg>
        <pc:picChg chg="del">
          <ac:chgData name="Zlatina Kazlacheva" userId="0ec1d4bbb9cb447a" providerId="LiveId" clId="{18AB50EE-3F7F-4FED-858C-3BAA617ECDA4}" dt="2022-03-09T20:13:37.294" v="2654" actId="478"/>
          <ac:picMkLst>
            <pc:docMk/>
            <pc:sldMk cId="1084788781" sldId="424"/>
            <ac:picMk id="8" creationId="{48B345A8-0E3B-41FF-9EA5-99B6158BBEE8}"/>
          </ac:picMkLst>
        </pc:picChg>
        <pc:picChg chg="del">
          <ac:chgData name="Zlatina Kazlacheva" userId="0ec1d4bbb9cb447a" providerId="LiveId" clId="{18AB50EE-3F7F-4FED-858C-3BAA617ECDA4}" dt="2022-03-09T20:14:09.765" v="2656" actId="478"/>
          <ac:picMkLst>
            <pc:docMk/>
            <pc:sldMk cId="1084788781" sldId="424"/>
            <ac:picMk id="9" creationId="{2D7FADCD-7D94-4675-96B6-9E6CCDE8E49B}"/>
          </ac:picMkLst>
        </pc:picChg>
        <pc:picChg chg="add del mod">
          <ac:chgData name="Zlatina Kazlacheva" userId="0ec1d4bbb9cb447a" providerId="LiveId" clId="{18AB50EE-3F7F-4FED-858C-3BAA617ECDA4}" dt="2022-03-09T20:13:25.028" v="2653" actId="21"/>
          <ac:picMkLst>
            <pc:docMk/>
            <pc:sldMk cId="1084788781" sldId="424"/>
            <ac:picMk id="11" creationId="{C78B54CE-4F6E-46E5-B75D-0CC9DD35A039}"/>
          </ac:picMkLst>
        </pc:picChg>
        <pc:picChg chg="add mod">
          <ac:chgData name="Zlatina Kazlacheva" userId="0ec1d4bbb9cb447a" providerId="LiveId" clId="{18AB50EE-3F7F-4FED-858C-3BAA617ECDA4}" dt="2022-03-09T20:13:40.467" v="2655"/>
          <ac:picMkLst>
            <pc:docMk/>
            <pc:sldMk cId="1084788781" sldId="424"/>
            <ac:picMk id="12" creationId="{F82513AA-5B27-4E57-9E70-235F691BAD7D}"/>
          </ac:picMkLst>
        </pc:picChg>
        <pc:picChg chg="add mod">
          <ac:chgData name="Zlatina Kazlacheva" userId="0ec1d4bbb9cb447a" providerId="LiveId" clId="{18AB50EE-3F7F-4FED-858C-3BAA617ECDA4}" dt="2022-03-09T20:16:03.456" v="2673"/>
          <ac:picMkLst>
            <pc:docMk/>
            <pc:sldMk cId="1084788781" sldId="424"/>
            <ac:picMk id="13" creationId="{86325586-9154-4DB8-B476-D825A11D39EC}"/>
          </ac:picMkLst>
        </pc:picChg>
      </pc:sldChg>
    </pc:docChg>
  </pc:docChgLst>
  <pc:docChgLst>
    <pc:chgData name="Zlatina Kazlacheva" userId="0ec1d4bbb9cb447a" providerId="LiveId" clId="{110EBF94-152B-430C-A7D8-E2B0F4CA8C37}"/>
    <pc:docChg chg="undo redo custSel addSld modSld">
      <pc:chgData name="Zlatina Kazlacheva" userId="0ec1d4bbb9cb447a" providerId="LiveId" clId="{110EBF94-152B-430C-A7D8-E2B0F4CA8C37}" dt="2022-02-15T14:28:02.372" v="715"/>
      <pc:docMkLst>
        <pc:docMk/>
      </pc:docMkLst>
      <pc:sldChg chg="delSp">
        <pc:chgData name="Zlatina Kazlacheva" userId="0ec1d4bbb9cb447a" providerId="LiveId" clId="{110EBF94-152B-430C-A7D8-E2B0F4CA8C37}" dt="2022-02-15T13:59:43.828" v="271" actId="478"/>
        <pc:sldMkLst>
          <pc:docMk/>
          <pc:sldMk cId="0" sldId="358"/>
        </pc:sldMkLst>
        <pc:picChg chg="del">
          <ac:chgData name="Zlatina Kazlacheva" userId="0ec1d4bbb9cb447a" providerId="LiveId" clId="{110EBF94-152B-430C-A7D8-E2B0F4CA8C37}" dt="2022-02-15T13:59:43.828" v="271" actId="478"/>
          <ac:picMkLst>
            <pc:docMk/>
            <pc:sldMk cId="0" sldId="358"/>
            <ac:picMk id="15365" creationId="{662B569D-3BCD-4E80-9DE0-3593A8CD4A87}"/>
          </ac:picMkLst>
        </pc:picChg>
        <pc:picChg chg="del">
          <ac:chgData name="Zlatina Kazlacheva" userId="0ec1d4bbb9cb447a" providerId="LiveId" clId="{110EBF94-152B-430C-A7D8-E2B0F4CA8C37}" dt="2022-02-15T13:59:41.606" v="270" actId="478"/>
          <ac:picMkLst>
            <pc:docMk/>
            <pc:sldMk cId="0" sldId="358"/>
            <ac:picMk id="15366" creationId="{233DBFA9-DDCF-4F1F-A601-621D45EC79C3}"/>
          </ac:picMkLst>
        </pc:picChg>
      </pc:sldChg>
      <pc:sldChg chg="modSp mod">
        <pc:chgData name="Zlatina Kazlacheva" userId="0ec1d4bbb9cb447a" providerId="LiveId" clId="{110EBF94-152B-430C-A7D8-E2B0F4CA8C37}" dt="2022-02-15T13:46:54.210" v="1" actId="20577"/>
        <pc:sldMkLst>
          <pc:docMk/>
          <pc:sldMk cId="0" sldId="370"/>
        </pc:sldMkLst>
        <pc:spChg chg="mod">
          <ac:chgData name="Zlatina Kazlacheva" userId="0ec1d4bbb9cb447a" providerId="LiveId" clId="{110EBF94-152B-430C-A7D8-E2B0F4CA8C37}" dt="2022-02-15T13:46:54.210" v="1" actId="20577"/>
          <ac:spMkLst>
            <pc:docMk/>
            <pc:sldMk cId="0" sldId="370"/>
            <ac:spMk id="16388" creationId="{E0EE1102-49DE-42C8-BB19-B1970E31735B}"/>
          </ac:spMkLst>
        </pc:spChg>
      </pc:sldChg>
      <pc:sldChg chg="modSp mod">
        <pc:chgData name="Zlatina Kazlacheva" userId="0ec1d4bbb9cb447a" providerId="LiveId" clId="{110EBF94-152B-430C-A7D8-E2B0F4CA8C37}" dt="2022-02-15T13:58:56.621" v="269" actId="113"/>
        <pc:sldMkLst>
          <pc:docMk/>
          <pc:sldMk cId="2638801121" sldId="392"/>
        </pc:sldMkLst>
        <pc:spChg chg="mod">
          <ac:chgData name="Zlatina Kazlacheva" userId="0ec1d4bbb9cb447a" providerId="LiveId" clId="{110EBF94-152B-430C-A7D8-E2B0F4CA8C37}" dt="2022-02-15T13:58:49.053" v="268" actId="1076"/>
          <ac:spMkLst>
            <pc:docMk/>
            <pc:sldMk cId="2638801121" sldId="392"/>
            <ac:spMk id="11" creationId="{F3AF946A-BA80-4C09-B235-F48181E3FD71}"/>
          </ac:spMkLst>
        </pc:spChg>
        <pc:spChg chg="mod">
          <ac:chgData name="Zlatina Kazlacheva" userId="0ec1d4bbb9cb447a" providerId="LiveId" clId="{110EBF94-152B-430C-A7D8-E2B0F4CA8C37}" dt="2022-02-15T13:58:56.621" v="269" actId="113"/>
          <ac:spMkLst>
            <pc:docMk/>
            <pc:sldMk cId="2638801121" sldId="392"/>
            <ac:spMk id="12" creationId="{FEB1F50C-2031-4CF8-B39A-92DFE773FC5E}"/>
          </ac:spMkLst>
        </pc:spChg>
      </pc:sldChg>
      <pc:sldChg chg="addSp modSp mod modNotesTx">
        <pc:chgData name="Zlatina Kazlacheva" userId="0ec1d4bbb9cb447a" providerId="LiveId" clId="{110EBF94-152B-430C-A7D8-E2B0F4CA8C37}" dt="2022-02-15T14:28:02.372" v="715"/>
        <pc:sldMkLst>
          <pc:docMk/>
          <pc:sldMk cId="3819174776" sldId="407"/>
        </pc:sldMkLst>
        <pc:spChg chg="mod">
          <ac:chgData name="Zlatina Kazlacheva" userId="0ec1d4bbb9cb447a" providerId="LiveId" clId="{110EBF94-152B-430C-A7D8-E2B0F4CA8C37}" dt="2022-02-15T14:25:48.647" v="708" actId="20577"/>
          <ac:spMkLst>
            <pc:docMk/>
            <pc:sldMk cId="3819174776" sldId="407"/>
            <ac:spMk id="16388" creationId="{E0EE1102-49DE-42C8-BB19-B1970E31735B}"/>
          </ac:spMkLst>
        </pc:spChg>
        <pc:spChg chg="mod">
          <ac:chgData name="Zlatina Kazlacheva" userId="0ec1d4bbb9cb447a" providerId="LiveId" clId="{110EBF94-152B-430C-A7D8-E2B0F4CA8C37}" dt="2022-02-15T14:25:15.004" v="678" actId="14100"/>
          <ac:spMkLst>
            <pc:docMk/>
            <pc:sldMk cId="3819174776" sldId="407"/>
            <ac:spMk id="16389" creationId="{E5EE8695-3DF6-4AD6-A680-840B21F2C65D}"/>
          </ac:spMkLst>
        </pc:spChg>
        <pc:picChg chg="add mod">
          <ac:chgData name="Zlatina Kazlacheva" userId="0ec1d4bbb9cb447a" providerId="LiveId" clId="{110EBF94-152B-430C-A7D8-E2B0F4CA8C37}" dt="2022-02-15T14:26:10.482" v="714" actId="1076"/>
          <ac:picMkLst>
            <pc:docMk/>
            <pc:sldMk cId="3819174776" sldId="407"/>
            <ac:picMk id="4" creationId="{C20C3241-FA6F-4D95-ABB4-CDD52D7E36BB}"/>
          </ac:picMkLst>
        </pc:picChg>
      </pc:sldChg>
      <pc:sldChg chg="addSp modSp mod">
        <pc:chgData name="Zlatina Kazlacheva" userId="0ec1d4bbb9cb447a" providerId="LiveId" clId="{110EBF94-152B-430C-A7D8-E2B0F4CA8C37}" dt="2022-02-15T14:11:38.340" v="614" actId="14100"/>
        <pc:sldMkLst>
          <pc:docMk/>
          <pc:sldMk cId="138537419" sldId="410"/>
        </pc:sldMkLst>
        <pc:spChg chg="add mod">
          <ac:chgData name="Zlatina Kazlacheva" userId="0ec1d4bbb9cb447a" providerId="LiveId" clId="{110EBF94-152B-430C-A7D8-E2B0F4CA8C37}" dt="2022-02-15T14:10:48.334" v="610" actId="1038"/>
          <ac:spMkLst>
            <pc:docMk/>
            <pc:sldMk cId="138537419" sldId="410"/>
            <ac:spMk id="7" creationId="{9878CBFB-43DB-4893-B72C-2AC64DF91152}"/>
          </ac:spMkLst>
        </pc:spChg>
        <pc:spChg chg="add mod">
          <ac:chgData name="Zlatina Kazlacheva" userId="0ec1d4bbb9cb447a" providerId="LiveId" clId="{110EBF94-152B-430C-A7D8-E2B0F4CA8C37}" dt="2022-02-15T14:11:38.340" v="614" actId="14100"/>
          <ac:spMkLst>
            <pc:docMk/>
            <pc:sldMk cId="138537419" sldId="410"/>
            <ac:spMk id="8" creationId="{2D0EADB6-075E-4954-B45F-8D96DC1942BE}"/>
          </ac:spMkLst>
        </pc:spChg>
        <pc:picChg chg="mod modCrop">
          <ac:chgData name="Zlatina Kazlacheva" userId="0ec1d4bbb9cb447a" providerId="LiveId" clId="{110EBF94-152B-430C-A7D8-E2B0F4CA8C37}" dt="2022-02-15T14:10:39.879" v="605" actId="1038"/>
          <ac:picMkLst>
            <pc:docMk/>
            <pc:sldMk cId="138537419" sldId="410"/>
            <ac:picMk id="6" creationId="{D0354F08-6050-4450-B45D-000956EECB5A}"/>
          </ac:picMkLst>
        </pc:picChg>
      </pc:sldChg>
      <pc:sldChg chg="add">
        <pc:chgData name="Zlatina Kazlacheva" userId="0ec1d4bbb9cb447a" providerId="LiveId" clId="{110EBF94-152B-430C-A7D8-E2B0F4CA8C37}" dt="2022-02-15T14:16:41.620" v="615"/>
        <pc:sldMkLst>
          <pc:docMk/>
          <pc:sldMk cId="224390268" sldId="411"/>
        </pc:sldMkLst>
      </pc:sldChg>
    </pc:docChg>
  </pc:docChgLst>
  <pc:docChgLst>
    <pc:chgData name="Zlatina Kazlacheva" userId="0ec1d4bbb9cb447a" providerId="LiveId" clId="{9147EAFF-28E1-44D4-BF48-BA6715D23A20}"/>
    <pc:docChg chg="undo redo custSel addSld delSld modSld sldOrd">
      <pc:chgData name="Zlatina Kazlacheva" userId="0ec1d4bbb9cb447a" providerId="LiveId" clId="{9147EAFF-28E1-44D4-BF48-BA6715D23A20}" dt="2022-11-27T11:25:16.982" v="4232" actId="1036"/>
      <pc:docMkLst>
        <pc:docMk/>
      </pc:docMkLst>
      <pc:sldChg chg="addSp delSp modSp add del mod">
        <pc:chgData name="Zlatina Kazlacheva" userId="0ec1d4bbb9cb447a" providerId="LiveId" clId="{9147EAFF-28E1-44D4-BF48-BA6715D23A20}" dt="2022-11-16T21:36:28.356" v="1125" actId="20577"/>
        <pc:sldMkLst>
          <pc:docMk/>
          <pc:sldMk cId="0" sldId="342"/>
        </pc:sldMkLst>
        <pc:spChg chg="add del mod">
          <ac:chgData name="Zlatina Kazlacheva" userId="0ec1d4bbb9cb447a" providerId="LiveId" clId="{9147EAFF-28E1-44D4-BF48-BA6715D23A20}" dt="2022-11-16T21:36:16.817" v="1119" actId="478"/>
          <ac:spMkLst>
            <pc:docMk/>
            <pc:sldMk cId="0" sldId="342"/>
            <ac:spMk id="2" creationId="{FE825ECE-7431-9762-660D-47DDA621E347}"/>
          </ac:spMkLst>
        </pc:spChg>
        <pc:spChg chg="add mod">
          <ac:chgData name="Zlatina Kazlacheva" userId="0ec1d4bbb9cb447a" providerId="LiveId" clId="{9147EAFF-28E1-44D4-BF48-BA6715D23A20}" dt="2022-11-14T21:16:34.950" v="97" actId="571"/>
          <ac:spMkLst>
            <pc:docMk/>
            <pc:sldMk cId="0" sldId="342"/>
            <ac:spMk id="3" creationId="{0A505C73-BB6C-10EC-C922-FD11128FAF36}"/>
          </ac:spMkLst>
        </pc:spChg>
        <pc:spChg chg="mod">
          <ac:chgData name="Zlatina Kazlacheva" userId="0ec1d4bbb9cb447a" providerId="LiveId" clId="{9147EAFF-28E1-44D4-BF48-BA6715D23A20}" dt="2022-11-16T21:36:28.356" v="1125" actId="20577"/>
          <ac:spMkLst>
            <pc:docMk/>
            <pc:sldMk cId="0" sldId="342"/>
            <ac:spMk id="5" creationId="{FD7673A5-6295-4AB9-A9CE-416D51BCB53A}"/>
          </ac:spMkLst>
        </pc:spChg>
        <pc:spChg chg="add mod">
          <ac:chgData name="Zlatina Kazlacheva" userId="0ec1d4bbb9cb447a" providerId="LiveId" clId="{9147EAFF-28E1-44D4-BF48-BA6715D23A20}" dt="2022-11-14T21:18:47.509" v="101"/>
          <ac:spMkLst>
            <pc:docMk/>
            <pc:sldMk cId="0" sldId="342"/>
            <ac:spMk id="8" creationId="{1C081A20-51A0-5AA8-5162-89E6BF20BFF2}"/>
          </ac:spMkLst>
        </pc:spChg>
        <pc:spChg chg="add mod">
          <ac:chgData name="Zlatina Kazlacheva" userId="0ec1d4bbb9cb447a" providerId="LiveId" clId="{9147EAFF-28E1-44D4-BF48-BA6715D23A20}" dt="2022-11-14T21:18:47.509" v="101"/>
          <ac:spMkLst>
            <pc:docMk/>
            <pc:sldMk cId="0" sldId="342"/>
            <ac:spMk id="9" creationId="{674F6944-7D34-CF4E-17BB-C07A925BC066}"/>
          </ac:spMkLst>
        </pc:spChg>
      </pc:sldChg>
      <pc:sldChg chg="modSp mod">
        <pc:chgData name="Zlatina Kazlacheva" userId="0ec1d4bbb9cb447a" providerId="LiveId" clId="{9147EAFF-28E1-44D4-BF48-BA6715D23A20}" dt="2022-11-14T21:00:39.972" v="5" actId="13926"/>
        <pc:sldMkLst>
          <pc:docMk/>
          <pc:sldMk cId="0" sldId="356"/>
        </pc:sldMkLst>
        <pc:spChg chg="mod">
          <ac:chgData name="Zlatina Kazlacheva" userId="0ec1d4bbb9cb447a" providerId="LiveId" clId="{9147EAFF-28E1-44D4-BF48-BA6715D23A20}" dt="2022-11-14T21:00:39.972" v="5" actId="13926"/>
          <ac:spMkLst>
            <pc:docMk/>
            <pc:sldMk cId="0" sldId="356"/>
            <ac:spMk id="14338" creationId="{E326BB6F-0555-47EA-9E55-D4B265B44487}"/>
          </ac:spMkLst>
        </pc:spChg>
      </pc:sldChg>
      <pc:sldChg chg="addSp delSp modSp mod">
        <pc:chgData name="Zlatina Kazlacheva" userId="0ec1d4bbb9cb447a" providerId="LiveId" clId="{9147EAFF-28E1-44D4-BF48-BA6715D23A20}" dt="2022-11-26T21:20:39.163" v="2292" actId="20577"/>
        <pc:sldMkLst>
          <pc:docMk/>
          <pc:sldMk cId="0" sldId="358"/>
        </pc:sldMkLst>
        <pc:spChg chg="add del mod">
          <ac:chgData name="Zlatina Kazlacheva" userId="0ec1d4bbb9cb447a" providerId="LiveId" clId="{9147EAFF-28E1-44D4-BF48-BA6715D23A20}" dt="2022-11-16T19:26:22.353" v="237" actId="478"/>
          <ac:spMkLst>
            <pc:docMk/>
            <pc:sldMk cId="0" sldId="358"/>
            <ac:spMk id="2" creationId="{2052071C-6390-33E0-E476-4C3C55711EF6}"/>
          </ac:spMkLst>
        </pc:spChg>
        <pc:spChg chg="add mod">
          <ac:chgData name="Zlatina Kazlacheva" userId="0ec1d4bbb9cb447a" providerId="LiveId" clId="{9147EAFF-28E1-44D4-BF48-BA6715D23A20}" dt="2022-11-16T21:43:29.338" v="1330" actId="1036"/>
          <ac:spMkLst>
            <pc:docMk/>
            <pc:sldMk cId="0" sldId="358"/>
            <ac:spMk id="3" creationId="{82F2142E-C2E2-6720-7220-D3A54FC28067}"/>
          </ac:spMkLst>
        </pc:spChg>
        <pc:spChg chg="add mod">
          <ac:chgData name="Zlatina Kazlacheva" userId="0ec1d4bbb9cb447a" providerId="LiveId" clId="{9147EAFF-28E1-44D4-BF48-BA6715D23A20}" dt="2022-11-26T21:20:39.163" v="2292" actId="20577"/>
          <ac:spMkLst>
            <pc:docMk/>
            <pc:sldMk cId="0" sldId="358"/>
            <ac:spMk id="5" creationId="{F1EF7754-20F3-D594-88B3-4D9497E64214}"/>
          </ac:spMkLst>
        </pc:spChg>
        <pc:spChg chg="del">
          <ac:chgData name="Zlatina Kazlacheva" userId="0ec1d4bbb9cb447a" providerId="LiveId" clId="{9147EAFF-28E1-44D4-BF48-BA6715D23A20}" dt="2022-11-16T19:26:19.982" v="236" actId="478"/>
          <ac:spMkLst>
            <pc:docMk/>
            <pc:sldMk cId="0" sldId="358"/>
            <ac:spMk id="15362" creationId="{A8F3E608-E8FA-4B3E-8D4C-8CF380407126}"/>
          </ac:spMkLst>
        </pc:spChg>
      </pc:sldChg>
      <pc:sldChg chg="addSp delSp modSp mod modNotesTx">
        <pc:chgData name="Zlatina Kazlacheva" userId="0ec1d4bbb9cb447a" providerId="LiveId" clId="{9147EAFF-28E1-44D4-BF48-BA6715D23A20}" dt="2022-11-26T22:01:42.735" v="3119"/>
        <pc:sldMkLst>
          <pc:docMk/>
          <pc:sldMk cId="0" sldId="359"/>
        </pc:sldMkLst>
        <pc:spChg chg="add mod">
          <ac:chgData name="Zlatina Kazlacheva" userId="0ec1d4bbb9cb447a" providerId="LiveId" clId="{9147EAFF-28E1-44D4-BF48-BA6715D23A20}" dt="2022-11-26T20:44:51.001" v="1714" actId="790"/>
          <ac:spMkLst>
            <pc:docMk/>
            <pc:sldMk cId="0" sldId="359"/>
            <ac:spMk id="3" creationId="{11AC8A4E-14E1-21F3-AF48-DE0B32797EF4}"/>
          </ac:spMkLst>
        </pc:spChg>
        <pc:spChg chg="add mod">
          <ac:chgData name="Zlatina Kazlacheva" userId="0ec1d4bbb9cb447a" providerId="LiveId" clId="{9147EAFF-28E1-44D4-BF48-BA6715D23A20}" dt="2022-11-26T21:54:59.758" v="3024" actId="20577"/>
          <ac:spMkLst>
            <pc:docMk/>
            <pc:sldMk cId="0" sldId="359"/>
            <ac:spMk id="4" creationId="{F9FE1B8E-B4DE-89FB-95BC-11731C0AC3E3}"/>
          </ac:spMkLst>
        </pc:spChg>
        <pc:spChg chg="del">
          <ac:chgData name="Zlatina Kazlacheva" userId="0ec1d4bbb9cb447a" providerId="LiveId" clId="{9147EAFF-28E1-44D4-BF48-BA6715D23A20}" dt="2022-11-15T21:29:37.411" v="233" actId="478"/>
          <ac:spMkLst>
            <pc:docMk/>
            <pc:sldMk cId="0" sldId="359"/>
            <ac:spMk id="6" creationId="{3A6F0BF2-2CC5-4208-B0BB-B5BA2DB3D372}"/>
          </ac:spMkLst>
        </pc:spChg>
        <pc:spChg chg="del">
          <ac:chgData name="Zlatina Kazlacheva" userId="0ec1d4bbb9cb447a" providerId="LiveId" clId="{9147EAFF-28E1-44D4-BF48-BA6715D23A20}" dt="2022-11-15T21:29:37.411" v="233" actId="478"/>
          <ac:spMkLst>
            <pc:docMk/>
            <pc:sldMk cId="0" sldId="359"/>
            <ac:spMk id="30724" creationId="{FD4DDA15-0860-49A0-874D-6A3BB078BF8D}"/>
          </ac:spMkLst>
        </pc:spChg>
      </pc:sldChg>
      <pc:sldChg chg="modSp mod modNotesTx">
        <pc:chgData name="Zlatina Kazlacheva" userId="0ec1d4bbb9cb447a" providerId="LiveId" clId="{9147EAFF-28E1-44D4-BF48-BA6715D23A20}" dt="2022-11-17T19:49:02.924" v="1603" actId="20577"/>
        <pc:sldMkLst>
          <pc:docMk/>
          <pc:sldMk cId="0" sldId="370"/>
        </pc:sldMkLst>
        <pc:spChg chg="mod">
          <ac:chgData name="Zlatina Kazlacheva" userId="0ec1d4bbb9cb447a" providerId="LiveId" clId="{9147EAFF-28E1-44D4-BF48-BA6715D23A20}" dt="2022-11-17T19:48:17.057" v="1593" actId="1035"/>
          <ac:spMkLst>
            <pc:docMk/>
            <pc:sldMk cId="0" sldId="370"/>
            <ac:spMk id="16388" creationId="{E0EE1102-49DE-42C8-BB19-B1970E31735B}"/>
          </ac:spMkLst>
        </pc:spChg>
        <pc:spChg chg="mod">
          <ac:chgData name="Zlatina Kazlacheva" userId="0ec1d4bbb9cb447a" providerId="LiveId" clId="{9147EAFF-28E1-44D4-BF48-BA6715D23A20}" dt="2022-11-17T19:48:25.807" v="1595" actId="1035"/>
          <ac:spMkLst>
            <pc:docMk/>
            <pc:sldMk cId="0" sldId="370"/>
            <ac:spMk id="16389" creationId="{E5EE8695-3DF6-4AD6-A680-840B21F2C65D}"/>
          </ac:spMkLst>
        </pc:spChg>
      </pc:sldChg>
      <pc:sldChg chg="modSp mod">
        <pc:chgData name="Zlatina Kazlacheva" userId="0ec1d4bbb9cb447a" providerId="LiveId" clId="{9147EAFF-28E1-44D4-BF48-BA6715D23A20}" dt="2022-11-16T21:33:31.939" v="1065" actId="20577"/>
        <pc:sldMkLst>
          <pc:docMk/>
          <pc:sldMk cId="0" sldId="380"/>
        </pc:sldMkLst>
        <pc:spChg chg="mod">
          <ac:chgData name="Zlatina Kazlacheva" userId="0ec1d4bbb9cb447a" providerId="LiveId" clId="{9147EAFF-28E1-44D4-BF48-BA6715D23A20}" dt="2022-11-16T21:33:31.939" v="1065" actId="20577"/>
          <ac:spMkLst>
            <pc:docMk/>
            <pc:sldMk cId="0" sldId="380"/>
            <ac:spMk id="33797" creationId="{2EEA4444-19AC-4EF8-9289-8326A57D53EC}"/>
          </ac:spMkLst>
        </pc:spChg>
      </pc:sldChg>
      <pc:sldChg chg="modSp mod">
        <pc:chgData name="Zlatina Kazlacheva" userId="0ec1d4bbb9cb447a" providerId="LiveId" clId="{9147EAFF-28E1-44D4-BF48-BA6715D23A20}" dt="2022-11-27T11:01:38.780" v="3927" actId="20577"/>
        <pc:sldMkLst>
          <pc:docMk/>
          <pc:sldMk cId="0" sldId="381"/>
        </pc:sldMkLst>
        <pc:spChg chg="mod">
          <ac:chgData name="Zlatina Kazlacheva" userId="0ec1d4bbb9cb447a" providerId="LiveId" clId="{9147EAFF-28E1-44D4-BF48-BA6715D23A20}" dt="2022-11-27T11:01:38.780" v="3927" actId="20577"/>
          <ac:spMkLst>
            <pc:docMk/>
            <pc:sldMk cId="0" sldId="381"/>
            <ac:spMk id="5" creationId="{0ADC1C6D-FC1E-4C32-92EE-F08B75A0881D}"/>
          </ac:spMkLst>
        </pc:spChg>
        <pc:spChg chg="mod">
          <ac:chgData name="Zlatina Kazlacheva" userId="0ec1d4bbb9cb447a" providerId="LiveId" clId="{9147EAFF-28E1-44D4-BF48-BA6715D23A20}" dt="2022-11-16T21:33:43.379" v="1069" actId="20577"/>
          <ac:spMkLst>
            <pc:docMk/>
            <pc:sldMk cId="0" sldId="381"/>
            <ac:spMk id="34820" creationId="{7FCBB264-949C-4A34-B94A-D113E15B980C}"/>
          </ac:spMkLst>
        </pc:spChg>
      </pc:sldChg>
      <pc:sldChg chg="del">
        <pc:chgData name="Zlatina Kazlacheva" userId="0ec1d4bbb9cb447a" providerId="LiveId" clId="{9147EAFF-28E1-44D4-BF48-BA6715D23A20}" dt="2022-11-15T21:28:39.006" v="232" actId="47"/>
        <pc:sldMkLst>
          <pc:docMk/>
          <pc:sldMk cId="0" sldId="382"/>
        </pc:sldMkLst>
      </pc:sldChg>
      <pc:sldChg chg="modSp mod">
        <pc:chgData name="Zlatina Kazlacheva" userId="0ec1d4bbb9cb447a" providerId="LiveId" clId="{9147EAFF-28E1-44D4-BF48-BA6715D23A20}" dt="2022-11-27T11:04:11.119" v="4006" actId="20577"/>
        <pc:sldMkLst>
          <pc:docMk/>
          <pc:sldMk cId="0" sldId="383"/>
        </pc:sldMkLst>
        <pc:spChg chg="mod">
          <ac:chgData name="Zlatina Kazlacheva" userId="0ec1d4bbb9cb447a" providerId="LiveId" clId="{9147EAFF-28E1-44D4-BF48-BA6715D23A20}" dt="2022-11-27T11:04:11.119" v="4006" actId="20577"/>
          <ac:spMkLst>
            <pc:docMk/>
            <pc:sldMk cId="0" sldId="383"/>
            <ac:spMk id="5" creationId="{64F2F574-49F6-4757-977C-D499936A0182}"/>
          </ac:spMkLst>
        </pc:spChg>
      </pc:sldChg>
      <pc:sldChg chg="modSp mod">
        <pc:chgData name="Zlatina Kazlacheva" userId="0ec1d4bbb9cb447a" providerId="LiveId" clId="{9147EAFF-28E1-44D4-BF48-BA6715D23A20}" dt="2022-11-27T11:07:44.982" v="4061" actId="20577"/>
        <pc:sldMkLst>
          <pc:docMk/>
          <pc:sldMk cId="3090764569" sldId="386"/>
        </pc:sldMkLst>
        <pc:spChg chg="mod">
          <ac:chgData name="Zlatina Kazlacheva" userId="0ec1d4bbb9cb447a" providerId="LiveId" clId="{9147EAFF-28E1-44D4-BF48-BA6715D23A20}" dt="2022-11-27T11:07:44.982" v="4061" actId="20577"/>
          <ac:spMkLst>
            <pc:docMk/>
            <pc:sldMk cId="3090764569" sldId="386"/>
            <ac:spMk id="5" creationId="{0ADC1C6D-FC1E-4C32-92EE-F08B75A0881D}"/>
          </ac:spMkLst>
        </pc:spChg>
        <pc:spChg chg="mod">
          <ac:chgData name="Zlatina Kazlacheva" userId="0ec1d4bbb9cb447a" providerId="LiveId" clId="{9147EAFF-28E1-44D4-BF48-BA6715D23A20}" dt="2022-11-16T21:33:55.879" v="1073" actId="20577"/>
          <ac:spMkLst>
            <pc:docMk/>
            <pc:sldMk cId="3090764569" sldId="386"/>
            <ac:spMk id="34820" creationId="{7FCBB264-949C-4A34-B94A-D113E15B980C}"/>
          </ac:spMkLst>
        </pc:spChg>
      </pc:sldChg>
      <pc:sldChg chg="modSp mod">
        <pc:chgData name="Zlatina Kazlacheva" userId="0ec1d4bbb9cb447a" providerId="LiveId" clId="{9147EAFF-28E1-44D4-BF48-BA6715D23A20}" dt="2022-11-16T21:34:11.403" v="1079" actId="20577"/>
        <pc:sldMkLst>
          <pc:docMk/>
          <pc:sldMk cId="1082309853" sldId="387"/>
        </pc:sldMkLst>
        <pc:spChg chg="mod">
          <ac:chgData name="Zlatina Kazlacheva" userId="0ec1d4bbb9cb447a" providerId="LiveId" clId="{9147EAFF-28E1-44D4-BF48-BA6715D23A20}" dt="2022-11-16T21:34:11.403" v="1079" actId="20577"/>
          <ac:spMkLst>
            <pc:docMk/>
            <pc:sldMk cId="1082309853" sldId="387"/>
            <ac:spMk id="34820" creationId="{7FCBB264-949C-4A34-B94A-D113E15B980C}"/>
          </ac:spMkLst>
        </pc:spChg>
      </pc:sldChg>
      <pc:sldChg chg="modSp mod">
        <pc:chgData name="Zlatina Kazlacheva" userId="0ec1d4bbb9cb447a" providerId="LiveId" clId="{9147EAFF-28E1-44D4-BF48-BA6715D23A20}" dt="2022-11-16T21:34:38.850" v="1085" actId="20577"/>
        <pc:sldMkLst>
          <pc:docMk/>
          <pc:sldMk cId="1748338254" sldId="390"/>
        </pc:sldMkLst>
        <pc:spChg chg="mod">
          <ac:chgData name="Zlatina Kazlacheva" userId="0ec1d4bbb9cb447a" providerId="LiveId" clId="{9147EAFF-28E1-44D4-BF48-BA6715D23A20}" dt="2022-11-16T21:34:38.850" v="1085" actId="20577"/>
          <ac:spMkLst>
            <pc:docMk/>
            <pc:sldMk cId="1748338254" sldId="390"/>
            <ac:spMk id="34820" creationId="{7FCBB264-949C-4A34-B94A-D113E15B980C}"/>
          </ac:spMkLst>
        </pc:spChg>
      </pc:sldChg>
      <pc:sldChg chg="modSp mod">
        <pc:chgData name="Zlatina Kazlacheva" userId="0ec1d4bbb9cb447a" providerId="LiveId" clId="{9147EAFF-28E1-44D4-BF48-BA6715D23A20}" dt="2022-11-16T21:34:54.262" v="1091" actId="20577"/>
        <pc:sldMkLst>
          <pc:docMk/>
          <pc:sldMk cId="2319945182" sldId="391"/>
        </pc:sldMkLst>
        <pc:spChg chg="mod">
          <ac:chgData name="Zlatina Kazlacheva" userId="0ec1d4bbb9cb447a" providerId="LiveId" clId="{9147EAFF-28E1-44D4-BF48-BA6715D23A20}" dt="2022-11-16T21:34:54.262" v="1091" actId="20577"/>
          <ac:spMkLst>
            <pc:docMk/>
            <pc:sldMk cId="2319945182" sldId="391"/>
            <ac:spMk id="14" creationId="{D7597A3D-789E-46F3-BE5D-1C128B5C9D29}"/>
          </ac:spMkLst>
        </pc:spChg>
      </pc:sldChg>
      <pc:sldChg chg="modSp mod">
        <pc:chgData name="Zlatina Kazlacheva" userId="0ec1d4bbb9cb447a" providerId="LiveId" clId="{9147EAFF-28E1-44D4-BF48-BA6715D23A20}" dt="2022-11-16T21:35:01.041" v="1093" actId="20577"/>
        <pc:sldMkLst>
          <pc:docMk/>
          <pc:sldMk cId="2638801121" sldId="392"/>
        </pc:sldMkLst>
        <pc:spChg chg="mod">
          <ac:chgData name="Zlatina Kazlacheva" userId="0ec1d4bbb9cb447a" providerId="LiveId" clId="{9147EAFF-28E1-44D4-BF48-BA6715D23A20}" dt="2022-11-16T21:35:01.041" v="1093" actId="20577"/>
          <ac:spMkLst>
            <pc:docMk/>
            <pc:sldMk cId="2638801121" sldId="392"/>
            <ac:spMk id="13" creationId="{769BE973-9447-4736-AC8D-63DE2096D2B9}"/>
          </ac:spMkLst>
        </pc:spChg>
      </pc:sldChg>
      <pc:sldChg chg="modSp mod">
        <pc:chgData name="Zlatina Kazlacheva" userId="0ec1d4bbb9cb447a" providerId="LiveId" clId="{9147EAFF-28E1-44D4-BF48-BA6715D23A20}" dt="2022-11-16T21:35:08.088" v="1095" actId="20577"/>
        <pc:sldMkLst>
          <pc:docMk/>
          <pc:sldMk cId="2735429446" sldId="393"/>
        </pc:sldMkLst>
        <pc:spChg chg="mod">
          <ac:chgData name="Zlatina Kazlacheva" userId="0ec1d4bbb9cb447a" providerId="LiveId" clId="{9147EAFF-28E1-44D4-BF48-BA6715D23A20}" dt="2022-11-16T21:35:08.088" v="1095" actId="20577"/>
          <ac:spMkLst>
            <pc:docMk/>
            <pc:sldMk cId="2735429446" sldId="393"/>
            <ac:spMk id="13" creationId="{769BE973-9447-4736-AC8D-63DE2096D2B9}"/>
          </ac:spMkLst>
        </pc:spChg>
      </pc:sldChg>
      <pc:sldChg chg="modSp mod">
        <pc:chgData name="Zlatina Kazlacheva" userId="0ec1d4bbb9cb447a" providerId="LiveId" clId="{9147EAFF-28E1-44D4-BF48-BA6715D23A20}" dt="2022-11-16T21:36:40.460" v="1140" actId="20577"/>
        <pc:sldMkLst>
          <pc:docMk/>
          <pc:sldMk cId="3706160711" sldId="399"/>
        </pc:sldMkLst>
        <pc:spChg chg="mod">
          <ac:chgData name="Zlatina Kazlacheva" userId="0ec1d4bbb9cb447a" providerId="LiveId" clId="{9147EAFF-28E1-44D4-BF48-BA6715D23A20}" dt="2022-11-16T21:36:40.460" v="1140" actId="20577"/>
          <ac:spMkLst>
            <pc:docMk/>
            <pc:sldMk cId="3706160711" sldId="399"/>
            <ac:spMk id="6" creationId="{39A49DD7-88C9-4AC3-8671-101CF0ACD9A4}"/>
          </ac:spMkLst>
        </pc:spChg>
      </pc:sldChg>
      <pc:sldChg chg="modSp mod">
        <pc:chgData name="Zlatina Kazlacheva" userId="0ec1d4bbb9cb447a" providerId="LiveId" clId="{9147EAFF-28E1-44D4-BF48-BA6715D23A20}" dt="2022-11-16T21:37:04.454" v="1148" actId="20577"/>
        <pc:sldMkLst>
          <pc:docMk/>
          <pc:sldMk cId="481493921" sldId="401"/>
        </pc:sldMkLst>
        <pc:spChg chg="mod">
          <ac:chgData name="Zlatina Kazlacheva" userId="0ec1d4bbb9cb447a" providerId="LiveId" clId="{9147EAFF-28E1-44D4-BF48-BA6715D23A20}" dt="2022-11-16T21:37:04.454" v="1148" actId="20577"/>
          <ac:spMkLst>
            <pc:docMk/>
            <pc:sldMk cId="481493921" sldId="401"/>
            <ac:spMk id="4" creationId="{3D436EEB-125F-43FB-8723-8F969B1BD572}"/>
          </ac:spMkLst>
        </pc:spChg>
      </pc:sldChg>
      <pc:sldChg chg="modSp mod">
        <pc:chgData name="Zlatina Kazlacheva" userId="0ec1d4bbb9cb447a" providerId="LiveId" clId="{9147EAFF-28E1-44D4-BF48-BA6715D23A20}" dt="2022-11-16T21:37:34.101" v="1154" actId="20577"/>
        <pc:sldMkLst>
          <pc:docMk/>
          <pc:sldMk cId="357206279" sldId="403"/>
        </pc:sldMkLst>
        <pc:spChg chg="mod">
          <ac:chgData name="Zlatina Kazlacheva" userId="0ec1d4bbb9cb447a" providerId="LiveId" clId="{9147EAFF-28E1-44D4-BF48-BA6715D23A20}" dt="2022-11-16T21:37:34.101" v="1154" actId="20577"/>
          <ac:spMkLst>
            <pc:docMk/>
            <pc:sldMk cId="357206279" sldId="403"/>
            <ac:spMk id="4" creationId="{2253929D-9F59-4862-A505-BBE922AFF5E9}"/>
          </ac:spMkLst>
        </pc:spChg>
      </pc:sldChg>
      <pc:sldChg chg="modSp mod">
        <pc:chgData name="Zlatina Kazlacheva" userId="0ec1d4bbb9cb447a" providerId="LiveId" clId="{9147EAFF-28E1-44D4-BF48-BA6715D23A20}" dt="2022-11-27T09:48:17.166" v="3849" actId="20577"/>
        <pc:sldMkLst>
          <pc:docMk/>
          <pc:sldMk cId="3819174776" sldId="407"/>
        </pc:sldMkLst>
        <pc:spChg chg="mod">
          <ac:chgData name="Zlatina Kazlacheva" userId="0ec1d4bbb9cb447a" providerId="LiveId" clId="{9147EAFF-28E1-44D4-BF48-BA6715D23A20}" dt="2022-11-27T09:48:17.166" v="3849" actId="20577"/>
          <ac:spMkLst>
            <pc:docMk/>
            <pc:sldMk cId="3819174776" sldId="407"/>
            <ac:spMk id="16389" creationId="{E5EE8695-3DF6-4AD6-A680-840B21F2C65D}"/>
          </ac:spMkLst>
        </pc:spChg>
      </pc:sldChg>
      <pc:sldChg chg="modSp mod">
        <pc:chgData name="Zlatina Kazlacheva" userId="0ec1d4bbb9cb447a" providerId="LiveId" clId="{9147EAFF-28E1-44D4-BF48-BA6715D23A20}" dt="2022-11-16T20:00:05.740" v="330" actId="20577"/>
        <pc:sldMkLst>
          <pc:docMk/>
          <pc:sldMk cId="138537419" sldId="410"/>
        </pc:sldMkLst>
        <pc:spChg chg="mod">
          <ac:chgData name="Zlatina Kazlacheva" userId="0ec1d4bbb9cb447a" providerId="LiveId" clId="{9147EAFF-28E1-44D4-BF48-BA6715D23A20}" dt="2022-11-16T20:00:05.740" v="330" actId="20577"/>
          <ac:spMkLst>
            <pc:docMk/>
            <pc:sldMk cId="138537419" sldId="410"/>
            <ac:spMk id="8" creationId="{2D0EADB6-075E-4954-B45F-8D96DC1942BE}"/>
          </ac:spMkLst>
        </pc:spChg>
      </pc:sldChg>
      <pc:sldChg chg="modSp mod modNotesTx">
        <pc:chgData name="Zlatina Kazlacheva" userId="0ec1d4bbb9cb447a" providerId="LiveId" clId="{9147EAFF-28E1-44D4-BF48-BA6715D23A20}" dt="2022-11-27T09:57:05.941" v="3850" actId="20577"/>
        <pc:sldMkLst>
          <pc:docMk/>
          <pc:sldMk cId="3295903590" sldId="412"/>
        </pc:sldMkLst>
        <pc:spChg chg="mod">
          <ac:chgData name="Zlatina Kazlacheva" userId="0ec1d4bbb9cb447a" providerId="LiveId" clId="{9147EAFF-28E1-44D4-BF48-BA6715D23A20}" dt="2022-11-27T09:57:05.941" v="3850" actId="20577"/>
          <ac:spMkLst>
            <pc:docMk/>
            <pc:sldMk cId="3295903590" sldId="412"/>
            <ac:spMk id="16389" creationId="{E5EE8695-3DF6-4AD6-A680-840B21F2C65D}"/>
          </ac:spMkLst>
        </pc:spChg>
      </pc:sldChg>
      <pc:sldChg chg="modNotesTx">
        <pc:chgData name="Zlatina Kazlacheva" userId="0ec1d4bbb9cb447a" providerId="LiveId" clId="{9147EAFF-28E1-44D4-BF48-BA6715D23A20}" dt="2022-11-26T23:28:30.114" v="3649" actId="20577"/>
        <pc:sldMkLst>
          <pc:docMk/>
          <pc:sldMk cId="3060331537" sldId="413"/>
        </pc:sldMkLst>
      </pc:sldChg>
      <pc:sldChg chg="modNotesTx">
        <pc:chgData name="Zlatina Kazlacheva" userId="0ec1d4bbb9cb447a" providerId="LiveId" clId="{9147EAFF-28E1-44D4-BF48-BA6715D23A20}" dt="2022-11-14T21:02:00.733" v="80" actId="20577"/>
        <pc:sldMkLst>
          <pc:docMk/>
          <pc:sldMk cId="3096726435" sldId="415"/>
        </pc:sldMkLst>
      </pc:sldChg>
      <pc:sldChg chg="modSp mod">
        <pc:chgData name="Zlatina Kazlacheva" userId="0ec1d4bbb9cb447a" providerId="LiveId" clId="{9147EAFF-28E1-44D4-BF48-BA6715D23A20}" dt="2022-11-16T21:32:28.719" v="1053" actId="20577"/>
        <pc:sldMkLst>
          <pc:docMk/>
          <pc:sldMk cId="1895365616" sldId="416"/>
        </pc:sldMkLst>
        <pc:spChg chg="mod">
          <ac:chgData name="Zlatina Kazlacheva" userId="0ec1d4bbb9cb447a" providerId="LiveId" clId="{9147EAFF-28E1-44D4-BF48-BA6715D23A20}" dt="2022-11-16T21:32:28.719" v="1053" actId="20577"/>
          <ac:spMkLst>
            <pc:docMk/>
            <pc:sldMk cId="1895365616" sldId="416"/>
            <ac:spMk id="16388" creationId="{E0EE1102-49DE-42C8-BB19-B1970E31735B}"/>
          </ac:spMkLst>
        </pc:spChg>
      </pc:sldChg>
      <pc:sldChg chg="modNotesTx">
        <pc:chgData name="Zlatina Kazlacheva" userId="0ec1d4bbb9cb447a" providerId="LiveId" clId="{9147EAFF-28E1-44D4-BF48-BA6715D23A20}" dt="2022-11-26T23:16:11.959" v="3644" actId="20577"/>
        <pc:sldMkLst>
          <pc:docMk/>
          <pc:sldMk cId="1366561401" sldId="419"/>
        </pc:sldMkLst>
      </pc:sldChg>
      <pc:sldChg chg="addSp delSp modSp mod">
        <pc:chgData name="Zlatina Kazlacheva" userId="0ec1d4bbb9cb447a" providerId="LiveId" clId="{9147EAFF-28E1-44D4-BF48-BA6715D23A20}" dt="2022-11-16T21:32:52.440" v="1057" actId="20577"/>
        <pc:sldMkLst>
          <pc:docMk/>
          <pc:sldMk cId="2987365225" sldId="420"/>
        </pc:sldMkLst>
        <pc:spChg chg="add del mod">
          <ac:chgData name="Zlatina Kazlacheva" userId="0ec1d4bbb9cb447a" providerId="LiveId" clId="{9147EAFF-28E1-44D4-BF48-BA6715D23A20}" dt="2022-11-14T21:09:11.525" v="84" actId="478"/>
          <ac:spMkLst>
            <pc:docMk/>
            <pc:sldMk cId="2987365225" sldId="420"/>
            <ac:spMk id="3" creationId="{55271452-28D3-4A85-5015-0849B44A7FFC}"/>
          </ac:spMkLst>
        </pc:spChg>
        <pc:spChg chg="add del mod">
          <ac:chgData name="Zlatina Kazlacheva" userId="0ec1d4bbb9cb447a" providerId="LiveId" clId="{9147EAFF-28E1-44D4-BF48-BA6715D23A20}" dt="2022-11-14T21:09:11.525" v="84" actId="478"/>
          <ac:spMkLst>
            <pc:docMk/>
            <pc:sldMk cId="2987365225" sldId="420"/>
            <ac:spMk id="4" creationId="{D9FDB1DA-F7F0-5806-692F-9311B00065F8}"/>
          </ac:spMkLst>
        </pc:spChg>
        <pc:spChg chg="add mod">
          <ac:chgData name="Zlatina Kazlacheva" userId="0ec1d4bbb9cb447a" providerId="LiveId" clId="{9147EAFF-28E1-44D4-BF48-BA6715D23A20}" dt="2022-11-16T21:32:52.440" v="1057" actId="20577"/>
          <ac:spMkLst>
            <pc:docMk/>
            <pc:sldMk cId="2987365225" sldId="420"/>
            <ac:spMk id="5" creationId="{221659EF-7880-692E-A9EE-E1B74AF4F4C4}"/>
          </ac:spMkLst>
        </pc:spChg>
        <pc:spChg chg="add mod">
          <ac:chgData name="Zlatina Kazlacheva" userId="0ec1d4bbb9cb447a" providerId="LiveId" clId="{9147EAFF-28E1-44D4-BF48-BA6715D23A20}" dt="2022-11-14T21:09:24.550" v="88"/>
          <ac:spMkLst>
            <pc:docMk/>
            <pc:sldMk cId="2987365225" sldId="420"/>
            <ac:spMk id="6" creationId="{944E95EC-7017-91A5-2CE5-EEDA32D68DB0}"/>
          </ac:spMkLst>
        </pc:spChg>
        <pc:spChg chg="del">
          <ac:chgData name="Zlatina Kazlacheva" userId="0ec1d4bbb9cb447a" providerId="LiveId" clId="{9147EAFF-28E1-44D4-BF48-BA6715D23A20}" dt="2022-11-14T21:09:16.944" v="85" actId="478"/>
          <ac:spMkLst>
            <pc:docMk/>
            <pc:sldMk cId="2987365225" sldId="420"/>
            <ac:spMk id="16388" creationId="{E0EE1102-49DE-42C8-BB19-B1970E31735B}"/>
          </ac:spMkLst>
        </pc:spChg>
        <pc:spChg chg="del mod">
          <ac:chgData name="Zlatina Kazlacheva" userId="0ec1d4bbb9cb447a" providerId="LiveId" clId="{9147EAFF-28E1-44D4-BF48-BA6715D23A20}" dt="2022-11-14T21:09:22.922" v="87" actId="478"/>
          <ac:spMkLst>
            <pc:docMk/>
            <pc:sldMk cId="2987365225" sldId="420"/>
            <ac:spMk id="16389" creationId="{E5EE8695-3DF6-4AD6-A680-840B21F2C65D}"/>
          </ac:spMkLst>
        </pc:spChg>
      </pc:sldChg>
      <pc:sldChg chg="addSp delSp modSp new mod ord setBg">
        <pc:chgData name="Zlatina Kazlacheva" userId="0ec1d4bbb9cb447a" providerId="LiveId" clId="{9147EAFF-28E1-44D4-BF48-BA6715D23A20}" dt="2022-11-15T21:24:12.512" v="229" actId="1037"/>
        <pc:sldMkLst>
          <pc:docMk/>
          <pc:sldMk cId="4155358731" sldId="425"/>
        </pc:sldMkLst>
        <pc:spChg chg="mod ord">
          <ac:chgData name="Zlatina Kazlacheva" userId="0ec1d4bbb9cb447a" providerId="LiveId" clId="{9147EAFF-28E1-44D4-BF48-BA6715D23A20}" dt="2022-11-14T21:15:56.698" v="94" actId="26606"/>
          <ac:spMkLst>
            <pc:docMk/>
            <pc:sldMk cId="4155358731" sldId="425"/>
            <ac:spMk id="2" creationId="{27DB8D44-6C5B-D61E-8A9C-9F704A74FB8F}"/>
          </ac:spMkLst>
        </pc:spChg>
        <pc:spChg chg="mod ord">
          <ac:chgData name="Zlatina Kazlacheva" userId="0ec1d4bbb9cb447a" providerId="LiveId" clId="{9147EAFF-28E1-44D4-BF48-BA6715D23A20}" dt="2022-11-14T21:15:56.698" v="94" actId="26606"/>
          <ac:spMkLst>
            <pc:docMk/>
            <pc:sldMk cId="4155358731" sldId="425"/>
            <ac:spMk id="3" creationId="{9992ECA6-28FC-5D07-9437-E72EC6C4F1DB}"/>
          </ac:spMkLst>
        </pc:spChg>
        <pc:spChg chg="add mod">
          <ac:chgData name="Zlatina Kazlacheva" userId="0ec1d4bbb9cb447a" providerId="LiveId" clId="{9147EAFF-28E1-44D4-BF48-BA6715D23A20}" dt="2022-11-15T21:24:12.512" v="229" actId="1037"/>
          <ac:spMkLst>
            <pc:docMk/>
            <pc:sldMk cId="4155358731" sldId="425"/>
            <ac:spMk id="8" creationId="{DBF4AF58-CD0C-6CFB-1A4F-2C3719B4AA59}"/>
          </ac:spMkLst>
        </pc:spChg>
        <pc:spChg chg="add mod">
          <ac:chgData name="Zlatina Kazlacheva" userId="0ec1d4bbb9cb447a" providerId="LiveId" clId="{9147EAFF-28E1-44D4-BF48-BA6715D23A20}" dt="2022-11-15T21:24:12.512" v="229" actId="1037"/>
          <ac:spMkLst>
            <pc:docMk/>
            <pc:sldMk cId="4155358731" sldId="425"/>
            <ac:spMk id="10" creationId="{0D4AD601-57F1-1C91-B73C-D743BE29946F}"/>
          </ac:spMkLst>
        </pc:spChg>
        <pc:spChg chg="add mod">
          <ac:chgData name="Zlatina Kazlacheva" userId="0ec1d4bbb9cb447a" providerId="LiveId" clId="{9147EAFF-28E1-44D4-BF48-BA6715D23A20}" dt="2022-11-15T21:24:12.512" v="229" actId="1037"/>
          <ac:spMkLst>
            <pc:docMk/>
            <pc:sldMk cId="4155358731" sldId="425"/>
            <ac:spMk id="11" creationId="{BFA3A617-5DBB-CE16-531B-29E7602BC29B}"/>
          </ac:spMkLst>
        </pc:spChg>
        <pc:graphicFrameChg chg="add mod">
          <ac:chgData name="Zlatina Kazlacheva" userId="0ec1d4bbb9cb447a" providerId="LiveId" clId="{9147EAFF-28E1-44D4-BF48-BA6715D23A20}" dt="2022-11-15T21:24:12.512" v="229" actId="1037"/>
          <ac:graphicFrameMkLst>
            <pc:docMk/>
            <pc:sldMk cId="4155358731" sldId="425"/>
            <ac:graphicFrameMk id="9" creationId="{ECA1166C-C874-BA0C-29B5-7EF9EA5ED298}"/>
          </ac:graphicFrameMkLst>
        </pc:graphicFrameChg>
        <pc:picChg chg="add del mod ord">
          <ac:chgData name="Zlatina Kazlacheva" userId="0ec1d4bbb9cb447a" providerId="LiveId" clId="{9147EAFF-28E1-44D4-BF48-BA6715D23A20}" dt="2022-11-14T21:15:58.625" v="95"/>
          <ac:picMkLst>
            <pc:docMk/>
            <pc:sldMk cId="4155358731" sldId="425"/>
            <ac:picMk id="4" creationId="{FB6A5957-0C40-E1A7-C75B-F842D3C7B413}"/>
          </ac:picMkLst>
        </pc:picChg>
        <pc:picChg chg="add del mod ord">
          <ac:chgData name="Zlatina Kazlacheva" userId="0ec1d4bbb9cb447a" providerId="LiveId" clId="{9147EAFF-28E1-44D4-BF48-BA6715D23A20}" dt="2022-11-14T21:15:58.625" v="95"/>
          <ac:picMkLst>
            <pc:docMk/>
            <pc:sldMk cId="4155358731" sldId="425"/>
            <ac:picMk id="5" creationId="{03FF7745-10B3-31FE-D7EA-3E5FB7171F91}"/>
          </ac:picMkLst>
        </pc:picChg>
        <pc:picChg chg="add del mod">
          <ac:chgData name="Zlatina Kazlacheva" userId="0ec1d4bbb9cb447a" providerId="LiveId" clId="{9147EAFF-28E1-44D4-BF48-BA6715D23A20}" dt="2022-11-14T21:15:58.625" v="95"/>
          <ac:picMkLst>
            <pc:docMk/>
            <pc:sldMk cId="4155358731" sldId="425"/>
            <ac:picMk id="6" creationId="{95655FD4-637D-1B33-CF0F-8ECB27D0E054}"/>
          </ac:picMkLst>
        </pc:picChg>
        <pc:picChg chg="add del mod">
          <ac:chgData name="Zlatina Kazlacheva" userId="0ec1d4bbb9cb447a" providerId="LiveId" clId="{9147EAFF-28E1-44D4-BF48-BA6715D23A20}" dt="2022-11-14T21:15:58.625" v="95"/>
          <ac:picMkLst>
            <pc:docMk/>
            <pc:sldMk cId="4155358731" sldId="425"/>
            <ac:picMk id="7" creationId="{3DBC5697-A6D1-8D48-58A6-33057E6C2D86}"/>
          </ac:picMkLst>
        </pc:picChg>
        <pc:cxnChg chg="add del">
          <ac:chgData name="Zlatina Kazlacheva" userId="0ec1d4bbb9cb447a" providerId="LiveId" clId="{9147EAFF-28E1-44D4-BF48-BA6715D23A20}" dt="2022-11-14T21:14:41.723" v="92" actId="26606"/>
          <ac:cxnSpMkLst>
            <pc:docMk/>
            <pc:sldMk cId="4155358731" sldId="425"/>
            <ac:cxnSpMk id="12" creationId="{91B6081D-D3E8-4209-B85B-EB1C655A6272}"/>
          </ac:cxnSpMkLst>
        </pc:cxnChg>
        <pc:cxnChg chg="add del">
          <ac:chgData name="Zlatina Kazlacheva" userId="0ec1d4bbb9cb447a" providerId="LiveId" clId="{9147EAFF-28E1-44D4-BF48-BA6715D23A20}" dt="2022-11-14T21:14:41.723" v="92" actId="26606"/>
          <ac:cxnSpMkLst>
            <pc:docMk/>
            <pc:sldMk cId="4155358731" sldId="425"/>
            <ac:cxnSpMk id="14" creationId="{28CA55E4-1295-45C8-BA05-5A9E705B749A}"/>
          </ac:cxnSpMkLst>
        </pc:cxnChg>
        <pc:cxnChg chg="add del">
          <ac:chgData name="Zlatina Kazlacheva" userId="0ec1d4bbb9cb447a" providerId="LiveId" clId="{9147EAFF-28E1-44D4-BF48-BA6715D23A20}" dt="2022-11-14T21:14:41.723" v="92" actId="26606"/>
          <ac:cxnSpMkLst>
            <pc:docMk/>
            <pc:sldMk cId="4155358731" sldId="425"/>
            <ac:cxnSpMk id="16" creationId="{08C5794E-A9A1-4A23-AF68-C79A7822334C}"/>
          </ac:cxnSpMkLst>
        </pc:cxnChg>
        <pc:cxnChg chg="add del">
          <ac:chgData name="Zlatina Kazlacheva" userId="0ec1d4bbb9cb447a" providerId="LiveId" clId="{9147EAFF-28E1-44D4-BF48-BA6715D23A20}" dt="2022-11-14T21:15:56.698" v="94" actId="26606"/>
          <ac:cxnSpMkLst>
            <pc:docMk/>
            <pc:sldMk cId="4155358731" sldId="425"/>
            <ac:cxnSpMk id="18" creationId="{50DA1EB8-87CF-4588-A1FD-4756F9A28F6B}"/>
          </ac:cxnSpMkLst>
        </pc:cxnChg>
        <pc:cxnChg chg="add del">
          <ac:chgData name="Zlatina Kazlacheva" userId="0ec1d4bbb9cb447a" providerId="LiveId" clId="{9147EAFF-28E1-44D4-BF48-BA6715D23A20}" dt="2022-11-14T21:15:56.698" v="94" actId="26606"/>
          <ac:cxnSpMkLst>
            <pc:docMk/>
            <pc:sldMk cId="4155358731" sldId="425"/>
            <ac:cxnSpMk id="19" creationId="{D7A4E378-EA57-47B9-B1EB-58B998F6CFFB}"/>
          </ac:cxnSpMkLst>
        </pc:cxnChg>
        <pc:cxnChg chg="add del">
          <ac:chgData name="Zlatina Kazlacheva" userId="0ec1d4bbb9cb447a" providerId="LiveId" clId="{9147EAFF-28E1-44D4-BF48-BA6715D23A20}" dt="2022-11-14T21:15:56.698" v="94" actId="26606"/>
          <ac:cxnSpMkLst>
            <pc:docMk/>
            <pc:sldMk cId="4155358731" sldId="425"/>
            <ac:cxnSpMk id="20" creationId="{D2B31ED6-76F0-425A-9A41-C947AEF9C145}"/>
          </ac:cxnSpMkLst>
        </pc:cxnChg>
      </pc:sldChg>
      <pc:sldChg chg="addSp delSp modSp new mod ord modNotesTx">
        <pc:chgData name="Zlatina Kazlacheva" userId="0ec1d4bbb9cb447a" providerId="LiveId" clId="{9147EAFF-28E1-44D4-BF48-BA6715D23A20}" dt="2022-11-14T21:42:44.830" v="212" actId="1035"/>
        <pc:sldMkLst>
          <pc:docMk/>
          <pc:sldMk cId="212883396" sldId="426"/>
        </pc:sldMkLst>
        <pc:spChg chg="add del mod">
          <ac:chgData name="Zlatina Kazlacheva" userId="0ec1d4bbb9cb447a" providerId="LiveId" clId="{9147EAFF-28E1-44D4-BF48-BA6715D23A20}" dt="2022-11-14T21:28:09.966" v="104"/>
          <ac:spMkLst>
            <pc:docMk/>
            <pc:sldMk cId="212883396" sldId="426"/>
            <ac:spMk id="4" creationId="{5ED8395A-AD96-5054-9B14-29FB5B875CF7}"/>
          </ac:spMkLst>
        </pc:spChg>
        <pc:spChg chg="add del mod">
          <ac:chgData name="Zlatina Kazlacheva" userId="0ec1d4bbb9cb447a" providerId="LiveId" clId="{9147EAFF-28E1-44D4-BF48-BA6715D23A20}" dt="2022-11-14T21:28:09.966" v="104"/>
          <ac:spMkLst>
            <pc:docMk/>
            <pc:sldMk cId="212883396" sldId="426"/>
            <ac:spMk id="5" creationId="{208B1091-F41F-B62E-025F-B99121B9DFB3}"/>
          </ac:spMkLst>
        </pc:spChg>
        <pc:spChg chg="add mod">
          <ac:chgData name="Zlatina Kazlacheva" userId="0ec1d4bbb9cb447a" providerId="LiveId" clId="{9147EAFF-28E1-44D4-BF48-BA6715D23A20}" dt="2022-11-14T21:42:44.830" v="212" actId="1035"/>
          <ac:spMkLst>
            <pc:docMk/>
            <pc:sldMk cId="212883396" sldId="426"/>
            <ac:spMk id="10" creationId="{DB463D98-C625-B633-361A-C9761D80B4EB}"/>
          </ac:spMkLst>
        </pc:spChg>
        <pc:spChg chg="add mod">
          <ac:chgData name="Zlatina Kazlacheva" userId="0ec1d4bbb9cb447a" providerId="LiveId" clId="{9147EAFF-28E1-44D4-BF48-BA6715D23A20}" dt="2022-11-14T21:41:58.863" v="208" actId="14100"/>
          <ac:spMkLst>
            <pc:docMk/>
            <pc:sldMk cId="212883396" sldId="426"/>
            <ac:spMk id="12" creationId="{25ABFA7F-0E60-3101-0CE5-9A0B98A0D34E}"/>
          </ac:spMkLst>
        </pc:spChg>
        <pc:picChg chg="add mod">
          <ac:chgData name="Zlatina Kazlacheva" userId="0ec1d4bbb9cb447a" providerId="LiveId" clId="{9147EAFF-28E1-44D4-BF48-BA6715D23A20}" dt="2022-11-14T21:42:44.830" v="212" actId="1035"/>
          <ac:picMkLst>
            <pc:docMk/>
            <pc:sldMk cId="212883396" sldId="426"/>
            <ac:picMk id="6" creationId="{348637FD-0C49-1C3C-30F9-BA8BE0B57528}"/>
          </ac:picMkLst>
        </pc:picChg>
        <pc:picChg chg="add mod">
          <ac:chgData name="Zlatina Kazlacheva" userId="0ec1d4bbb9cb447a" providerId="LiveId" clId="{9147EAFF-28E1-44D4-BF48-BA6715D23A20}" dt="2022-11-14T21:42:44.830" v="212" actId="1035"/>
          <ac:picMkLst>
            <pc:docMk/>
            <pc:sldMk cId="212883396" sldId="426"/>
            <ac:picMk id="7" creationId="{04D0344C-4C8A-7892-054E-1BF4D608F406}"/>
          </ac:picMkLst>
        </pc:picChg>
        <pc:picChg chg="add mod">
          <ac:chgData name="Zlatina Kazlacheva" userId="0ec1d4bbb9cb447a" providerId="LiveId" clId="{9147EAFF-28E1-44D4-BF48-BA6715D23A20}" dt="2022-11-14T21:42:44.830" v="212" actId="1035"/>
          <ac:picMkLst>
            <pc:docMk/>
            <pc:sldMk cId="212883396" sldId="426"/>
            <ac:picMk id="8" creationId="{0415A0F1-98BD-3CA6-C212-8C03D92E5B8F}"/>
          </ac:picMkLst>
        </pc:picChg>
        <pc:picChg chg="add mod">
          <ac:chgData name="Zlatina Kazlacheva" userId="0ec1d4bbb9cb447a" providerId="LiveId" clId="{9147EAFF-28E1-44D4-BF48-BA6715D23A20}" dt="2022-11-14T21:42:44.830" v="212" actId="1035"/>
          <ac:picMkLst>
            <pc:docMk/>
            <pc:sldMk cId="212883396" sldId="426"/>
            <ac:picMk id="9" creationId="{80CD0123-3525-55BA-274F-EDC5F8EDCECC}"/>
          </ac:picMkLst>
        </pc:picChg>
      </pc:sldChg>
      <pc:sldChg chg="addSp modSp new del modAnim">
        <pc:chgData name="Zlatina Kazlacheva" userId="0ec1d4bbb9cb447a" providerId="LiveId" clId="{9147EAFF-28E1-44D4-BF48-BA6715D23A20}" dt="2022-11-14T21:19:04.562" v="102" actId="47"/>
        <pc:sldMkLst>
          <pc:docMk/>
          <pc:sldMk cId="1075725667" sldId="427"/>
        </pc:sldMkLst>
        <pc:spChg chg="add mod">
          <ac:chgData name="Zlatina Kazlacheva" userId="0ec1d4bbb9cb447a" providerId="LiveId" clId="{9147EAFF-28E1-44D4-BF48-BA6715D23A20}" dt="2022-11-14T21:16:50.090" v="98"/>
          <ac:spMkLst>
            <pc:docMk/>
            <pc:sldMk cId="1075725667" sldId="427"/>
            <ac:spMk id="5" creationId="{1ACBEB43-71FC-3FFE-1829-A7AACB14F461}"/>
          </ac:spMkLst>
        </pc:spChg>
        <pc:spChg chg="add mod">
          <ac:chgData name="Zlatina Kazlacheva" userId="0ec1d4bbb9cb447a" providerId="LiveId" clId="{9147EAFF-28E1-44D4-BF48-BA6715D23A20}" dt="2022-11-14T21:16:50.090" v="98"/>
          <ac:spMkLst>
            <pc:docMk/>
            <pc:sldMk cId="1075725667" sldId="427"/>
            <ac:spMk id="6" creationId="{8997A7D0-1B4D-48C1-9087-97B1B8BC7B5D}"/>
          </ac:spMkLst>
        </pc:spChg>
        <pc:spChg chg="add mod">
          <ac:chgData name="Zlatina Kazlacheva" userId="0ec1d4bbb9cb447a" providerId="LiveId" clId="{9147EAFF-28E1-44D4-BF48-BA6715D23A20}" dt="2022-11-14T21:16:50.090" v="98"/>
          <ac:spMkLst>
            <pc:docMk/>
            <pc:sldMk cId="1075725667" sldId="427"/>
            <ac:spMk id="7" creationId="{682B6342-BBD3-7D9C-1093-BAD1DE0A3538}"/>
          </ac:spMkLst>
        </pc:spChg>
        <pc:picChg chg="add mod">
          <ac:chgData name="Zlatina Kazlacheva" userId="0ec1d4bbb9cb447a" providerId="LiveId" clId="{9147EAFF-28E1-44D4-BF48-BA6715D23A20}" dt="2022-11-14T21:16:50.090" v="98"/>
          <ac:picMkLst>
            <pc:docMk/>
            <pc:sldMk cId="1075725667" sldId="427"/>
            <ac:picMk id="4" creationId="{043C57E5-944C-0531-A812-CCF42CA7EFA3}"/>
          </ac:picMkLst>
        </pc:picChg>
      </pc:sldChg>
      <pc:sldChg chg="new del">
        <pc:chgData name="Zlatina Kazlacheva" userId="0ec1d4bbb9cb447a" providerId="LiveId" clId="{9147EAFF-28E1-44D4-BF48-BA6715D23A20}" dt="2022-11-15T21:21:37.417" v="217" actId="47"/>
        <pc:sldMkLst>
          <pc:docMk/>
          <pc:sldMk cId="2173569828" sldId="427"/>
        </pc:sldMkLst>
      </pc:sldChg>
      <pc:sldChg chg="add">
        <pc:chgData name="Zlatina Kazlacheva" userId="0ec1d4bbb9cb447a" providerId="LiveId" clId="{9147EAFF-28E1-44D4-BF48-BA6715D23A20}" dt="2022-11-15T21:21:32.700" v="216"/>
        <pc:sldMkLst>
          <pc:docMk/>
          <pc:sldMk cId="661671991" sldId="480"/>
        </pc:sldMkLst>
      </pc:sldChg>
      <pc:sldChg chg="add">
        <pc:chgData name="Zlatina Kazlacheva" userId="0ec1d4bbb9cb447a" providerId="LiveId" clId="{9147EAFF-28E1-44D4-BF48-BA6715D23A20}" dt="2022-11-15T21:21:32.700" v="216"/>
        <pc:sldMkLst>
          <pc:docMk/>
          <pc:sldMk cId="3752920927" sldId="481"/>
        </pc:sldMkLst>
      </pc:sldChg>
      <pc:sldChg chg="add">
        <pc:chgData name="Zlatina Kazlacheva" userId="0ec1d4bbb9cb447a" providerId="LiveId" clId="{9147EAFF-28E1-44D4-BF48-BA6715D23A20}" dt="2022-11-15T21:21:32.700" v="216"/>
        <pc:sldMkLst>
          <pc:docMk/>
          <pc:sldMk cId="2280721432" sldId="482"/>
        </pc:sldMkLst>
      </pc:sldChg>
      <pc:sldChg chg="add">
        <pc:chgData name="Zlatina Kazlacheva" userId="0ec1d4bbb9cb447a" providerId="LiveId" clId="{9147EAFF-28E1-44D4-BF48-BA6715D23A20}" dt="2022-11-15T21:21:32.700" v="216"/>
        <pc:sldMkLst>
          <pc:docMk/>
          <pc:sldMk cId="1617418979" sldId="483"/>
        </pc:sldMkLst>
      </pc:sldChg>
      <pc:sldChg chg="add">
        <pc:chgData name="Zlatina Kazlacheva" userId="0ec1d4bbb9cb447a" providerId="LiveId" clId="{9147EAFF-28E1-44D4-BF48-BA6715D23A20}" dt="2022-11-15T21:21:32.700" v="216"/>
        <pc:sldMkLst>
          <pc:docMk/>
          <pc:sldMk cId="542799065" sldId="484"/>
        </pc:sldMkLst>
      </pc:sldChg>
      <pc:sldChg chg="new del">
        <pc:chgData name="Zlatina Kazlacheva" userId="0ec1d4bbb9cb447a" providerId="LiveId" clId="{9147EAFF-28E1-44D4-BF48-BA6715D23A20}" dt="2022-11-15T21:28:39.006" v="232" actId="47"/>
        <pc:sldMkLst>
          <pc:docMk/>
          <pc:sldMk cId="2469434714" sldId="485"/>
        </pc:sldMkLst>
      </pc:sldChg>
      <pc:sldChg chg="modSp add mod">
        <pc:chgData name="Zlatina Kazlacheva" userId="0ec1d4bbb9cb447a" providerId="LiveId" clId="{9147EAFF-28E1-44D4-BF48-BA6715D23A20}" dt="2022-11-16T21:33:21.552" v="1063" actId="20577"/>
        <pc:sldMkLst>
          <pc:docMk/>
          <pc:sldMk cId="0" sldId="486"/>
        </pc:sldMkLst>
        <pc:spChg chg="mod">
          <ac:chgData name="Zlatina Kazlacheva" userId="0ec1d4bbb9cb447a" providerId="LiveId" clId="{9147EAFF-28E1-44D4-BF48-BA6715D23A20}" dt="2022-11-16T21:33:21.552" v="1063" actId="20577"/>
          <ac:spMkLst>
            <pc:docMk/>
            <pc:sldMk cId="0" sldId="486"/>
            <ac:spMk id="31748" creationId="{06BD6614-65AB-4EBB-9B08-BDEC93144269}"/>
          </ac:spMkLst>
        </pc:spChg>
      </pc:sldChg>
      <pc:sldChg chg="modSp add mod">
        <pc:chgData name="Zlatina Kazlacheva" userId="0ec1d4bbb9cb447a" providerId="LiveId" clId="{9147EAFF-28E1-44D4-BF48-BA6715D23A20}" dt="2022-11-27T09:04:13.302" v="3843" actId="20577"/>
        <pc:sldMkLst>
          <pc:docMk/>
          <pc:sldMk cId="2623172305" sldId="487"/>
        </pc:sldMkLst>
        <pc:spChg chg="mod">
          <ac:chgData name="Zlatina Kazlacheva" userId="0ec1d4bbb9cb447a" providerId="LiveId" clId="{9147EAFF-28E1-44D4-BF48-BA6715D23A20}" dt="2022-11-27T09:03:17.675" v="3827" actId="1036"/>
          <ac:spMkLst>
            <pc:docMk/>
            <pc:sldMk cId="2623172305" sldId="487"/>
            <ac:spMk id="16388" creationId="{E0EE1102-49DE-42C8-BB19-B1970E31735B}"/>
          </ac:spMkLst>
        </pc:spChg>
        <pc:spChg chg="mod">
          <ac:chgData name="Zlatina Kazlacheva" userId="0ec1d4bbb9cb447a" providerId="LiveId" clId="{9147EAFF-28E1-44D4-BF48-BA6715D23A20}" dt="2022-11-27T09:04:13.302" v="3843" actId="20577"/>
          <ac:spMkLst>
            <pc:docMk/>
            <pc:sldMk cId="2623172305" sldId="487"/>
            <ac:spMk id="16389" creationId="{E5EE8695-3DF6-4AD6-A680-840B21F2C65D}"/>
          </ac:spMkLst>
        </pc:spChg>
      </pc:sldChg>
      <pc:sldChg chg="addSp modSp new mod">
        <pc:chgData name="Zlatina Kazlacheva" userId="0ec1d4bbb9cb447a" providerId="LiveId" clId="{9147EAFF-28E1-44D4-BF48-BA6715D23A20}" dt="2022-11-26T23:33:03.094" v="3701" actId="14100"/>
        <pc:sldMkLst>
          <pc:docMk/>
          <pc:sldMk cId="1880012685" sldId="488"/>
        </pc:sldMkLst>
        <pc:spChg chg="add mod">
          <ac:chgData name="Zlatina Kazlacheva" userId="0ec1d4bbb9cb447a" providerId="LiveId" clId="{9147EAFF-28E1-44D4-BF48-BA6715D23A20}" dt="2022-11-26T23:32:42.599" v="3700" actId="1036"/>
          <ac:spMkLst>
            <pc:docMk/>
            <pc:sldMk cId="1880012685" sldId="488"/>
            <ac:spMk id="4" creationId="{E040352C-4C45-D6B7-935B-3E1A3767348F}"/>
          </ac:spMkLst>
        </pc:spChg>
        <pc:spChg chg="add mod">
          <ac:chgData name="Zlatina Kazlacheva" userId="0ec1d4bbb9cb447a" providerId="LiveId" clId="{9147EAFF-28E1-44D4-BF48-BA6715D23A20}" dt="2022-11-26T23:33:03.094" v="3701" actId="14100"/>
          <ac:spMkLst>
            <pc:docMk/>
            <pc:sldMk cId="1880012685" sldId="488"/>
            <ac:spMk id="5" creationId="{93C5EBEE-E16D-16AF-554A-A6C9DC63CA31}"/>
          </ac:spMkLst>
        </pc:spChg>
      </pc:sldChg>
      <pc:sldChg chg="delSp modSp add mod">
        <pc:chgData name="Zlatina Kazlacheva" userId="0ec1d4bbb9cb447a" providerId="LiveId" clId="{9147EAFF-28E1-44D4-BF48-BA6715D23A20}" dt="2022-11-26T23:33:44.623" v="3708" actId="1035"/>
        <pc:sldMkLst>
          <pc:docMk/>
          <pc:sldMk cId="1498782191" sldId="489"/>
        </pc:sldMkLst>
        <pc:spChg chg="del">
          <ac:chgData name="Zlatina Kazlacheva" userId="0ec1d4bbb9cb447a" providerId="LiveId" clId="{9147EAFF-28E1-44D4-BF48-BA6715D23A20}" dt="2022-11-16T21:57:30.833" v="1395" actId="478"/>
          <ac:spMkLst>
            <pc:docMk/>
            <pc:sldMk cId="1498782191" sldId="489"/>
            <ac:spMk id="4" creationId="{E040352C-4C45-D6B7-935B-3E1A3767348F}"/>
          </ac:spMkLst>
        </pc:spChg>
        <pc:spChg chg="mod">
          <ac:chgData name="Zlatina Kazlacheva" userId="0ec1d4bbb9cb447a" providerId="LiveId" clId="{9147EAFF-28E1-44D4-BF48-BA6715D23A20}" dt="2022-11-26T23:33:44.623" v="3708" actId="1035"/>
          <ac:spMkLst>
            <pc:docMk/>
            <pc:sldMk cId="1498782191" sldId="489"/>
            <ac:spMk id="5" creationId="{93C5EBEE-E16D-16AF-554A-A6C9DC63CA31}"/>
          </ac:spMkLst>
        </pc:spChg>
      </pc:sldChg>
      <pc:sldChg chg="addSp modSp new mod ord">
        <pc:chgData name="Zlatina Kazlacheva" userId="0ec1d4bbb9cb447a" providerId="LiveId" clId="{9147EAFF-28E1-44D4-BF48-BA6715D23A20}" dt="2022-11-17T19:51:39.456" v="1614"/>
        <pc:sldMkLst>
          <pc:docMk/>
          <pc:sldMk cId="424830079" sldId="490"/>
        </pc:sldMkLst>
        <pc:spChg chg="add mod">
          <ac:chgData name="Zlatina Kazlacheva" userId="0ec1d4bbb9cb447a" providerId="LiveId" clId="{9147EAFF-28E1-44D4-BF48-BA6715D23A20}" dt="2022-11-16T22:17:31.304" v="1425"/>
          <ac:spMkLst>
            <pc:docMk/>
            <pc:sldMk cId="424830079" sldId="490"/>
            <ac:spMk id="4" creationId="{5413F51D-F003-7A73-5EE0-DEB89E9AE7F4}"/>
          </ac:spMkLst>
        </pc:spChg>
        <pc:spChg chg="add mod">
          <ac:chgData name="Zlatina Kazlacheva" userId="0ec1d4bbb9cb447a" providerId="LiveId" clId="{9147EAFF-28E1-44D4-BF48-BA6715D23A20}" dt="2022-11-16T22:17:48.666" v="1428" actId="20577"/>
          <ac:spMkLst>
            <pc:docMk/>
            <pc:sldMk cId="424830079" sldId="490"/>
            <ac:spMk id="5" creationId="{9B86DC95-1C84-D609-11CF-218D9CB9C36A}"/>
          </ac:spMkLst>
        </pc:spChg>
      </pc:sldChg>
      <pc:sldChg chg="modSp add mod">
        <pc:chgData name="Zlatina Kazlacheva" userId="0ec1d4bbb9cb447a" providerId="LiveId" clId="{9147EAFF-28E1-44D4-BF48-BA6715D23A20}" dt="2022-11-27T10:52:14.424" v="3862" actId="20577"/>
        <pc:sldMkLst>
          <pc:docMk/>
          <pc:sldMk cId="935120954" sldId="491"/>
        </pc:sldMkLst>
        <pc:spChg chg="mod">
          <ac:chgData name="Zlatina Kazlacheva" userId="0ec1d4bbb9cb447a" providerId="LiveId" clId="{9147EAFF-28E1-44D4-BF48-BA6715D23A20}" dt="2022-11-26T22:02:31.458" v="3120" actId="1036"/>
          <ac:spMkLst>
            <pc:docMk/>
            <pc:sldMk cId="935120954" sldId="491"/>
            <ac:spMk id="3" creationId="{11AC8A4E-14E1-21F3-AF48-DE0B32797EF4}"/>
          </ac:spMkLst>
        </pc:spChg>
        <pc:spChg chg="mod">
          <ac:chgData name="Zlatina Kazlacheva" userId="0ec1d4bbb9cb447a" providerId="LiveId" clId="{9147EAFF-28E1-44D4-BF48-BA6715D23A20}" dt="2022-11-27T10:52:14.424" v="3862" actId="20577"/>
          <ac:spMkLst>
            <pc:docMk/>
            <pc:sldMk cId="935120954" sldId="491"/>
            <ac:spMk id="4" creationId="{F9FE1B8E-B4DE-89FB-95BC-11731C0AC3E3}"/>
          </ac:spMkLst>
        </pc:spChg>
      </pc:sldChg>
      <pc:sldChg chg="addSp modSp new mod">
        <pc:chgData name="Zlatina Kazlacheva" userId="0ec1d4bbb9cb447a" providerId="LiveId" clId="{9147EAFF-28E1-44D4-BF48-BA6715D23A20}" dt="2022-11-27T11:25:16.982" v="4232" actId="1036"/>
        <pc:sldMkLst>
          <pc:docMk/>
          <pc:sldMk cId="2581968122" sldId="492"/>
        </pc:sldMkLst>
        <pc:spChg chg="add mod">
          <ac:chgData name="Zlatina Kazlacheva" userId="0ec1d4bbb9cb447a" providerId="LiveId" clId="{9147EAFF-28E1-44D4-BF48-BA6715D23A20}" dt="2022-11-27T11:25:08.535" v="4229" actId="20577"/>
          <ac:spMkLst>
            <pc:docMk/>
            <pc:sldMk cId="2581968122" sldId="492"/>
            <ac:spMk id="4" creationId="{C54B7DA6-AD10-1933-0081-B375853F918A}"/>
          </ac:spMkLst>
        </pc:spChg>
        <pc:spChg chg="add mod">
          <ac:chgData name="Zlatina Kazlacheva" userId="0ec1d4bbb9cb447a" providerId="LiveId" clId="{9147EAFF-28E1-44D4-BF48-BA6715D23A20}" dt="2022-11-27T11:25:16.982" v="4232" actId="1036"/>
          <ac:spMkLst>
            <pc:docMk/>
            <pc:sldMk cId="2581968122" sldId="492"/>
            <ac:spMk id="5" creationId="{0B57522C-3342-A82A-1E7F-043E136F1D92}"/>
          </ac:spMkLst>
        </pc:spChg>
      </pc:sldChg>
      <pc:sldChg chg="modSp add mod">
        <pc:chgData name="Zlatina Kazlacheva" userId="0ec1d4bbb9cb447a" providerId="LiveId" clId="{9147EAFF-28E1-44D4-BF48-BA6715D23A20}" dt="2022-11-26T23:34:41.440" v="3716" actId="1035"/>
        <pc:sldMkLst>
          <pc:docMk/>
          <pc:sldMk cId="744194666" sldId="493"/>
        </pc:sldMkLst>
        <pc:spChg chg="mod">
          <ac:chgData name="Zlatina Kazlacheva" userId="0ec1d4bbb9cb447a" providerId="LiveId" clId="{9147EAFF-28E1-44D4-BF48-BA6715D23A20}" dt="2022-11-26T23:34:41.440" v="3716" actId="1035"/>
          <ac:spMkLst>
            <pc:docMk/>
            <pc:sldMk cId="744194666" sldId="493"/>
            <ac:spMk id="5" creationId="{93C5EBEE-E16D-16AF-554A-A6C9DC63CA31}"/>
          </ac:spMkLst>
        </pc:spChg>
      </pc:sldChg>
      <pc:sldChg chg="modSp add mod">
        <pc:chgData name="Zlatina Kazlacheva" userId="0ec1d4bbb9cb447a" providerId="LiveId" clId="{9147EAFF-28E1-44D4-BF48-BA6715D23A20}" dt="2022-11-26T23:34:55.066" v="3717" actId="14100"/>
        <pc:sldMkLst>
          <pc:docMk/>
          <pc:sldMk cId="1494968104" sldId="494"/>
        </pc:sldMkLst>
        <pc:spChg chg="mod">
          <ac:chgData name="Zlatina Kazlacheva" userId="0ec1d4bbb9cb447a" providerId="LiveId" clId="{9147EAFF-28E1-44D4-BF48-BA6715D23A20}" dt="2022-11-26T23:34:55.066" v="3717" actId="14100"/>
          <ac:spMkLst>
            <pc:docMk/>
            <pc:sldMk cId="1494968104" sldId="494"/>
            <ac:spMk id="5" creationId="{93C5EBEE-E16D-16AF-554A-A6C9DC63CA31}"/>
          </ac:spMkLst>
        </pc:spChg>
      </pc:sldChg>
    </pc:docChg>
  </pc:docChgLst>
  <pc:docChgLst>
    <pc:chgData name="Zlatina Kazlacheva" userId="0ec1d4bbb9cb447a" providerId="LiveId" clId="{E084CE3D-C3B6-4EEC-BF55-BC891691BFB5}"/>
    <pc:docChg chg="undo redo custSel addSld delSld modSld sldOrd">
      <pc:chgData name="Zlatina Kazlacheva" userId="0ec1d4bbb9cb447a" providerId="LiveId" clId="{E084CE3D-C3B6-4EEC-BF55-BC891691BFB5}" dt="2022-02-13T22:04:24.732" v="7547" actId="20577"/>
      <pc:docMkLst>
        <pc:docMk/>
      </pc:docMkLst>
      <pc:sldChg chg="del">
        <pc:chgData name="Zlatina Kazlacheva" userId="0ec1d4bbb9cb447a" providerId="LiveId" clId="{E084CE3D-C3B6-4EEC-BF55-BC891691BFB5}" dt="2022-02-13T17:51:51.900" v="5513" actId="47"/>
        <pc:sldMkLst>
          <pc:docMk/>
          <pc:sldMk cId="0" sldId="267"/>
        </pc:sldMkLst>
      </pc:sldChg>
      <pc:sldChg chg="del ord">
        <pc:chgData name="Zlatina Kazlacheva" userId="0ec1d4bbb9cb447a" providerId="LiveId" clId="{E084CE3D-C3B6-4EEC-BF55-BC891691BFB5}" dt="2022-02-13T15:44:38.564" v="5007" actId="47"/>
        <pc:sldMkLst>
          <pc:docMk/>
          <pc:sldMk cId="0" sldId="296"/>
        </pc:sldMkLst>
      </pc:sldChg>
      <pc:sldChg chg="del">
        <pc:chgData name="Zlatina Kazlacheva" userId="0ec1d4bbb9cb447a" providerId="LiveId" clId="{E084CE3D-C3B6-4EEC-BF55-BC891691BFB5}" dt="2022-02-11T21:58:29.004" v="1707" actId="47"/>
        <pc:sldMkLst>
          <pc:docMk/>
          <pc:sldMk cId="0" sldId="297"/>
        </pc:sldMkLst>
      </pc:sldChg>
      <pc:sldChg chg="del">
        <pc:chgData name="Zlatina Kazlacheva" userId="0ec1d4bbb9cb447a" providerId="LiveId" clId="{E084CE3D-C3B6-4EEC-BF55-BC891691BFB5}" dt="2022-02-11T21:58:29.004" v="1707" actId="47"/>
        <pc:sldMkLst>
          <pc:docMk/>
          <pc:sldMk cId="0" sldId="298"/>
        </pc:sldMkLst>
      </pc:sldChg>
      <pc:sldChg chg="modSp del">
        <pc:chgData name="Zlatina Kazlacheva" userId="0ec1d4bbb9cb447a" providerId="LiveId" clId="{E084CE3D-C3B6-4EEC-BF55-BC891691BFB5}" dt="2022-02-13T12:37:07.351" v="4778" actId="47"/>
        <pc:sldMkLst>
          <pc:docMk/>
          <pc:sldMk cId="0" sldId="299"/>
        </pc:sldMkLst>
        <pc:picChg chg="mod">
          <ac:chgData name="Zlatina Kazlacheva" userId="0ec1d4bbb9cb447a" providerId="LiveId" clId="{E084CE3D-C3B6-4EEC-BF55-BC891691BFB5}" dt="2022-02-11T21:58:55.074" v="1738" actId="1076"/>
          <ac:picMkLst>
            <pc:docMk/>
            <pc:sldMk cId="0" sldId="299"/>
            <ac:picMk id="4" creationId="{F9F358D3-6173-44C2-80CA-20CA42983FAC}"/>
          </ac:picMkLst>
        </pc:picChg>
      </pc:sldChg>
      <pc:sldChg chg="addSp delSp modSp del mod">
        <pc:chgData name="Zlatina Kazlacheva" userId="0ec1d4bbb9cb447a" providerId="LiveId" clId="{E084CE3D-C3B6-4EEC-BF55-BC891691BFB5}" dt="2022-02-12T10:27:33.476" v="2654" actId="47"/>
        <pc:sldMkLst>
          <pc:docMk/>
          <pc:sldMk cId="0" sldId="300"/>
        </pc:sldMkLst>
        <pc:picChg chg="del mod">
          <ac:chgData name="Zlatina Kazlacheva" userId="0ec1d4bbb9cb447a" providerId="LiveId" clId="{E084CE3D-C3B6-4EEC-BF55-BC891691BFB5}" dt="2022-02-11T22:39:37.643" v="2135" actId="21"/>
          <ac:picMkLst>
            <pc:docMk/>
            <pc:sldMk cId="0" sldId="300"/>
            <ac:picMk id="2" creationId="{F5649713-CBFF-47DA-8989-9629945F5996}"/>
          </ac:picMkLst>
        </pc:picChg>
        <pc:picChg chg="del mod">
          <ac:chgData name="Zlatina Kazlacheva" userId="0ec1d4bbb9cb447a" providerId="LiveId" clId="{E084CE3D-C3B6-4EEC-BF55-BC891691BFB5}" dt="2022-02-11T22:39:37.643" v="2135" actId="21"/>
          <ac:picMkLst>
            <pc:docMk/>
            <pc:sldMk cId="0" sldId="300"/>
            <ac:picMk id="3" creationId="{C30082B9-A89A-4AC2-8BEF-40FBC3EABBA7}"/>
          </ac:picMkLst>
        </pc:picChg>
        <pc:picChg chg="del mod">
          <ac:chgData name="Zlatina Kazlacheva" userId="0ec1d4bbb9cb447a" providerId="LiveId" clId="{E084CE3D-C3B6-4EEC-BF55-BC891691BFB5}" dt="2022-02-11T22:39:37.643" v="2135" actId="21"/>
          <ac:picMkLst>
            <pc:docMk/>
            <pc:sldMk cId="0" sldId="300"/>
            <ac:picMk id="4" creationId="{2C47EC66-9353-434F-9D06-5727C4D43466}"/>
          </ac:picMkLst>
        </pc:picChg>
        <pc:picChg chg="add mod">
          <ac:chgData name="Zlatina Kazlacheva" userId="0ec1d4bbb9cb447a" providerId="LiveId" clId="{E084CE3D-C3B6-4EEC-BF55-BC891691BFB5}" dt="2022-02-11T22:42:51.192" v="2139" actId="1076"/>
          <ac:picMkLst>
            <pc:docMk/>
            <pc:sldMk cId="0" sldId="300"/>
            <ac:picMk id="5" creationId="{BB2D4322-D8AB-49F7-8231-B06B859A60EC}"/>
          </ac:picMkLst>
        </pc:picChg>
        <pc:picChg chg="add mod">
          <ac:chgData name="Zlatina Kazlacheva" userId="0ec1d4bbb9cb447a" providerId="LiveId" clId="{E084CE3D-C3B6-4EEC-BF55-BC891691BFB5}" dt="2022-02-11T22:42:51.192" v="2139" actId="1076"/>
          <ac:picMkLst>
            <pc:docMk/>
            <pc:sldMk cId="0" sldId="300"/>
            <ac:picMk id="6" creationId="{9A65C791-53C6-4F9E-9BE5-7E72CBCCFF00}"/>
          </ac:picMkLst>
        </pc:picChg>
        <pc:picChg chg="add mod">
          <ac:chgData name="Zlatina Kazlacheva" userId="0ec1d4bbb9cb447a" providerId="LiveId" clId="{E084CE3D-C3B6-4EEC-BF55-BC891691BFB5}" dt="2022-02-11T22:42:51.192" v="2139" actId="1076"/>
          <ac:picMkLst>
            <pc:docMk/>
            <pc:sldMk cId="0" sldId="300"/>
            <ac:picMk id="7" creationId="{8C6D6B41-62AA-4FCA-BFF8-041EFB3260FD}"/>
          </ac:picMkLst>
        </pc:picChg>
      </pc:sldChg>
      <pc:sldChg chg="modSp del mod">
        <pc:chgData name="Zlatina Kazlacheva" userId="0ec1d4bbb9cb447a" providerId="LiveId" clId="{E084CE3D-C3B6-4EEC-BF55-BC891691BFB5}" dt="2022-02-13T09:25:01.711" v="3400" actId="47"/>
        <pc:sldMkLst>
          <pc:docMk/>
          <pc:sldMk cId="0" sldId="301"/>
        </pc:sldMkLst>
        <pc:picChg chg="mod">
          <ac:chgData name="Zlatina Kazlacheva" userId="0ec1d4bbb9cb447a" providerId="LiveId" clId="{E084CE3D-C3B6-4EEC-BF55-BC891691BFB5}" dt="2022-02-11T22:01:44.067" v="1739" actId="1076"/>
          <ac:picMkLst>
            <pc:docMk/>
            <pc:sldMk cId="0" sldId="301"/>
            <ac:picMk id="4" creationId="{18656040-F06B-41F1-BC34-CD1B5EB9872D}"/>
          </ac:picMkLst>
        </pc:picChg>
      </pc:sldChg>
      <pc:sldChg chg="del">
        <pc:chgData name="Zlatina Kazlacheva" userId="0ec1d4bbb9cb447a" providerId="LiveId" clId="{E084CE3D-C3B6-4EEC-BF55-BC891691BFB5}" dt="2022-02-13T15:02:33.493" v="4917" actId="47"/>
        <pc:sldMkLst>
          <pc:docMk/>
          <pc:sldMk cId="0" sldId="302"/>
        </pc:sldMkLst>
      </pc:sldChg>
      <pc:sldChg chg="del">
        <pc:chgData name="Zlatina Kazlacheva" userId="0ec1d4bbb9cb447a" providerId="LiveId" clId="{E084CE3D-C3B6-4EEC-BF55-BC891691BFB5}" dt="2022-02-13T14:55:27.107" v="4834" actId="47"/>
        <pc:sldMkLst>
          <pc:docMk/>
          <pc:sldMk cId="0" sldId="303"/>
        </pc:sldMkLst>
      </pc:sldChg>
      <pc:sldChg chg="del">
        <pc:chgData name="Zlatina Kazlacheva" userId="0ec1d4bbb9cb447a" providerId="LiveId" clId="{E084CE3D-C3B6-4EEC-BF55-BC891691BFB5}" dt="2022-02-13T15:02:33.493" v="4917" actId="47"/>
        <pc:sldMkLst>
          <pc:docMk/>
          <pc:sldMk cId="0" sldId="304"/>
        </pc:sldMkLst>
      </pc:sldChg>
      <pc:sldChg chg="del">
        <pc:chgData name="Zlatina Kazlacheva" userId="0ec1d4bbb9cb447a" providerId="LiveId" clId="{E084CE3D-C3B6-4EEC-BF55-BC891691BFB5}" dt="2022-02-13T15:02:33.493" v="4917" actId="47"/>
        <pc:sldMkLst>
          <pc:docMk/>
          <pc:sldMk cId="0" sldId="305"/>
        </pc:sldMkLst>
      </pc:sldChg>
      <pc:sldChg chg="del">
        <pc:chgData name="Zlatina Kazlacheva" userId="0ec1d4bbb9cb447a" providerId="LiveId" clId="{E084CE3D-C3B6-4EEC-BF55-BC891691BFB5}" dt="2022-02-13T15:02:33.493" v="4917" actId="47"/>
        <pc:sldMkLst>
          <pc:docMk/>
          <pc:sldMk cId="0" sldId="306"/>
        </pc:sldMkLst>
      </pc:sldChg>
      <pc:sldChg chg="del">
        <pc:chgData name="Zlatina Kazlacheva" userId="0ec1d4bbb9cb447a" providerId="LiveId" clId="{E084CE3D-C3B6-4EEC-BF55-BC891691BFB5}" dt="2022-02-13T15:44:38.564" v="5007" actId="47"/>
        <pc:sldMkLst>
          <pc:docMk/>
          <pc:sldMk cId="0" sldId="307"/>
        </pc:sldMkLst>
      </pc:sldChg>
      <pc:sldChg chg="delSp del mod">
        <pc:chgData name="Zlatina Kazlacheva" userId="0ec1d4bbb9cb447a" providerId="LiveId" clId="{E084CE3D-C3B6-4EEC-BF55-BC891691BFB5}" dt="2022-02-13T15:57:45.765" v="5120" actId="47"/>
        <pc:sldMkLst>
          <pc:docMk/>
          <pc:sldMk cId="0" sldId="308"/>
        </pc:sldMkLst>
        <pc:picChg chg="del">
          <ac:chgData name="Zlatina Kazlacheva" userId="0ec1d4bbb9cb447a" providerId="LiveId" clId="{E084CE3D-C3B6-4EEC-BF55-BC891691BFB5}" dt="2022-02-13T15:47:37.738" v="5009" actId="21"/>
          <ac:picMkLst>
            <pc:docMk/>
            <pc:sldMk cId="0" sldId="308"/>
            <ac:picMk id="2" creationId="{815D1A11-4764-4F37-B2F2-A57F14E06D7D}"/>
          </ac:picMkLst>
        </pc:picChg>
        <pc:picChg chg="del">
          <ac:chgData name="Zlatina Kazlacheva" userId="0ec1d4bbb9cb447a" providerId="LiveId" clId="{E084CE3D-C3B6-4EEC-BF55-BC891691BFB5}" dt="2022-02-13T15:47:37.738" v="5009" actId="21"/>
          <ac:picMkLst>
            <pc:docMk/>
            <pc:sldMk cId="0" sldId="308"/>
            <ac:picMk id="3" creationId="{7AAA9235-B37B-453D-8A1B-79ECB8A4CAE4}"/>
          </ac:picMkLst>
        </pc:picChg>
        <pc:picChg chg="del">
          <ac:chgData name="Zlatina Kazlacheva" userId="0ec1d4bbb9cb447a" providerId="LiveId" clId="{E084CE3D-C3B6-4EEC-BF55-BC891691BFB5}" dt="2022-02-13T15:47:37.738" v="5009" actId="21"/>
          <ac:picMkLst>
            <pc:docMk/>
            <pc:sldMk cId="0" sldId="308"/>
            <ac:picMk id="4" creationId="{A1CA960E-F223-43BE-B529-2F3FB6BF91C0}"/>
          </ac:picMkLst>
        </pc:picChg>
      </pc:sldChg>
      <pc:sldChg chg="del">
        <pc:chgData name="Zlatina Kazlacheva" userId="0ec1d4bbb9cb447a" providerId="LiveId" clId="{E084CE3D-C3B6-4EEC-BF55-BC891691BFB5}" dt="2022-02-13T16:34:43.902" v="5418" actId="47"/>
        <pc:sldMkLst>
          <pc:docMk/>
          <pc:sldMk cId="0" sldId="309"/>
        </pc:sldMkLst>
      </pc:sldChg>
      <pc:sldChg chg="modSp del mod">
        <pc:chgData name="Zlatina Kazlacheva" userId="0ec1d4bbb9cb447a" providerId="LiveId" clId="{E084CE3D-C3B6-4EEC-BF55-BC891691BFB5}" dt="2022-02-13T17:51:22.814" v="5512" actId="47"/>
        <pc:sldMkLst>
          <pc:docMk/>
          <pc:sldMk cId="0" sldId="310"/>
        </pc:sldMkLst>
        <pc:picChg chg="mod">
          <ac:chgData name="Zlatina Kazlacheva" userId="0ec1d4bbb9cb447a" providerId="LiveId" clId="{E084CE3D-C3B6-4EEC-BF55-BC891691BFB5}" dt="2022-02-13T17:20:04.717" v="5421" actId="1076"/>
          <ac:picMkLst>
            <pc:docMk/>
            <pc:sldMk cId="0" sldId="310"/>
            <ac:picMk id="2" creationId="{7A8ED2A5-847F-4988-990C-A8EB1D7452F4}"/>
          </ac:picMkLst>
        </pc:picChg>
      </pc:sldChg>
      <pc:sldChg chg="modSp del">
        <pc:chgData name="Zlatina Kazlacheva" userId="0ec1d4bbb9cb447a" providerId="LiveId" clId="{E084CE3D-C3B6-4EEC-BF55-BC891691BFB5}" dt="2022-02-11T22:16:14.969" v="1760" actId="47"/>
        <pc:sldMkLst>
          <pc:docMk/>
          <pc:sldMk cId="0" sldId="339"/>
        </pc:sldMkLst>
        <pc:picChg chg="mod">
          <ac:chgData name="Zlatina Kazlacheva" userId="0ec1d4bbb9cb447a" providerId="LiveId" clId="{E084CE3D-C3B6-4EEC-BF55-BC891691BFB5}" dt="2022-02-11T20:22:06.828" v="835" actId="2085"/>
          <ac:picMkLst>
            <pc:docMk/>
            <pc:sldMk cId="0" sldId="339"/>
            <ac:picMk id="64514" creationId="{31DD9D5A-5CE6-4BEC-8852-E9F3A63A1B68}"/>
          </ac:picMkLst>
        </pc:picChg>
      </pc:sldChg>
      <pc:sldChg chg="addSp delSp modSp del mod ord">
        <pc:chgData name="Zlatina Kazlacheva" userId="0ec1d4bbb9cb447a" providerId="LiveId" clId="{E084CE3D-C3B6-4EEC-BF55-BC891691BFB5}" dt="2022-02-13T12:08:06.563" v="4151" actId="47"/>
        <pc:sldMkLst>
          <pc:docMk/>
          <pc:sldMk cId="0" sldId="341"/>
        </pc:sldMkLst>
        <pc:spChg chg="add mod">
          <ac:chgData name="Zlatina Kazlacheva" userId="0ec1d4bbb9cb447a" providerId="LiveId" clId="{E084CE3D-C3B6-4EEC-BF55-BC891691BFB5}" dt="2022-02-13T09:19:26.576" v="3257"/>
          <ac:spMkLst>
            <pc:docMk/>
            <pc:sldMk cId="0" sldId="341"/>
            <ac:spMk id="4" creationId="{F4ED0777-FDCF-4705-B016-D5089650C2FF}"/>
          </ac:spMkLst>
        </pc:spChg>
        <pc:spChg chg="add mod">
          <ac:chgData name="Zlatina Kazlacheva" userId="0ec1d4bbb9cb447a" providerId="LiveId" clId="{E084CE3D-C3B6-4EEC-BF55-BC891691BFB5}" dt="2022-02-13T09:57:53.434" v="3502" actId="20577"/>
          <ac:spMkLst>
            <pc:docMk/>
            <pc:sldMk cId="0" sldId="341"/>
            <ac:spMk id="6" creationId="{A45B53F6-C448-48AA-99F6-26FCE77A1050}"/>
          </ac:spMkLst>
        </pc:spChg>
        <pc:spChg chg="add del">
          <ac:chgData name="Zlatina Kazlacheva" userId="0ec1d4bbb9cb447a" providerId="LiveId" clId="{E084CE3D-C3B6-4EEC-BF55-BC891691BFB5}" dt="2022-02-13T09:23:24.704" v="3390" actId="22"/>
          <ac:spMkLst>
            <pc:docMk/>
            <pc:sldMk cId="0" sldId="341"/>
            <ac:spMk id="8" creationId="{BF533274-E710-4F9D-9FA6-6FE2FE157A09}"/>
          </ac:spMkLst>
        </pc:spChg>
        <pc:spChg chg="add mod">
          <ac:chgData name="Zlatina Kazlacheva" userId="0ec1d4bbb9cb447a" providerId="LiveId" clId="{E084CE3D-C3B6-4EEC-BF55-BC891691BFB5}" dt="2022-02-13T09:23:35.695" v="3391"/>
          <ac:spMkLst>
            <pc:docMk/>
            <pc:sldMk cId="0" sldId="341"/>
            <ac:spMk id="9" creationId="{36BEFCA3-2104-4F1D-B61D-9C8866F05675}"/>
          </ac:spMkLst>
        </pc:spChg>
        <pc:picChg chg="mod">
          <ac:chgData name="Zlatina Kazlacheva" userId="0ec1d4bbb9cb447a" providerId="LiveId" clId="{E084CE3D-C3B6-4EEC-BF55-BC891691BFB5}" dt="2022-02-13T09:24:10.770" v="3396" actId="1076"/>
          <ac:picMkLst>
            <pc:docMk/>
            <pc:sldMk cId="0" sldId="341"/>
            <ac:picMk id="3" creationId="{DB9EC6D2-A341-4DAC-9B78-7828B1A47A54}"/>
          </ac:picMkLst>
        </pc:picChg>
        <pc:picChg chg="mod">
          <ac:chgData name="Zlatina Kazlacheva" userId="0ec1d4bbb9cb447a" providerId="LiveId" clId="{E084CE3D-C3B6-4EEC-BF55-BC891691BFB5}" dt="2022-02-13T09:23:55.592" v="3395" actId="1037"/>
          <ac:picMkLst>
            <pc:docMk/>
            <pc:sldMk cId="0" sldId="341"/>
            <ac:picMk id="45058" creationId="{9B5EC5DC-82CB-4F05-B5F5-E07041F99E2E}"/>
          </ac:picMkLst>
        </pc:picChg>
      </pc:sldChg>
      <pc:sldChg chg="addSp modSp mod ord">
        <pc:chgData name="Zlatina Kazlacheva" userId="0ec1d4bbb9cb447a" providerId="LiveId" clId="{E084CE3D-C3B6-4EEC-BF55-BC891691BFB5}" dt="2022-02-13T17:48:58.238" v="5454" actId="113"/>
        <pc:sldMkLst>
          <pc:docMk/>
          <pc:sldMk cId="0" sldId="342"/>
        </pc:sldMkLst>
        <pc:spChg chg="add mod">
          <ac:chgData name="Zlatina Kazlacheva" userId="0ec1d4bbb9cb447a" providerId="LiveId" clId="{E084CE3D-C3B6-4EEC-BF55-BC891691BFB5}" dt="2022-02-12T11:32:28.295" v="2839"/>
          <ac:spMkLst>
            <pc:docMk/>
            <pc:sldMk cId="0" sldId="342"/>
            <ac:spMk id="5" creationId="{FD7673A5-6295-4AB9-A9CE-416D51BCB53A}"/>
          </ac:spMkLst>
        </pc:spChg>
        <pc:spChg chg="add mod">
          <ac:chgData name="Zlatina Kazlacheva" userId="0ec1d4bbb9cb447a" providerId="LiveId" clId="{E084CE3D-C3B6-4EEC-BF55-BC891691BFB5}" dt="2022-02-13T17:48:58.238" v="5454" actId="113"/>
          <ac:spMkLst>
            <pc:docMk/>
            <pc:sldMk cId="0" sldId="342"/>
            <ac:spMk id="6" creationId="{139E7E24-788C-4EE2-8808-A4598FEC4DC1}"/>
          </ac:spMkLst>
        </pc:spChg>
        <pc:spChg chg="add mod">
          <ac:chgData name="Zlatina Kazlacheva" userId="0ec1d4bbb9cb447a" providerId="LiveId" clId="{E084CE3D-C3B6-4EEC-BF55-BC891691BFB5}" dt="2022-02-13T09:10:15.034" v="3234" actId="1076"/>
          <ac:spMkLst>
            <pc:docMk/>
            <pc:sldMk cId="0" sldId="342"/>
            <ac:spMk id="7" creationId="{A4A542EF-5429-4EC4-8BDF-EA1D93DB5454}"/>
          </ac:spMkLst>
        </pc:spChg>
        <pc:picChg chg="mod">
          <ac:chgData name="Zlatina Kazlacheva" userId="0ec1d4bbb9cb447a" providerId="LiveId" clId="{E084CE3D-C3B6-4EEC-BF55-BC891691BFB5}" dt="2022-02-12T11:33:58.173" v="2869" actId="1076"/>
          <ac:picMkLst>
            <pc:docMk/>
            <pc:sldMk cId="0" sldId="342"/>
            <ac:picMk id="4" creationId="{E607AF15-A206-4E2C-BA53-D5CDC680E81E}"/>
          </ac:picMkLst>
        </pc:picChg>
        <pc:picChg chg="mod">
          <ac:chgData name="Zlatina Kazlacheva" userId="0ec1d4bbb9cb447a" providerId="LiveId" clId="{E084CE3D-C3B6-4EEC-BF55-BC891691BFB5}" dt="2022-02-12T11:33:58.173" v="2869" actId="1076"/>
          <ac:picMkLst>
            <pc:docMk/>
            <pc:sldMk cId="0" sldId="342"/>
            <ac:picMk id="46082" creationId="{5292DF8F-3FEF-4756-A45F-DB1B32FAD375}"/>
          </ac:picMkLst>
        </pc:picChg>
      </pc:sldChg>
      <pc:sldChg chg="delSp del mod">
        <pc:chgData name="Zlatina Kazlacheva" userId="0ec1d4bbb9cb447a" providerId="LiveId" clId="{E084CE3D-C3B6-4EEC-BF55-BC891691BFB5}" dt="2022-02-13T12:37:07.351" v="4778" actId="47"/>
        <pc:sldMkLst>
          <pc:docMk/>
          <pc:sldMk cId="0" sldId="343"/>
        </pc:sldMkLst>
        <pc:picChg chg="del">
          <ac:chgData name="Zlatina Kazlacheva" userId="0ec1d4bbb9cb447a" providerId="LiveId" clId="{E084CE3D-C3B6-4EEC-BF55-BC891691BFB5}" dt="2022-02-13T10:01:47.968" v="3600" actId="21"/>
          <ac:picMkLst>
            <pc:docMk/>
            <pc:sldMk cId="0" sldId="343"/>
            <ac:picMk id="2" creationId="{575F2AA4-6A54-453E-BBB0-5263106DD114}"/>
          </ac:picMkLst>
        </pc:picChg>
        <pc:picChg chg="del">
          <ac:chgData name="Zlatina Kazlacheva" userId="0ec1d4bbb9cb447a" providerId="LiveId" clId="{E084CE3D-C3B6-4EEC-BF55-BC891691BFB5}" dt="2022-02-13T10:01:47.968" v="3600" actId="21"/>
          <ac:picMkLst>
            <pc:docMk/>
            <pc:sldMk cId="0" sldId="343"/>
            <ac:picMk id="3" creationId="{F31C263D-2CB1-4E02-AE2A-01706F226D55}"/>
          </ac:picMkLst>
        </pc:picChg>
      </pc:sldChg>
      <pc:sldChg chg="modSp mod">
        <pc:chgData name="Zlatina Kazlacheva" userId="0ec1d4bbb9cb447a" providerId="LiveId" clId="{E084CE3D-C3B6-4EEC-BF55-BC891691BFB5}" dt="2022-02-11T19:43:08.048" v="0" actId="13926"/>
        <pc:sldMkLst>
          <pc:docMk/>
          <pc:sldMk cId="0" sldId="356"/>
        </pc:sldMkLst>
        <pc:spChg chg="mod">
          <ac:chgData name="Zlatina Kazlacheva" userId="0ec1d4bbb9cb447a" providerId="LiveId" clId="{E084CE3D-C3B6-4EEC-BF55-BC891691BFB5}" dt="2022-02-11T19:43:08.048" v="0" actId="13926"/>
          <ac:spMkLst>
            <pc:docMk/>
            <pc:sldMk cId="0" sldId="356"/>
            <ac:spMk id="14338" creationId="{E326BB6F-0555-47EA-9E55-D4B265B44487}"/>
          </ac:spMkLst>
        </pc:spChg>
      </pc:sldChg>
      <pc:sldChg chg="addSp delSp modSp">
        <pc:chgData name="Zlatina Kazlacheva" userId="0ec1d4bbb9cb447a" providerId="LiveId" clId="{E084CE3D-C3B6-4EEC-BF55-BC891691BFB5}" dt="2022-02-13T20:48:54.045" v="7017" actId="1076"/>
        <pc:sldMkLst>
          <pc:docMk/>
          <pc:sldMk cId="0" sldId="358"/>
        </pc:sldMkLst>
        <pc:picChg chg="add del">
          <ac:chgData name="Zlatina Kazlacheva" userId="0ec1d4bbb9cb447a" providerId="LiveId" clId="{E084CE3D-C3B6-4EEC-BF55-BC891691BFB5}" dt="2022-02-13T20:48:37.119" v="7011" actId="478"/>
          <ac:picMkLst>
            <pc:docMk/>
            <pc:sldMk cId="0" sldId="358"/>
            <ac:picMk id="15365" creationId="{662B569D-3BCD-4E80-9DE0-3593A8CD4A87}"/>
          </ac:picMkLst>
        </pc:picChg>
        <pc:picChg chg="add del mod">
          <ac:chgData name="Zlatina Kazlacheva" userId="0ec1d4bbb9cb447a" providerId="LiveId" clId="{E084CE3D-C3B6-4EEC-BF55-BC891691BFB5}" dt="2022-02-13T20:48:54.045" v="7017" actId="1076"/>
          <ac:picMkLst>
            <pc:docMk/>
            <pc:sldMk cId="0" sldId="358"/>
            <ac:picMk id="15366" creationId="{233DBFA9-DDCF-4F1F-A601-621D45EC79C3}"/>
          </ac:picMkLst>
        </pc:picChg>
      </pc:sldChg>
      <pc:sldChg chg="modSp mod">
        <pc:chgData name="Zlatina Kazlacheva" userId="0ec1d4bbb9cb447a" providerId="LiveId" clId="{E084CE3D-C3B6-4EEC-BF55-BC891691BFB5}" dt="2022-02-13T21:09:07.181" v="7427"/>
        <pc:sldMkLst>
          <pc:docMk/>
          <pc:sldMk cId="0" sldId="370"/>
        </pc:sldMkLst>
        <pc:spChg chg="mod">
          <ac:chgData name="Zlatina Kazlacheva" userId="0ec1d4bbb9cb447a" providerId="LiveId" clId="{E084CE3D-C3B6-4EEC-BF55-BC891691BFB5}" dt="2022-02-13T20:10:30.163" v="5974" actId="20577"/>
          <ac:spMkLst>
            <pc:docMk/>
            <pc:sldMk cId="0" sldId="370"/>
            <ac:spMk id="16388" creationId="{E0EE1102-49DE-42C8-BB19-B1970E31735B}"/>
          </ac:spMkLst>
        </pc:spChg>
        <pc:spChg chg="mod">
          <ac:chgData name="Zlatina Kazlacheva" userId="0ec1d4bbb9cb447a" providerId="LiveId" clId="{E084CE3D-C3B6-4EEC-BF55-BC891691BFB5}" dt="2022-02-13T21:09:07.181" v="7427"/>
          <ac:spMkLst>
            <pc:docMk/>
            <pc:sldMk cId="0" sldId="370"/>
            <ac:spMk id="16389" creationId="{E5EE8695-3DF6-4AD6-A680-840B21F2C65D}"/>
          </ac:spMkLst>
        </pc:spChg>
      </pc:sldChg>
      <pc:sldChg chg="del">
        <pc:chgData name="Zlatina Kazlacheva" userId="0ec1d4bbb9cb447a" providerId="LiveId" clId="{E084CE3D-C3B6-4EEC-BF55-BC891691BFB5}" dt="2022-02-11T22:58:33.845" v="2371" actId="47"/>
        <pc:sldMkLst>
          <pc:docMk/>
          <pc:sldMk cId="0" sldId="374"/>
        </pc:sldMkLst>
      </pc:sldChg>
      <pc:sldChg chg="addSp delSp add del">
        <pc:chgData name="Zlatina Kazlacheva" userId="0ec1d4bbb9cb447a" providerId="LiveId" clId="{E084CE3D-C3B6-4EEC-BF55-BC891691BFB5}" dt="2022-02-13T12:37:07.351" v="4778" actId="47"/>
        <pc:sldMkLst>
          <pc:docMk/>
          <pc:sldMk cId="0" sldId="375"/>
        </pc:sldMkLst>
        <pc:picChg chg="add del">
          <ac:chgData name="Zlatina Kazlacheva" userId="0ec1d4bbb9cb447a" providerId="LiveId" clId="{E084CE3D-C3B6-4EEC-BF55-BC891691BFB5}" dt="2022-02-13T09:47:56.803" v="3410" actId="21"/>
          <ac:picMkLst>
            <pc:docMk/>
            <pc:sldMk cId="0" sldId="375"/>
            <ac:picMk id="48130" creationId="{A0368B87-B3E4-4C57-972E-F30A5D71336E}"/>
          </ac:picMkLst>
        </pc:picChg>
      </pc:sldChg>
      <pc:sldChg chg="add del">
        <pc:chgData name="Zlatina Kazlacheva" userId="0ec1d4bbb9cb447a" providerId="LiveId" clId="{E084CE3D-C3B6-4EEC-BF55-BC891691BFB5}" dt="2022-02-13T12:37:07.351" v="4778" actId="47"/>
        <pc:sldMkLst>
          <pc:docMk/>
          <pc:sldMk cId="0" sldId="376"/>
        </pc:sldMkLst>
      </pc:sldChg>
      <pc:sldChg chg="add del">
        <pc:chgData name="Zlatina Kazlacheva" userId="0ec1d4bbb9cb447a" providerId="LiveId" clId="{E084CE3D-C3B6-4EEC-BF55-BC891691BFB5}" dt="2022-02-13T12:37:07.351" v="4778" actId="47"/>
        <pc:sldMkLst>
          <pc:docMk/>
          <pc:sldMk cId="0" sldId="377"/>
        </pc:sldMkLst>
      </pc:sldChg>
      <pc:sldChg chg="addSp delSp modSp del mod">
        <pc:chgData name="Zlatina Kazlacheva" userId="0ec1d4bbb9cb447a" providerId="LiveId" clId="{E084CE3D-C3B6-4EEC-BF55-BC891691BFB5}" dt="2022-02-13T20:52:31.115" v="7022" actId="47"/>
        <pc:sldMkLst>
          <pc:docMk/>
          <pc:sldMk cId="0" sldId="378"/>
        </pc:sldMkLst>
        <pc:spChg chg="add mod">
          <ac:chgData name="Zlatina Kazlacheva" userId="0ec1d4bbb9cb447a" providerId="LiveId" clId="{E084CE3D-C3B6-4EEC-BF55-BC891691BFB5}" dt="2022-02-13T20:52:13.457" v="7020" actId="1076"/>
          <ac:spMkLst>
            <pc:docMk/>
            <pc:sldMk cId="0" sldId="378"/>
            <ac:spMk id="4" creationId="{C1A1803B-934D-4643-A722-9220C1A0FA5D}"/>
          </ac:spMkLst>
        </pc:spChg>
        <pc:picChg chg="add mod">
          <ac:chgData name="Zlatina Kazlacheva" userId="0ec1d4bbb9cb447a" providerId="LiveId" clId="{E084CE3D-C3B6-4EEC-BF55-BC891691BFB5}" dt="2022-02-13T20:52:13.457" v="7020" actId="1076"/>
          <ac:picMkLst>
            <pc:docMk/>
            <pc:sldMk cId="0" sldId="378"/>
            <ac:picMk id="3" creationId="{227C0236-6791-4723-9B0A-D8B5F9355640}"/>
          </ac:picMkLst>
        </pc:picChg>
        <pc:picChg chg="add mod">
          <ac:chgData name="Zlatina Kazlacheva" userId="0ec1d4bbb9cb447a" providerId="LiveId" clId="{E084CE3D-C3B6-4EEC-BF55-BC891691BFB5}" dt="2022-02-13T20:52:13.457" v="7020" actId="1076"/>
          <ac:picMkLst>
            <pc:docMk/>
            <pc:sldMk cId="0" sldId="378"/>
            <ac:picMk id="5" creationId="{52DD0682-910F-4424-917F-02FC67521696}"/>
          </ac:picMkLst>
        </pc:picChg>
        <pc:picChg chg="del mod">
          <ac:chgData name="Zlatina Kazlacheva" userId="0ec1d4bbb9cb447a" providerId="LiveId" clId="{E084CE3D-C3B6-4EEC-BF55-BC891691BFB5}" dt="2022-02-13T18:07:09.118" v="5660" actId="478"/>
          <ac:picMkLst>
            <pc:docMk/>
            <pc:sldMk cId="0" sldId="378"/>
            <ac:picMk id="60418" creationId="{A6E71194-3C67-4676-B17D-BD8B96DBD9E8}"/>
          </ac:picMkLst>
        </pc:picChg>
      </pc:sldChg>
      <pc:sldChg chg="del">
        <pc:chgData name="Zlatina Kazlacheva" userId="0ec1d4bbb9cb447a" providerId="LiveId" clId="{E084CE3D-C3B6-4EEC-BF55-BC891691BFB5}" dt="2022-02-13T17:51:55.371" v="5514" actId="47"/>
        <pc:sldMkLst>
          <pc:docMk/>
          <pc:sldMk cId="0" sldId="379"/>
        </pc:sldMkLst>
      </pc:sldChg>
      <pc:sldChg chg="modSp add mod ord">
        <pc:chgData name="Zlatina Kazlacheva" userId="0ec1d4bbb9cb447a" providerId="LiveId" clId="{E084CE3D-C3B6-4EEC-BF55-BC891691BFB5}" dt="2022-02-11T20:11:19.882" v="789" actId="1036"/>
        <pc:sldMkLst>
          <pc:docMk/>
          <pc:sldMk cId="3090764569" sldId="386"/>
        </pc:sldMkLst>
        <pc:spChg chg="mod">
          <ac:chgData name="Zlatina Kazlacheva" userId="0ec1d4bbb9cb447a" providerId="LiveId" clId="{E084CE3D-C3B6-4EEC-BF55-BC891691BFB5}" dt="2022-02-11T20:11:19.882" v="789" actId="1036"/>
          <ac:spMkLst>
            <pc:docMk/>
            <pc:sldMk cId="3090764569" sldId="386"/>
            <ac:spMk id="5" creationId="{0ADC1C6D-FC1E-4C32-92EE-F08B75A0881D}"/>
          </ac:spMkLst>
        </pc:spChg>
        <pc:spChg chg="mod">
          <ac:chgData name="Zlatina Kazlacheva" userId="0ec1d4bbb9cb447a" providerId="LiveId" clId="{E084CE3D-C3B6-4EEC-BF55-BC891691BFB5}" dt="2022-02-11T20:11:19.882" v="789" actId="1036"/>
          <ac:spMkLst>
            <pc:docMk/>
            <pc:sldMk cId="3090764569" sldId="386"/>
            <ac:spMk id="34820" creationId="{7FCBB264-949C-4A34-B94A-D113E15B980C}"/>
          </ac:spMkLst>
        </pc:spChg>
      </pc:sldChg>
      <pc:sldChg chg="addSp delSp modSp add mod">
        <pc:chgData name="Zlatina Kazlacheva" userId="0ec1d4bbb9cb447a" providerId="LiveId" clId="{E084CE3D-C3B6-4EEC-BF55-BC891691BFB5}" dt="2022-02-11T21:16:54.580" v="1227" actId="20577"/>
        <pc:sldMkLst>
          <pc:docMk/>
          <pc:sldMk cId="1082309853" sldId="387"/>
        </pc:sldMkLst>
        <pc:spChg chg="add del mod">
          <ac:chgData name="Zlatina Kazlacheva" userId="0ec1d4bbb9cb447a" providerId="LiveId" clId="{E084CE3D-C3B6-4EEC-BF55-BC891691BFB5}" dt="2022-02-11T20:18:50.907" v="824" actId="14100"/>
          <ac:spMkLst>
            <pc:docMk/>
            <pc:sldMk cId="1082309853" sldId="387"/>
            <ac:spMk id="5" creationId="{0ADC1C6D-FC1E-4C32-92EE-F08B75A0881D}"/>
          </ac:spMkLst>
        </pc:spChg>
        <pc:spChg chg="add mod">
          <ac:chgData name="Zlatina Kazlacheva" userId="0ec1d4bbb9cb447a" providerId="LiveId" clId="{E084CE3D-C3B6-4EEC-BF55-BC891691BFB5}" dt="2022-02-11T21:16:54.580" v="1227" actId="20577"/>
          <ac:spMkLst>
            <pc:docMk/>
            <pc:sldMk cId="1082309853" sldId="387"/>
            <ac:spMk id="9" creationId="{72D535A1-15C4-4165-8B73-28D6B0F8A14F}"/>
          </ac:spMkLst>
        </pc:spChg>
        <pc:spChg chg="mod">
          <ac:chgData name="Zlatina Kazlacheva" userId="0ec1d4bbb9cb447a" providerId="LiveId" clId="{E084CE3D-C3B6-4EEC-BF55-BC891691BFB5}" dt="2022-02-11T20:12:20.941" v="800" actId="20577"/>
          <ac:spMkLst>
            <pc:docMk/>
            <pc:sldMk cId="1082309853" sldId="387"/>
            <ac:spMk id="34820" creationId="{7FCBB264-949C-4A34-B94A-D113E15B980C}"/>
          </ac:spMkLst>
        </pc:spChg>
        <pc:picChg chg="add mod">
          <ac:chgData name="Zlatina Kazlacheva" userId="0ec1d4bbb9cb447a" providerId="LiveId" clId="{E084CE3D-C3B6-4EEC-BF55-BC891691BFB5}" dt="2022-02-11T20:18:41.764" v="823" actId="1038"/>
          <ac:picMkLst>
            <pc:docMk/>
            <pc:sldMk cId="1082309853" sldId="387"/>
            <ac:picMk id="4" creationId="{4BEEA7D3-2A96-46FB-A2DB-6B9348A7741F}"/>
          </ac:picMkLst>
        </pc:picChg>
        <pc:picChg chg="add del mod">
          <ac:chgData name="Zlatina Kazlacheva" userId="0ec1d4bbb9cb447a" providerId="LiveId" clId="{E084CE3D-C3B6-4EEC-BF55-BC891691BFB5}" dt="2022-02-11T20:16:15.463" v="812" actId="478"/>
          <ac:picMkLst>
            <pc:docMk/>
            <pc:sldMk cId="1082309853" sldId="387"/>
            <ac:picMk id="6" creationId="{BB6DC8D1-0B4B-4030-8965-3802E0020B47}"/>
          </ac:picMkLst>
        </pc:picChg>
      </pc:sldChg>
      <pc:sldChg chg="addSp modSp new mod modNotesTx">
        <pc:chgData name="Zlatina Kazlacheva" userId="0ec1d4bbb9cb447a" providerId="LiveId" clId="{E084CE3D-C3B6-4EEC-BF55-BC891691BFB5}" dt="2022-02-13T15:55:42.244" v="5072" actId="20577"/>
        <pc:sldMkLst>
          <pc:docMk/>
          <pc:sldMk cId="638130755" sldId="388"/>
        </pc:sldMkLst>
        <pc:spChg chg="add mod">
          <ac:chgData name="Zlatina Kazlacheva" userId="0ec1d4bbb9cb447a" providerId="LiveId" clId="{E084CE3D-C3B6-4EEC-BF55-BC891691BFB5}" dt="2022-02-13T15:55:42.244" v="5072" actId="20577"/>
          <ac:spMkLst>
            <pc:docMk/>
            <pc:sldMk cId="638130755" sldId="388"/>
            <ac:spMk id="7" creationId="{C2DFBD4E-B5C0-470F-9345-6D7165FB8599}"/>
          </ac:spMkLst>
        </pc:spChg>
        <pc:spChg chg="add mod">
          <ac:chgData name="Zlatina Kazlacheva" userId="0ec1d4bbb9cb447a" providerId="LiveId" clId="{E084CE3D-C3B6-4EEC-BF55-BC891691BFB5}" dt="2022-02-11T20:48:42.919" v="1177"/>
          <ac:spMkLst>
            <pc:docMk/>
            <pc:sldMk cId="638130755" sldId="388"/>
            <ac:spMk id="8" creationId="{1035CE67-7B0C-478E-93E9-568C79DF7413}"/>
          </ac:spMkLst>
        </pc:spChg>
        <pc:picChg chg="add mod">
          <ac:chgData name="Zlatina Kazlacheva" userId="0ec1d4bbb9cb447a" providerId="LiveId" clId="{E084CE3D-C3B6-4EEC-BF55-BC891691BFB5}" dt="2022-02-11T21:14:37.046" v="1221" actId="1037"/>
          <ac:picMkLst>
            <pc:docMk/>
            <pc:sldMk cId="638130755" sldId="388"/>
            <ac:picMk id="4" creationId="{FF9AB88B-A54B-4EB4-A35E-2B05EB13FF50}"/>
          </ac:picMkLst>
        </pc:picChg>
        <pc:picChg chg="add mod">
          <ac:chgData name="Zlatina Kazlacheva" userId="0ec1d4bbb9cb447a" providerId="LiveId" clId="{E084CE3D-C3B6-4EEC-BF55-BC891691BFB5}" dt="2022-02-11T20:41:41.944" v="980"/>
          <ac:picMkLst>
            <pc:docMk/>
            <pc:sldMk cId="638130755" sldId="388"/>
            <ac:picMk id="5" creationId="{C4A74037-8E6B-4093-AB1E-0A71896A445D}"/>
          </ac:picMkLst>
        </pc:picChg>
        <pc:picChg chg="add mod">
          <ac:chgData name="Zlatina Kazlacheva" userId="0ec1d4bbb9cb447a" providerId="LiveId" clId="{E084CE3D-C3B6-4EEC-BF55-BC891691BFB5}" dt="2022-02-11T20:38:35.435" v="972" actId="1037"/>
          <ac:picMkLst>
            <pc:docMk/>
            <pc:sldMk cId="638130755" sldId="388"/>
            <ac:picMk id="6" creationId="{90C2B743-B3AB-4952-BE56-1EF92F32CB30}"/>
          </ac:picMkLst>
        </pc:picChg>
      </pc:sldChg>
      <pc:sldChg chg="addSp modSp new mod">
        <pc:chgData name="Zlatina Kazlacheva" userId="0ec1d4bbb9cb447a" providerId="LiveId" clId="{E084CE3D-C3B6-4EEC-BF55-BC891691BFB5}" dt="2022-02-11T21:28:38.071" v="1384" actId="1036"/>
        <pc:sldMkLst>
          <pc:docMk/>
          <pc:sldMk cId="3465187843" sldId="389"/>
        </pc:sldMkLst>
        <pc:spChg chg="add mod">
          <ac:chgData name="Zlatina Kazlacheva" userId="0ec1d4bbb9cb447a" providerId="LiveId" clId="{E084CE3D-C3B6-4EEC-BF55-BC891691BFB5}" dt="2022-02-11T21:11:40.619" v="1216" actId="1038"/>
          <ac:spMkLst>
            <pc:docMk/>
            <pc:sldMk cId="3465187843" sldId="389"/>
            <ac:spMk id="7" creationId="{51D2F2DC-B3EE-48B5-864C-B95384094C4B}"/>
          </ac:spMkLst>
        </pc:spChg>
        <pc:spChg chg="add mod">
          <ac:chgData name="Zlatina Kazlacheva" userId="0ec1d4bbb9cb447a" providerId="LiveId" clId="{E084CE3D-C3B6-4EEC-BF55-BC891691BFB5}" dt="2022-02-11T21:21:55.071" v="1259" actId="20577"/>
          <ac:spMkLst>
            <pc:docMk/>
            <pc:sldMk cId="3465187843" sldId="389"/>
            <ac:spMk id="8" creationId="{07B2BE6C-A385-4C83-9066-D32E0A242C62}"/>
          </ac:spMkLst>
        </pc:spChg>
        <pc:spChg chg="add mod">
          <ac:chgData name="Zlatina Kazlacheva" userId="0ec1d4bbb9cb447a" providerId="LiveId" clId="{E084CE3D-C3B6-4EEC-BF55-BC891691BFB5}" dt="2022-02-11T21:28:38.071" v="1384" actId="1036"/>
          <ac:spMkLst>
            <pc:docMk/>
            <pc:sldMk cId="3465187843" sldId="389"/>
            <ac:spMk id="9" creationId="{6E72670B-D9BA-445F-B4F1-E0BC0E03E9A7}"/>
          </ac:spMkLst>
        </pc:spChg>
        <pc:picChg chg="add mod">
          <ac:chgData name="Zlatina Kazlacheva" userId="0ec1d4bbb9cb447a" providerId="LiveId" clId="{E084CE3D-C3B6-4EEC-BF55-BC891691BFB5}" dt="2022-02-11T21:11:10.940" v="1207"/>
          <ac:picMkLst>
            <pc:docMk/>
            <pc:sldMk cId="3465187843" sldId="389"/>
            <ac:picMk id="4" creationId="{13B36E3F-C50A-4872-B9CB-AE1885996F70}"/>
          </ac:picMkLst>
        </pc:picChg>
        <pc:picChg chg="add mod">
          <ac:chgData name="Zlatina Kazlacheva" userId="0ec1d4bbb9cb447a" providerId="LiveId" clId="{E084CE3D-C3B6-4EEC-BF55-BC891691BFB5}" dt="2022-02-11T21:11:49.750" v="1220" actId="1038"/>
          <ac:picMkLst>
            <pc:docMk/>
            <pc:sldMk cId="3465187843" sldId="389"/>
            <ac:picMk id="6" creationId="{5B80001E-E74E-414B-A0BF-38E31B9A83F7}"/>
          </ac:picMkLst>
        </pc:picChg>
      </pc:sldChg>
      <pc:sldChg chg="addSp delSp modSp add mod ord">
        <pc:chgData name="Zlatina Kazlacheva" userId="0ec1d4bbb9cb447a" providerId="LiveId" clId="{E084CE3D-C3B6-4EEC-BF55-BC891691BFB5}" dt="2022-02-11T21:48:03.431" v="1549" actId="1037"/>
        <pc:sldMkLst>
          <pc:docMk/>
          <pc:sldMk cId="1748338254" sldId="390"/>
        </pc:sldMkLst>
        <pc:spChg chg="mod">
          <ac:chgData name="Zlatina Kazlacheva" userId="0ec1d4bbb9cb447a" providerId="LiveId" clId="{E084CE3D-C3B6-4EEC-BF55-BC891691BFB5}" dt="2022-02-11T21:35:32.904" v="1457" actId="20577"/>
          <ac:spMkLst>
            <pc:docMk/>
            <pc:sldMk cId="1748338254" sldId="390"/>
            <ac:spMk id="5" creationId="{0ADC1C6D-FC1E-4C32-92EE-F08B75A0881D}"/>
          </ac:spMkLst>
        </pc:spChg>
        <pc:spChg chg="del">
          <ac:chgData name="Zlatina Kazlacheva" userId="0ec1d4bbb9cb447a" providerId="LiveId" clId="{E084CE3D-C3B6-4EEC-BF55-BC891691BFB5}" dt="2022-02-11T21:32:17.772" v="1420" actId="478"/>
          <ac:spMkLst>
            <pc:docMk/>
            <pc:sldMk cId="1748338254" sldId="390"/>
            <ac:spMk id="9" creationId="{72D535A1-15C4-4165-8B73-28D6B0F8A14F}"/>
          </ac:spMkLst>
        </pc:spChg>
        <pc:spChg chg="add mod">
          <ac:chgData name="Zlatina Kazlacheva" userId="0ec1d4bbb9cb447a" providerId="LiveId" clId="{E084CE3D-C3B6-4EEC-BF55-BC891691BFB5}" dt="2022-02-11T21:39:07.163" v="1539" actId="1076"/>
          <ac:spMkLst>
            <pc:docMk/>
            <pc:sldMk cId="1748338254" sldId="390"/>
            <ac:spMk id="14" creationId="{0323B961-58B7-4063-8FDF-4EBCC7EE4B7D}"/>
          </ac:spMkLst>
        </pc:spChg>
        <pc:spChg chg="mod">
          <ac:chgData name="Zlatina Kazlacheva" userId="0ec1d4bbb9cb447a" providerId="LiveId" clId="{E084CE3D-C3B6-4EEC-BF55-BC891691BFB5}" dt="2022-02-11T21:31:43.804" v="1418" actId="20577"/>
          <ac:spMkLst>
            <pc:docMk/>
            <pc:sldMk cId="1748338254" sldId="390"/>
            <ac:spMk id="34820" creationId="{7FCBB264-949C-4A34-B94A-D113E15B980C}"/>
          </ac:spMkLst>
        </pc:spChg>
        <pc:picChg chg="del">
          <ac:chgData name="Zlatina Kazlacheva" userId="0ec1d4bbb9cb447a" providerId="LiveId" clId="{E084CE3D-C3B6-4EEC-BF55-BC891691BFB5}" dt="2022-02-11T21:32:11.500" v="1419" actId="478"/>
          <ac:picMkLst>
            <pc:docMk/>
            <pc:sldMk cId="1748338254" sldId="390"/>
            <ac:picMk id="4" creationId="{4BEEA7D3-2A96-46FB-A2DB-6B9348A7741F}"/>
          </ac:picMkLst>
        </pc:picChg>
        <pc:picChg chg="add del mod">
          <ac:chgData name="Zlatina Kazlacheva" userId="0ec1d4bbb9cb447a" providerId="LiveId" clId="{E084CE3D-C3B6-4EEC-BF55-BC891691BFB5}" dt="2022-02-11T21:33:42.712" v="1426" actId="478"/>
          <ac:picMkLst>
            <pc:docMk/>
            <pc:sldMk cId="1748338254" sldId="390"/>
            <ac:picMk id="6" creationId="{4B8287A2-925D-4CEB-82F2-CBDDC2491355}"/>
          </ac:picMkLst>
        </pc:picChg>
        <pc:picChg chg="add mod">
          <ac:chgData name="Zlatina Kazlacheva" userId="0ec1d4bbb9cb447a" providerId="LiveId" clId="{E084CE3D-C3B6-4EEC-BF55-BC891691BFB5}" dt="2022-02-11T21:37:55.733" v="1537" actId="1037"/>
          <ac:picMkLst>
            <pc:docMk/>
            <pc:sldMk cId="1748338254" sldId="390"/>
            <ac:picMk id="8" creationId="{7E24F6E4-4FE7-44CA-B90F-30D881BFDCE0}"/>
          </ac:picMkLst>
        </pc:picChg>
        <pc:picChg chg="add mod">
          <ac:chgData name="Zlatina Kazlacheva" userId="0ec1d4bbb9cb447a" providerId="LiveId" clId="{E084CE3D-C3B6-4EEC-BF55-BC891691BFB5}" dt="2022-02-11T21:48:03.431" v="1549" actId="1037"/>
          <ac:picMkLst>
            <pc:docMk/>
            <pc:sldMk cId="1748338254" sldId="390"/>
            <ac:picMk id="11" creationId="{C97865E3-B8B3-4CBF-8AAF-C98D044B8B96}"/>
          </ac:picMkLst>
        </pc:picChg>
      </pc:sldChg>
      <pc:sldChg chg="addSp delSp modSp new mod">
        <pc:chgData name="Zlatina Kazlacheva" userId="0ec1d4bbb9cb447a" providerId="LiveId" clId="{E084CE3D-C3B6-4EEC-BF55-BC891691BFB5}" dt="2022-02-12T10:33:31.515" v="2703" actId="1076"/>
        <pc:sldMkLst>
          <pc:docMk/>
          <pc:sldMk cId="2319945182" sldId="391"/>
        </pc:sldMkLst>
        <pc:spChg chg="add del mod">
          <ac:chgData name="Zlatina Kazlacheva" userId="0ec1d4bbb9cb447a" providerId="LiveId" clId="{E084CE3D-C3B6-4EEC-BF55-BC891691BFB5}" dt="2022-02-12T10:09:50.959" v="2372" actId="21"/>
          <ac:spMkLst>
            <pc:docMk/>
            <pc:sldMk cId="2319945182" sldId="391"/>
            <ac:spMk id="6" creationId="{1735B1B2-20FA-43A5-AA49-40EEFDDD4C47}"/>
          </ac:spMkLst>
        </pc:spChg>
        <pc:spChg chg="add del mod">
          <ac:chgData name="Zlatina Kazlacheva" userId="0ec1d4bbb9cb447a" providerId="LiveId" clId="{E084CE3D-C3B6-4EEC-BF55-BC891691BFB5}" dt="2022-02-12T10:09:50.959" v="2372" actId="21"/>
          <ac:spMkLst>
            <pc:docMk/>
            <pc:sldMk cId="2319945182" sldId="391"/>
            <ac:spMk id="8" creationId="{EA3593C3-0E7D-4673-B06A-2047D7E32A64}"/>
          </ac:spMkLst>
        </pc:spChg>
        <pc:spChg chg="add mod">
          <ac:chgData name="Zlatina Kazlacheva" userId="0ec1d4bbb9cb447a" providerId="LiveId" clId="{E084CE3D-C3B6-4EEC-BF55-BC891691BFB5}" dt="2022-02-12T10:16:10.183" v="2653" actId="1038"/>
          <ac:spMkLst>
            <pc:docMk/>
            <pc:sldMk cId="2319945182" sldId="391"/>
            <ac:spMk id="9" creationId="{0464DD57-727F-4486-A16C-D761624F7FAE}"/>
          </ac:spMkLst>
        </pc:spChg>
        <pc:spChg chg="add del mod">
          <ac:chgData name="Zlatina Kazlacheva" userId="0ec1d4bbb9cb447a" providerId="LiveId" clId="{E084CE3D-C3B6-4EEC-BF55-BC891691BFB5}" dt="2022-02-11T22:17:28.500" v="1762"/>
          <ac:spMkLst>
            <pc:docMk/>
            <pc:sldMk cId="2319945182" sldId="391"/>
            <ac:spMk id="10" creationId="{105D484F-5C65-458C-8C95-2ADDF80EA5D9}"/>
          </ac:spMkLst>
        </pc:spChg>
        <pc:spChg chg="add mod">
          <ac:chgData name="Zlatina Kazlacheva" userId="0ec1d4bbb9cb447a" providerId="LiveId" clId="{E084CE3D-C3B6-4EEC-BF55-BC891691BFB5}" dt="2022-02-12T10:12:02.125" v="2558" actId="14100"/>
          <ac:spMkLst>
            <pc:docMk/>
            <pc:sldMk cId="2319945182" sldId="391"/>
            <ac:spMk id="11" creationId="{57AFDF2E-C786-4E02-8727-6277E9EA1D0E}"/>
          </ac:spMkLst>
        </pc:spChg>
        <pc:spChg chg="add mod">
          <ac:chgData name="Zlatina Kazlacheva" userId="0ec1d4bbb9cb447a" providerId="LiveId" clId="{E084CE3D-C3B6-4EEC-BF55-BC891691BFB5}" dt="2022-02-12T10:12:07.279" v="2564" actId="1035"/>
          <ac:spMkLst>
            <pc:docMk/>
            <pc:sldMk cId="2319945182" sldId="391"/>
            <ac:spMk id="13" creationId="{DD083650-6DFD-4DA6-B23B-33FB14E62F66}"/>
          </ac:spMkLst>
        </pc:spChg>
        <pc:spChg chg="add mod">
          <ac:chgData name="Zlatina Kazlacheva" userId="0ec1d4bbb9cb447a" providerId="LiveId" clId="{E084CE3D-C3B6-4EEC-BF55-BC891691BFB5}" dt="2022-02-12T10:15:28.180" v="2651" actId="14100"/>
          <ac:spMkLst>
            <pc:docMk/>
            <pc:sldMk cId="2319945182" sldId="391"/>
            <ac:spMk id="14" creationId="{D7597A3D-789E-46F3-BE5D-1C128B5C9D29}"/>
          </ac:spMkLst>
        </pc:spChg>
        <pc:picChg chg="add mod modCrop">
          <ac:chgData name="Zlatina Kazlacheva" userId="0ec1d4bbb9cb447a" providerId="LiveId" clId="{E084CE3D-C3B6-4EEC-BF55-BC891691BFB5}" dt="2022-02-12T10:33:31.515" v="2703" actId="1076"/>
          <ac:picMkLst>
            <pc:docMk/>
            <pc:sldMk cId="2319945182" sldId="391"/>
            <ac:picMk id="4" creationId="{82A3FE62-9B9E-48D6-8301-11B92F94B581}"/>
          </ac:picMkLst>
        </pc:picChg>
        <pc:picChg chg="add mod modCrop">
          <ac:chgData name="Zlatina Kazlacheva" userId="0ec1d4bbb9cb447a" providerId="LiveId" clId="{E084CE3D-C3B6-4EEC-BF55-BC891691BFB5}" dt="2022-02-12T10:33:13.553" v="2701" actId="1076"/>
          <ac:picMkLst>
            <pc:docMk/>
            <pc:sldMk cId="2319945182" sldId="391"/>
            <ac:picMk id="5" creationId="{F2F759B6-D3F0-46E2-8EF7-4BB6D7D6CED0}"/>
          </ac:picMkLst>
        </pc:picChg>
        <pc:picChg chg="add del mod">
          <ac:chgData name="Zlatina Kazlacheva" userId="0ec1d4bbb9cb447a" providerId="LiveId" clId="{E084CE3D-C3B6-4EEC-BF55-BC891691BFB5}" dt="2022-02-12T10:09:50.959" v="2372" actId="21"/>
          <ac:picMkLst>
            <pc:docMk/>
            <pc:sldMk cId="2319945182" sldId="391"/>
            <ac:picMk id="7" creationId="{999AB365-4FEC-46E9-A3E5-F129067D8FDE}"/>
          </ac:picMkLst>
        </pc:picChg>
        <pc:picChg chg="add mod">
          <ac:chgData name="Zlatina Kazlacheva" userId="0ec1d4bbb9cb447a" providerId="LiveId" clId="{E084CE3D-C3B6-4EEC-BF55-BC891691BFB5}" dt="2022-02-12T10:11:53.305" v="2557" actId="1036"/>
          <ac:picMkLst>
            <pc:docMk/>
            <pc:sldMk cId="2319945182" sldId="391"/>
            <ac:picMk id="12" creationId="{5E33D13D-3D7C-4748-A899-346E0DA89537}"/>
          </ac:picMkLst>
        </pc:picChg>
      </pc:sldChg>
      <pc:sldChg chg="addSp delSp modSp new mod delAnim modAnim">
        <pc:chgData name="Zlatina Kazlacheva" userId="0ec1d4bbb9cb447a" providerId="LiveId" clId="{E084CE3D-C3B6-4EEC-BF55-BC891691BFB5}" dt="2022-02-11T22:26:21.291" v="1901" actId="20577"/>
        <pc:sldMkLst>
          <pc:docMk/>
          <pc:sldMk cId="2638801121" sldId="392"/>
        </pc:sldMkLst>
        <pc:spChg chg="add mod">
          <ac:chgData name="Zlatina Kazlacheva" userId="0ec1d4bbb9cb447a" providerId="LiveId" clId="{E084CE3D-C3B6-4EEC-BF55-BC891691BFB5}" dt="2022-02-11T22:13:41.598" v="1759" actId="1076"/>
          <ac:spMkLst>
            <pc:docMk/>
            <pc:sldMk cId="2638801121" sldId="392"/>
            <ac:spMk id="10" creationId="{AEBC78F3-8133-4EDE-91BD-B4CAB7AC4923}"/>
          </ac:spMkLst>
        </pc:spChg>
        <pc:spChg chg="add mod">
          <ac:chgData name="Zlatina Kazlacheva" userId="0ec1d4bbb9cb447a" providerId="LiveId" clId="{E084CE3D-C3B6-4EEC-BF55-BC891691BFB5}" dt="2022-02-11T22:24:31.219" v="1843" actId="113"/>
          <ac:spMkLst>
            <pc:docMk/>
            <pc:sldMk cId="2638801121" sldId="392"/>
            <ac:spMk id="11" creationId="{F3AF946A-BA80-4C09-B235-F48181E3FD71}"/>
          </ac:spMkLst>
        </pc:spChg>
        <pc:spChg chg="add mod">
          <ac:chgData name="Zlatina Kazlacheva" userId="0ec1d4bbb9cb447a" providerId="LiveId" clId="{E084CE3D-C3B6-4EEC-BF55-BC891691BFB5}" dt="2022-02-11T22:26:21.291" v="1901" actId="20577"/>
          <ac:spMkLst>
            <pc:docMk/>
            <pc:sldMk cId="2638801121" sldId="392"/>
            <ac:spMk id="12" creationId="{FEB1F50C-2031-4CF8-B39A-92DFE773FC5E}"/>
          </ac:spMkLst>
        </pc:spChg>
        <pc:spChg chg="add mod">
          <ac:chgData name="Zlatina Kazlacheva" userId="0ec1d4bbb9cb447a" providerId="LiveId" clId="{E084CE3D-C3B6-4EEC-BF55-BC891691BFB5}" dt="2022-02-11T22:24:32.740" v="1844" actId="1076"/>
          <ac:spMkLst>
            <pc:docMk/>
            <pc:sldMk cId="2638801121" sldId="392"/>
            <ac:spMk id="13" creationId="{769BE973-9447-4736-AC8D-63DE2096D2B9}"/>
          </ac:spMkLst>
        </pc:spChg>
        <pc:spChg chg="add del mod">
          <ac:chgData name="Zlatina Kazlacheva" userId="0ec1d4bbb9cb447a" providerId="LiveId" clId="{E084CE3D-C3B6-4EEC-BF55-BC891691BFB5}" dt="2022-02-11T22:24:28.806" v="1842"/>
          <ac:spMkLst>
            <pc:docMk/>
            <pc:sldMk cId="2638801121" sldId="392"/>
            <ac:spMk id="14" creationId="{8FC4C495-1782-4DED-9E42-40731292793F}"/>
          </ac:spMkLst>
        </pc:spChg>
        <pc:spChg chg="add del mod">
          <ac:chgData name="Zlatina Kazlacheva" userId="0ec1d4bbb9cb447a" providerId="LiveId" clId="{E084CE3D-C3B6-4EEC-BF55-BC891691BFB5}" dt="2022-02-11T22:25:45.043" v="1855"/>
          <ac:spMkLst>
            <pc:docMk/>
            <pc:sldMk cId="2638801121" sldId="392"/>
            <ac:spMk id="15" creationId="{62FB57AE-63F1-40B3-AB48-5CF3BB0966A7}"/>
          </ac:spMkLst>
        </pc:spChg>
        <pc:picChg chg="add mod">
          <ac:chgData name="Zlatina Kazlacheva" userId="0ec1d4bbb9cb447a" providerId="LiveId" clId="{E084CE3D-C3B6-4EEC-BF55-BC891691BFB5}" dt="2022-02-11T22:08:09.919" v="1743" actId="962"/>
          <ac:picMkLst>
            <pc:docMk/>
            <pc:sldMk cId="2638801121" sldId="392"/>
            <ac:picMk id="5" creationId="{1DF4B0E2-F4BF-49BA-997F-EE619F0BD192}"/>
          </ac:picMkLst>
        </pc:picChg>
        <pc:picChg chg="add del mod">
          <ac:chgData name="Zlatina Kazlacheva" userId="0ec1d4bbb9cb447a" providerId="LiveId" clId="{E084CE3D-C3B6-4EEC-BF55-BC891691BFB5}" dt="2022-02-11T22:10:47.432" v="1750" actId="478"/>
          <ac:picMkLst>
            <pc:docMk/>
            <pc:sldMk cId="2638801121" sldId="392"/>
            <ac:picMk id="7" creationId="{DEE1A0DB-35E2-4F22-9C2B-760A74EA3E70}"/>
          </ac:picMkLst>
        </pc:picChg>
        <pc:picChg chg="add mod">
          <ac:chgData name="Zlatina Kazlacheva" userId="0ec1d4bbb9cb447a" providerId="LiveId" clId="{E084CE3D-C3B6-4EEC-BF55-BC891691BFB5}" dt="2022-02-11T22:11:07.692" v="1754" actId="962"/>
          <ac:picMkLst>
            <pc:docMk/>
            <pc:sldMk cId="2638801121" sldId="392"/>
            <ac:picMk id="9" creationId="{16BCC139-FB1E-4750-91E6-2882A9B1894E}"/>
          </ac:picMkLst>
        </pc:picChg>
      </pc:sldChg>
      <pc:sldChg chg="addSp delSp modSp add mod delAnim modAnim">
        <pc:chgData name="Zlatina Kazlacheva" userId="0ec1d4bbb9cb447a" providerId="LiveId" clId="{E084CE3D-C3B6-4EEC-BF55-BC891691BFB5}" dt="2022-02-13T15:56:00.073" v="5075" actId="1076"/>
        <pc:sldMkLst>
          <pc:docMk/>
          <pc:sldMk cId="2735429446" sldId="393"/>
        </pc:sldMkLst>
        <pc:spChg chg="del">
          <ac:chgData name="Zlatina Kazlacheva" userId="0ec1d4bbb9cb447a" providerId="LiveId" clId="{E084CE3D-C3B6-4EEC-BF55-BC891691BFB5}" dt="2022-02-11T22:27:55.143" v="1918" actId="478"/>
          <ac:spMkLst>
            <pc:docMk/>
            <pc:sldMk cId="2735429446" sldId="393"/>
            <ac:spMk id="11" creationId="{F3AF946A-BA80-4C09-B235-F48181E3FD71}"/>
          </ac:spMkLst>
        </pc:spChg>
        <pc:spChg chg="mod">
          <ac:chgData name="Zlatina Kazlacheva" userId="0ec1d4bbb9cb447a" providerId="LiveId" clId="{E084CE3D-C3B6-4EEC-BF55-BC891691BFB5}" dt="2022-02-13T15:56:00.073" v="5075" actId="1076"/>
          <ac:spMkLst>
            <pc:docMk/>
            <pc:sldMk cId="2735429446" sldId="393"/>
            <ac:spMk id="12" creationId="{FEB1F50C-2031-4CF8-B39A-92DFE773FC5E}"/>
          </ac:spMkLst>
        </pc:spChg>
        <pc:spChg chg="mod">
          <ac:chgData name="Zlatina Kazlacheva" userId="0ec1d4bbb9cb447a" providerId="LiveId" clId="{E084CE3D-C3B6-4EEC-BF55-BC891691BFB5}" dt="2022-02-11T22:27:47.187" v="1917" actId="20577"/>
          <ac:spMkLst>
            <pc:docMk/>
            <pc:sldMk cId="2735429446" sldId="393"/>
            <ac:spMk id="13" creationId="{769BE973-9447-4736-AC8D-63DE2096D2B9}"/>
          </ac:spMkLst>
        </pc:spChg>
        <pc:picChg chg="del">
          <ac:chgData name="Zlatina Kazlacheva" userId="0ec1d4bbb9cb447a" providerId="LiveId" clId="{E084CE3D-C3B6-4EEC-BF55-BC891691BFB5}" dt="2022-02-11T22:28:16.817" v="1921" actId="478"/>
          <ac:picMkLst>
            <pc:docMk/>
            <pc:sldMk cId="2735429446" sldId="393"/>
            <ac:picMk id="5" creationId="{1DF4B0E2-F4BF-49BA-997F-EE619F0BD192}"/>
          </ac:picMkLst>
        </pc:picChg>
        <pc:picChg chg="add mod">
          <ac:chgData name="Zlatina Kazlacheva" userId="0ec1d4bbb9cb447a" providerId="LiveId" clId="{E084CE3D-C3B6-4EEC-BF55-BC891691BFB5}" dt="2022-02-11T22:28:43.579" v="1925" actId="962"/>
          <ac:picMkLst>
            <pc:docMk/>
            <pc:sldMk cId="2735429446" sldId="393"/>
            <ac:picMk id="6" creationId="{2ED35075-2A11-4A48-AD03-13CE24E3BA82}"/>
          </ac:picMkLst>
        </pc:picChg>
        <pc:picChg chg="add mod">
          <ac:chgData name="Zlatina Kazlacheva" userId="0ec1d4bbb9cb447a" providerId="LiveId" clId="{E084CE3D-C3B6-4EEC-BF55-BC891691BFB5}" dt="2022-02-11T22:31:06.613" v="1951" actId="1076"/>
          <ac:picMkLst>
            <pc:docMk/>
            <pc:sldMk cId="2735429446" sldId="393"/>
            <ac:picMk id="8" creationId="{AD92A1C9-B854-4CA7-813B-A8DC957AE5A6}"/>
          </ac:picMkLst>
        </pc:picChg>
        <pc:picChg chg="del">
          <ac:chgData name="Zlatina Kazlacheva" userId="0ec1d4bbb9cb447a" providerId="LiveId" clId="{E084CE3D-C3B6-4EEC-BF55-BC891691BFB5}" dt="2022-02-11T22:28:02.477" v="1919" actId="21"/>
          <ac:picMkLst>
            <pc:docMk/>
            <pc:sldMk cId="2735429446" sldId="393"/>
            <ac:picMk id="9" creationId="{16BCC139-FB1E-4750-91E6-2882A9B1894E}"/>
          </ac:picMkLst>
        </pc:picChg>
        <pc:picChg chg="add del mod">
          <ac:chgData name="Zlatina Kazlacheva" userId="0ec1d4bbb9cb447a" providerId="LiveId" clId="{E084CE3D-C3B6-4EEC-BF55-BC891691BFB5}" dt="2022-02-11T22:28:20.473" v="1922" actId="478"/>
          <ac:picMkLst>
            <pc:docMk/>
            <pc:sldMk cId="2735429446" sldId="393"/>
            <ac:picMk id="14" creationId="{95282ECD-CCBC-40C0-8C53-B79C8A732C3D}"/>
          </ac:picMkLst>
        </pc:picChg>
        <pc:picChg chg="add mod">
          <ac:chgData name="Zlatina Kazlacheva" userId="0ec1d4bbb9cb447a" providerId="LiveId" clId="{E084CE3D-C3B6-4EEC-BF55-BC891691BFB5}" dt="2022-02-11T22:32:15.598" v="1956" actId="1076"/>
          <ac:picMkLst>
            <pc:docMk/>
            <pc:sldMk cId="2735429446" sldId="393"/>
            <ac:picMk id="16" creationId="{3F4BC62A-4A1B-4A1A-8B20-26F7B357A545}"/>
          </ac:picMkLst>
        </pc:picChg>
      </pc:sldChg>
      <pc:sldChg chg="addSp delSp modSp new mod">
        <pc:chgData name="Zlatina Kazlacheva" userId="0ec1d4bbb9cb447a" providerId="LiveId" clId="{E084CE3D-C3B6-4EEC-BF55-BC891691BFB5}" dt="2022-02-13T15:56:35.651" v="5094" actId="20577"/>
        <pc:sldMkLst>
          <pc:docMk/>
          <pc:sldMk cId="711533113" sldId="394"/>
        </pc:sldMkLst>
        <pc:spChg chg="add mod">
          <ac:chgData name="Zlatina Kazlacheva" userId="0ec1d4bbb9cb447a" providerId="LiveId" clId="{E084CE3D-C3B6-4EEC-BF55-BC891691BFB5}" dt="2022-02-11T22:55:59.446" v="2370" actId="1035"/>
          <ac:spMkLst>
            <pc:docMk/>
            <pc:sldMk cId="711533113" sldId="394"/>
            <ac:spMk id="7" creationId="{E6224F0B-AC6D-4693-AA6B-836710B41A23}"/>
          </ac:spMkLst>
        </pc:spChg>
        <pc:spChg chg="add mod">
          <ac:chgData name="Zlatina Kazlacheva" userId="0ec1d4bbb9cb447a" providerId="LiveId" clId="{E084CE3D-C3B6-4EEC-BF55-BC891691BFB5}" dt="2022-02-13T15:56:35.651" v="5094" actId="20577"/>
          <ac:spMkLst>
            <pc:docMk/>
            <pc:sldMk cId="711533113" sldId="394"/>
            <ac:spMk id="8" creationId="{57202CF4-60E4-418A-8E2F-9E46AB12DDFD}"/>
          </ac:spMkLst>
        </pc:spChg>
        <pc:spChg chg="add del mod">
          <ac:chgData name="Zlatina Kazlacheva" userId="0ec1d4bbb9cb447a" providerId="LiveId" clId="{E084CE3D-C3B6-4EEC-BF55-BC891691BFB5}" dt="2022-02-11T22:55:23.656" v="2366"/>
          <ac:spMkLst>
            <pc:docMk/>
            <pc:sldMk cId="711533113" sldId="394"/>
            <ac:spMk id="9" creationId="{B0F36A24-0883-44EB-82BD-FC14F981220F}"/>
          </ac:spMkLst>
        </pc:spChg>
        <pc:picChg chg="add mod modCrop">
          <ac:chgData name="Zlatina Kazlacheva" userId="0ec1d4bbb9cb447a" providerId="LiveId" clId="{E084CE3D-C3B6-4EEC-BF55-BC891691BFB5}" dt="2022-02-12T11:17:36.858" v="2808" actId="1036"/>
          <ac:picMkLst>
            <pc:docMk/>
            <pc:sldMk cId="711533113" sldId="394"/>
            <ac:picMk id="4" creationId="{48DBE5A9-E1FB-46B6-83C5-A6BCD2A79D1F}"/>
          </ac:picMkLst>
        </pc:picChg>
        <pc:picChg chg="add mod modCrop">
          <ac:chgData name="Zlatina Kazlacheva" userId="0ec1d4bbb9cb447a" providerId="LiveId" clId="{E084CE3D-C3B6-4EEC-BF55-BC891691BFB5}" dt="2022-02-12T11:17:36.858" v="2808" actId="1036"/>
          <ac:picMkLst>
            <pc:docMk/>
            <pc:sldMk cId="711533113" sldId="394"/>
            <ac:picMk id="5" creationId="{D83909A6-342D-4295-859A-2366245014AB}"/>
          </ac:picMkLst>
        </pc:picChg>
        <pc:picChg chg="add mod modCrop">
          <ac:chgData name="Zlatina Kazlacheva" userId="0ec1d4bbb9cb447a" providerId="LiveId" clId="{E084CE3D-C3B6-4EEC-BF55-BC891691BFB5}" dt="2022-02-12T11:17:44.775" v="2809" actId="1037"/>
          <ac:picMkLst>
            <pc:docMk/>
            <pc:sldMk cId="711533113" sldId="394"/>
            <ac:picMk id="6" creationId="{0315FB00-2284-4D8D-908D-F91A50122C9C}"/>
          </ac:picMkLst>
        </pc:picChg>
      </pc:sldChg>
      <pc:sldChg chg="addSp modSp new mod">
        <pc:chgData name="Zlatina Kazlacheva" userId="0ec1d4bbb9cb447a" providerId="LiveId" clId="{E084CE3D-C3B6-4EEC-BF55-BC891691BFB5}" dt="2022-02-13T12:10:01.389" v="4157" actId="20577"/>
        <pc:sldMkLst>
          <pc:docMk/>
          <pc:sldMk cId="1500783651" sldId="395"/>
        </pc:sldMkLst>
        <pc:spChg chg="add mod">
          <ac:chgData name="Zlatina Kazlacheva" userId="0ec1d4bbb9cb447a" providerId="LiveId" clId="{E084CE3D-C3B6-4EEC-BF55-BC891691BFB5}" dt="2022-02-12T11:14:17.236" v="2756"/>
          <ac:spMkLst>
            <pc:docMk/>
            <pc:sldMk cId="1500783651" sldId="395"/>
            <ac:spMk id="7" creationId="{6D295CA3-B752-4838-8C2B-15DCD25515A6}"/>
          </ac:spMkLst>
        </pc:spChg>
        <pc:spChg chg="add mod">
          <ac:chgData name="Zlatina Kazlacheva" userId="0ec1d4bbb9cb447a" providerId="LiveId" clId="{E084CE3D-C3B6-4EEC-BF55-BC891691BFB5}" dt="2022-02-13T12:10:01.389" v="4157" actId="20577"/>
          <ac:spMkLst>
            <pc:docMk/>
            <pc:sldMk cId="1500783651" sldId="395"/>
            <ac:spMk id="8" creationId="{8767191D-D587-48A1-80FD-EA8022A910C5}"/>
          </ac:spMkLst>
        </pc:spChg>
        <pc:picChg chg="add mod modCrop">
          <ac:chgData name="Zlatina Kazlacheva" userId="0ec1d4bbb9cb447a" providerId="LiveId" clId="{E084CE3D-C3B6-4EEC-BF55-BC891691BFB5}" dt="2022-02-12T11:18:34.102" v="2814" actId="1035"/>
          <ac:picMkLst>
            <pc:docMk/>
            <pc:sldMk cId="1500783651" sldId="395"/>
            <ac:picMk id="4" creationId="{0627E6D9-8816-4A6C-859E-A7096D4E694D}"/>
          </ac:picMkLst>
        </pc:picChg>
        <pc:picChg chg="add mod modCrop">
          <ac:chgData name="Zlatina Kazlacheva" userId="0ec1d4bbb9cb447a" providerId="LiveId" clId="{E084CE3D-C3B6-4EEC-BF55-BC891691BFB5}" dt="2022-02-12T11:19:15.407" v="2816" actId="1037"/>
          <ac:picMkLst>
            <pc:docMk/>
            <pc:sldMk cId="1500783651" sldId="395"/>
            <ac:picMk id="5" creationId="{326D3380-7E0D-458F-8587-9E1ADC4F3508}"/>
          </ac:picMkLst>
        </pc:picChg>
        <pc:picChg chg="add mod modCrop">
          <ac:chgData name="Zlatina Kazlacheva" userId="0ec1d4bbb9cb447a" providerId="LiveId" clId="{E084CE3D-C3B6-4EEC-BF55-BC891691BFB5}" dt="2022-02-12T11:19:26.692" v="2819" actId="1037"/>
          <ac:picMkLst>
            <pc:docMk/>
            <pc:sldMk cId="1500783651" sldId="395"/>
            <ac:picMk id="6" creationId="{461A6474-0ABB-406B-8C9B-5B41E57A0443}"/>
          </ac:picMkLst>
        </pc:picChg>
      </pc:sldChg>
      <pc:sldChg chg="addSp delSp modSp new del">
        <pc:chgData name="Zlatina Kazlacheva" userId="0ec1d4bbb9cb447a" providerId="LiveId" clId="{E084CE3D-C3B6-4EEC-BF55-BC891691BFB5}" dt="2022-02-12T10:28:35.397" v="2660" actId="680"/>
        <pc:sldMkLst>
          <pc:docMk/>
          <pc:sldMk cId="2001706519" sldId="395"/>
        </pc:sldMkLst>
        <pc:spChg chg="add del mod">
          <ac:chgData name="Zlatina Kazlacheva" userId="0ec1d4bbb9cb447a" providerId="LiveId" clId="{E084CE3D-C3B6-4EEC-BF55-BC891691BFB5}" dt="2022-02-12T10:28:35.005" v="2659"/>
          <ac:spMkLst>
            <pc:docMk/>
            <pc:sldMk cId="2001706519" sldId="395"/>
            <ac:spMk id="4" creationId="{B8E30F56-B007-40F7-A17E-D834C93CC019}"/>
          </ac:spMkLst>
        </pc:spChg>
        <pc:spChg chg="add del mod">
          <ac:chgData name="Zlatina Kazlacheva" userId="0ec1d4bbb9cb447a" providerId="LiveId" clId="{E084CE3D-C3B6-4EEC-BF55-BC891691BFB5}" dt="2022-02-12T10:28:34.682" v="2658"/>
          <ac:spMkLst>
            <pc:docMk/>
            <pc:sldMk cId="2001706519" sldId="395"/>
            <ac:spMk id="5" creationId="{E2583F6E-DEE7-409B-9D71-5A75B2DD88FF}"/>
          </ac:spMkLst>
        </pc:spChg>
      </pc:sldChg>
      <pc:sldChg chg="addSp modSp new mod">
        <pc:chgData name="Zlatina Kazlacheva" userId="0ec1d4bbb9cb447a" providerId="LiveId" clId="{E084CE3D-C3B6-4EEC-BF55-BC891691BFB5}" dt="2022-02-13T11:32:15.633" v="4012" actId="1038"/>
        <pc:sldMkLst>
          <pc:docMk/>
          <pc:sldMk cId="1718742984" sldId="396"/>
        </pc:sldMkLst>
        <pc:spChg chg="add mod">
          <ac:chgData name="Zlatina Kazlacheva" userId="0ec1d4bbb9cb447a" providerId="LiveId" clId="{E084CE3D-C3B6-4EEC-BF55-BC891691BFB5}" dt="2022-02-13T11:31:34.643" v="4006" actId="1037"/>
          <ac:spMkLst>
            <pc:docMk/>
            <pc:sldMk cId="1718742984" sldId="396"/>
            <ac:spMk id="6" creationId="{C4451643-F2A6-474E-961F-A032C3DC4D32}"/>
          </ac:spMkLst>
        </pc:spChg>
        <pc:spChg chg="add mod">
          <ac:chgData name="Zlatina Kazlacheva" userId="0ec1d4bbb9cb447a" providerId="LiveId" clId="{E084CE3D-C3B6-4EEC-BF55-BC891691BFB5}" dt="2022-02-13T11:21:18.550" v="3640"/>
          <ac:spMkLst>
            <pc:docMk/>
            <pc:sldMk cId="1718742984" sldId="396"/>
            <ac:spMk id="7" creationId="{6B56D975-4C43-4C0B-AD72-D48AB9447EC0}"/>
          </ac:spMkLst>
        </pc:spChg>
        <pc:picChg chg="add mod modCrop">
          <ac:chgData name="Zlatina Kazlacheva" userId="0ec1d4bbb9cb447a" providerId="LiveId" clId="{E084CE3D-C3B6-4EEC-BF55-BC891691BFB5}" dt="2022-02-13T11:32:15.633" v="4012" actId="1038"/>
          <ac:picMkLst>
            <pc:docMk/>
            <pc:sldMk cId="1718742984" sldId="396"/>
            <ac:picMk id="4" creationId="{C18FA1E4-A3C7-4717-B3B1-3DFE95F6291D}"/>
          </ac:picMkLst>
        </pc:picChg>
        <pc:picChg chg="add mod modCrop">
          <ac:chgData name="Zlatina Kazlacheva" userId="0ec1d4bbb9cb447a" providerId="LiveId" clId="{E084CE3D-C3B6-4EEC-BF55-BC891691BFB5}" dt="2022-02-13T11:32:15.633" v="4012" actId="1038"/>
          <ac:picMkLst>
            <pc:docMk/>
            <pc:sldMk cId="1718742984" sldId="396"/>
            <ac:picMk id="5" creationId="{E46FFC98-39ED-4471-BE24-EF08E6B6FA9E}"/>
          </ac:picMkLst>
        </pc:picChg>
      </pc:sldChg>
      <pc:sldChg chg="addSp delSp modSp new del">
        <pc:chgData name="Zlatina Kazlacheva" userId="0ec1d4bbb9cb447a" providerId="LiveId" clId="{E084CE3D-C3B6-4EEC-BF55-BC891691BFB5}" dt="2022-02-12T11:32:31.771" v="2840" actId="47"/>
        <pc:sldMkLst>
          <pc:docMk/>
          <pc:sldMk cId="3311711372" sldId="396"/>
        </pc:sldMkLst>
        <pc:spChg chg="add del mod">
          <ac:chgData name="Zlatina Kazlacheva" userId="0ec1d4bbb9cb447a" providerId="LiveId" clId="{E084CE3D-C3B6-4EEC-BF55-BC891691BFB5}" dt="2022-02-12T11:32:25.254" v="2838" actId="21"/>
          <ac:spMkLst>
            <pc:docMk/>
            <pc:sldMk cId="3311711372" sldId="396"/>
            <ac:spMk id="4" creationId="{B927A62D-51FA-4CE4-BAA9-351C3A3533F5}"/>
          </ac:spMkLst>
        </pc:spChg>
      </pc:sldChg>
      <pc:sldChg chg="addSp modSp new mod">
        <pc:chgData name="Zlatina Kazlacheva" userId="0ec1d4bbb9cb447a" providerId="LiveId" clId="{E084CE3D-C3B6-4EEC-BF55-BC891691BFB5}" dt="2022-02-13T10:00:33.620" v="3599" actId="14100"/>
        <pc:sldMkLst>
          <pc:docMk/>
          <pc:sldMk cId="3203870784" sldId="397"/>
        </pc:sldMkLst>
        <pc:spChg chg="add mod">
          <ac:chgData name="Zlatina Kazlacheva" userId="0ec1d4bbb9cb447a" providerId="LiveId" clId="{E084CE3D-C3B6-4EEC-BF55-BC891691BFB5}" dt="2022-02-13T10:00:33.620" v="3599" actId="14100"/>
          <ac:spMkLst>
            <pc:docMk/>
            <pc:sldMk cId="3203870784" sldId="397"/>
            <ac:spMk id="7" creationId="{BA54549C-9B67-4C8C-B760-F14F10011F0A}"/>
          </ac:spMkLst>
        </pc:spChg>
        <pc:spChg chg="add mod">
          <ac:chgData name="Zlatina Kazlacheva" userId="0ec1d4bbb9cb447a" providerId="LiveId" clId="{E084CE3D-C3B6-4EEC-BF55-BC891691BFB5}" dt="2022-02-13T09:57:16.920" v="3500" actId="14100"/>
          <ac:spMkLst>
            <pc:docMk/>
            <pc:sldMk cId="3203870784" sldId="397"/>
            <ac:spMk id="8" creationId="{A2156F01-A724-421E-8EA0-83AF8AB008CF}"/>
          </ac:spMkLst>
        </pc:spChg>
        <pc:picChg chg="add mod">
          <ac:chgData name="Zlatina Kazlacheva" userId="0ec1d4bbb9cb447a" providerId="LiveId" clId="{E084CE3D-C3B6-4EEC-BF55-BC891691BFB5}" dt="2022-02-13T09:53:55.955" v="3485" actId="1076"/>
          <ac:picMkLst>
            <pc:docMk/>
            <pc:sldMk cId="3203870784" sldId="397"/>
            <ac:picMk id="4" creationId="{AABC1428-7D79-4EFD-8D0C-3E87B715D4F5}"/>
          </ac:picMkLst>
        </pc:picChg>
        <pc:picChg chg="add mod modCrop">
          <ac:chgData name="Zlatina Kazlacheva" userId="0ec1d4bbb9cb447a" providerId="LiveId" clId="{E084CE3D-C3B6-4EEC-BF55-BC891691BFB5}" dt="2022-02-13T09:54:02.483" v="3486" actId="1076"/>
          <ac:picMkLst>
            <pc:docMk/>
            <pc:sldMk cId="3203870784" sldId="397"/>
            <ac:picMk id="6" creationId="{56529CDE-2BC8-4A1B-A5AB-9B0D336CCF2F}"/>
          </ac:picMkLst>
        </pc:picChg>
      </pc:sldChg>
      <pc:sldChg chg="addSp modSp new del mod setBg">
        <pc:chgData name="Zlatina Kazlacheva" userId="0ec1d4bbb9cb447a" providerId="LiveId" clId="{E084CE3D-C3B6-4EEC-BF55-BC891691BFB5}" dt="2022-02-13T12:10:35.728" v="4158" actId="47"/>
        <pc:sldMkLst>
          <pc:docMk/>
          <pc:sldMk cId="920614098" sldId="398"/>
        </pc:sldMkLst>
        <pc:spChg chg="mod">
          <ac:chgData name="Zlatina Kazlacheva" userId="0ec1d4bbb9cb447a" providerId="LiveId" clId="{E084CE3D-C3B6-4EEC-BF55-BC891691BFB5}" dt="2022-02-13T11:50:05.515" v="4034" actId="26606"/>
          <ac:spMkLst>
            <pc:docMk/>
            <pc:sldMk cId="920614098" sldId="398"/>
            <ac:spMk id="2" creationId="{E4864889-9611-411C-B5F6-91D84116DF21}"/>
          </ac:spMkLst>
        </pc:spChg>
        <pc:spChg chg="mod">
          <ac:chgData name="Zlatina Kazlacheva" userId="0ec1d4bbb9cb447a" providerId="LiveId" clId="{E084CE3D-C3B6-4EEC-BF55-BC891691BFB5}" dt="2022-02-13T11:50:05.515" v="4034" actId="26606"/>
          <ac:spMkLst>
            <pc:docMk/>
            <pc:sldMk cId="920614098" sldId="398"/>
            <ac:spMk id="3" creationId="{F1F2AA7D-9EC4-40D4-ADEB-A7E0F0790E16}"/>
          </ac:spMkLst>
        </pc:spChg>
        <pc:spChg chg="add mod">
          <ac:chgData name="Zlatina Kazlacheva" userId="0ec1d4bbb9cb447a" providerId="LiveId" clId="{E084CE3D-C3B6-4EEC-BF55-BC891691BFB5}" dt="2022-02-13T12:05:42.946" v="4142" actId="255"/>
          <ac:spMkLst>
            <pc:docMk/>
            <pc:sldMk cId="920614098" sldId="398"/>
            <ac:spMk id="8" creationId="{8A85EF58-0970-4EA4-99BD-EA2452A42B33}"/>
          </ac:spMkLst>
        </pc:spChg>
        <pc:spChg chg="add mod">
          <ac:chgData name="Zlatina Kazlacheva" userId="0ec1d4bbb9cb447a" providerId="LiveId" clId="{E084CE3D-C3B6-4EEC-BF55-BC891691BFB5}" dt="2022-02-13T12:06:13.594" v="4148" actId="1037"/>
          <ac:spMkLst>
            <pc:docMk/>
            <pc:sldMk cId="920614098" sldId="398"/>
            <ac:spMk id="9" creationId="{F77DAC39-D846-49B9-B14A-6C240E6B4B55}"/>
          </ac:spMkLst>
        </pc:spChg>
        <pc:picChg chg="add mod ord">
          <ac:chgData name="Zlatina Kazlacheva" userId="0ec1d4bbb9cb447a" providerId="LiveId" clId="{E084CE3D-C3B6-4EEC-BF55-BC891691BFB5}" dt="2022-02-13T12:05:25.985" v="4141"/>
          <ac:picMkLst>
            <pc:docMk/>
            <pc:sldMk cId="920614098" sldId="398"/>
            <ac:picMk id="4" creationId="{6B849E7B-3B01-451F-8930-889C74B95584}"/>
          </ac:picMkLst>
        </pc:picChg>
        <pc:picChg chg="add mod ord">
          <ac:chgData name="Zlatina Kazlacheva" userId="0ec1d4bbb9cb447a" providerId="LiveId" clId="{E084CE3D-C3B6-4EEC-BF55-BC891691BFB5}" dt="2022-02-13T12:00:59.779" v="4046" actId="1076"/>
          <ac:picMkLst>
            <pc:docMk/>
            <pc:sldMk cId="920614098" sldId="398"/>
            <ac:picMk id="6" creationId="{116AE3B2-FEF5-4414-BA95-D44B4DB53FED}"/>
          </ac:picMkLst>
        </pc:picChg>
        <pc:picChg chg="add mod">
          <ac:chgData name="Zlatina Kazlacheva" userId="0ec1d4bbb9cb447a" providerId="LiveId" clId="{E084CE3D-C3B6-4EEC-BF55-BC891691BFB5}" dt="2022-02-13T12:01:30.211" v="4048"/>
          <ac:picMkLst>
            <pc:docMk/>
            <pc:sldMk cId="920614098" sldId="398"/>
            <ac:picMk id="7" creationId="{4D5824C2-B2FC-4FFF-972D-67C3242654A3}"/>
          </ac:picMkLst>
        </pc:picChg>
      </pc:sldChg>
      <pc:sldChg chg="addSp modSp new modAnim">
        <pc:chgData name="Zlatina Kazlacheva" userId="0ec1d4bbb9cb447a" providerId="LiveId" clId="{E084CE3D-C3B6-4EEC-BF55-BC891691BFB5}" dt="2022-02-13T12:07:29.906" v="4150"/>
        <pc:sldMkLst>
          <pc:docMk/>
          <pc:sldMk cId="3706160711" sldId="399"/>
        </pc:sldMkLst>
        <pc:spChg chg="add mod">
          <ac:chgData name="Zlatina Kazlacheva" userId="0ec1d4bbb9cb447a" providerId="LiveId" clId="{E084CE3D-C3B6-4EEC-BF55-BC891691BFB5}" dt="2022-02-13T12:07:29.906" v="4150"/>
          <ac:spMkLst>
            <pc:docMk/>
            <pc:sldMk cId="3706160711" sldId="399"/>
            <ac:spMk id="6" creationId="{39A49DD7-88C9-4AC3-8671-101CF0ACD9A4}"/>
          </ac:spMkLst>
        </pc:spChg>
        <pc:spChg chg="add mod">
          <ac:chgData name="Zlatina Kazlacheva" userId="0ec1d4bbb9cb447a" providerId="LiveId" clId="{E084CE3D-C3B6-4EEC-BF55-BC891691BFB5}" dt="2022-02-13T12:07:29.906" v="4150"/>
          <ac:spMkLst>
            <pc:docMk/>
            <pc:sldMk cId="3706160711" sldId="399"/>
            <ac:spMk id="7" creationId="{27BB2A38-7A66-4A65-A268-918495E6FAB7}"/>
          </ac:spMkLst>
        </pc:spChg>
        <pc:spChg chg="add mod">
          <ac:chgData name="Zlatina Kazlacheva" userId="0ec1d4bbb9cb447a" providerId="LiveId" clId="{E084CE3D-C3B6-4EEC-BF55-BC891691BFB5}" dt="2022-02-13T12:07:29.906" v="4150"/>
          <ac:spMkLst>
            <pc:docMk/>
            <pc:sldMk cId="3706160711" sldId="399"/>
            <ac:spMk id="8" creationId="{3558ECD5-3153-4B14-8D52-46BD9EEAD82C}"/>
          </ac:spMkLst>
        </pc:spChg>
        <pc:picChg chg="add mod">
          <ac:chgData name="Zlatina Kazlacheva" userId="0ec1d4bbb9cb447a" providerId="LiveId" clId="{E084CE3D-C3B6-4EEC-BF55-BC891691BFB5}" dt="2022-02-13T12:07:29.906" v="4150"/>
          <ac:picMkLst>
            <pc:docMk/>
            <pc:sldMk cId="3706160711" sldId="399"/>
            <ac:picMk id="4" creationId="{23C20F8F-50C2-40C0-AFEB-ACF1658A8196}"/>
          </ac:picMkLst>
        </pc:picChg>
        <pc:picChg chg="add mod">
          <ac:chgData name="Zlatina Kazlacheva" userId="0ec1d4bbb9cb447a" providerId="LiveId" clId="{E084CE3D-C3B6-4EEC-BF55-BC891691BFB5}" dt="2022-02-13T12:07:29.906" v="4150"/>
          <ac:picMkLst>
            <pc:docMk/>
            <pc:sldMk cId="3706160711" sldId="399"/>
            <ac:picMk id="5" creationId="{A2A9E5AE-3C69-4E49-9622-4DD869D0C2A5}"/>
          </ac:picMkLst>
        </pc:picChg>
      </pc:sldChg>
      <pc:sldChg chg="addSp modSp new">
        <pc:chgData name="Zlatina Kazlacheva" userId="0ec1d4bbb9cb447a" providerId="LiveId" clId="{E084CE3D-C3B6-4EEC-BF55-BC891691BFB5}" dt="2022-02-13T12:09:14.628" v="4153"/>
        <pc:sldMkLst>
          <pc:docMk/>
          <pc:sldMk cId="3834908008" sldId="400"/>
        </pc:sldMkLst>
        <pc:spChg chg="add mod">
          <ac:chgData name="Zlatina Kazlacheva" userId="0ec1d4bbb9cb447a" providerId="LiveId" clId="{E084CE3D-C3B6-4EEC-BF55-BC891691BFB5}" dt="2022-02-13T12:09:14.628" v="4153"/>
          <ac:spMkLst>
            <pc:docMk/>
            <pc:sldMk cId="3834908008" sldId="400"/>
            <ac:spMk id="6" creationId="{71C71531-FB60-4B74-B652-2772963A5C82}"/>
          </ac:spMkLst>
        </pc:spChg>
        <pc:spChg chg="add mod">
          <ac:chgData name="Zlatina Kazlacheva" userId="0ec1d4bbb9cb447a" providerId="LiveId" clId="{E084CE3D-C3B6-4EEC-BF55-BC891691BFB5}" dt="2022-02-13T12:09:14.628" v="4153"/>
          <ac:spMkLst>
            <pc:docMk/>
            <pc:sldMk cId="3834908008" sldId="400"/>
            <ac:spMk id="7" creationId="{6A40A424-FAF2-4B17-9231-6894BDF22914}"/>
          </ac:spMkLst>
        </pc:spChg>
        <pc:picChg chg="add mod">
          <ac:chgData name="Zlatina Kazlacheva" userId="0ec1d4bbb9cb447a" providerId="LiveId" clId="{E084CE3D-C3B6-4EEC-BF55-BC891691BFB5}" dt="2022-02-13T12:09:14.628" v="4153"/>
          <ac:picMkLst>
            <pc:docMk/>
            <pc:sldMk cId="3834908008" sldId="400"/>
            <ac:picMk id="4" creationId="{8BFAC388-7367-4103-B9A5-7328E7DAFB94}"/>
          </ac:picMkLst>
        </pc:picChg>
        <pc:picChg chg="add mod">
          <ac:chgData name="Zlatina Kazlacheva" userId="0ec1d4bbb9cb447a" providerId="LiveId" clId="{E084CE3D-C3B6-4EEC-BF55-BC891691BFB5}" dt="2022-02-13T12:09:14.628" v="4153"/>
          <ac:picMkLst>
            <pc:docMk/>
            <pc:sldMk cId="3834908008" sldId="400"/>
            <ac:picMk id="5" creationId="{185E6AA3-09F4-4185-926B-CFF6DAEE078D}"/>
          </ac:picMkLst>
        </pc:picChg>
      </pc:sldChg>
      <pc:sldChg chg="addSp delSp modSp new mod">
        <pc:chgData name="Zlatina Kazlacheva" userId="0ec1d4bbb9cb447a" providerId="LiveId" clId="{E084CE3D-C3B6-4EEC-BF55-BC891691BFB5}" dt="2022-02-13T12:37:44.977" v="4799" actId="20577"/>
        <pc:sldMkLst>
          <pc:docMk/>
          <pc:sldMk cId="481493921" sldId="401"/>
        </pc:sldMkLst>
        <pc:spChg chg="add mod">
          <ac:chgData name="Zlatina Kazlacheva" userId="0ec1d4bbb9cb447a" providerId="LiveId" clId="{E084CE3D-C3B6-4EEC-BF55-BC891691BFB5}" dt="2022-02-13T12:17:57.434" v="4258" actId="1076"/>
          <ac:spMkLst>
            <pc:docMk/>
            <pc:sldMk cId="481493921" sldId="401"/>
            <ac:spMk id="4" creationId="{3D436EEB-125F-43FB-8723-8F969B1BD572}"/>
          </ac:spMkLst>
        </pc:spChg>
        <pc:spChg chg="add mod">
          <ac:chgData name="Zlatina Kazlacheva" userId="0ec1d4bbb9cb447a" providerId="LiveId" clId="{E084CE3D-C3B6-4EEC-BF55-BC891691BFB5}" dt="2022-02-13T12:37:44.977" v="4799" actId="20577"/>
          <ac:spMkLst>
            <pc:docMk/>
            <pc:sldMk cId="481493921" sldId="401"/>
            <ac:spMk id="6" creationId="{44C67645-38CF-49DC-BDB0-92198C7B940D}"/>
          </ac:spMkLst>
        </pc:spChg>
        <pc:spChg chg="add mod">
          <ac:chgData name="Zlatina Kazlacheva" userId="0ec1d4bbb9cb447a" providerId="LiveId" clId="{E084CE3D-C3B6-4EEC-BF55-BC891691BFB5}" dt="2022-02-13T12:34:42.554" v="4743" actId="1076"/>
          <ac:spMkLst>
            <pc:docMk/>
            <pc:sldMk cId="481493921" sldId="401"/>
            <ac:spMk id="7" creationId="{D5F4B25E-E435-4A20-ACA9-8EA8C49CCA20}"/>
          </ac:spMkLst>
        </pc:spChg>
        <pc:picChg chg="add del mod">
          <ac:chgData name="Zlatina Kazlacheva" userId="0ec1d4bbb9cb447a" providerId="LiveId" clId="{E084CE3D-C3B6-4EEC-BF55-BC891691BFB5}" dt="2022-02-13T12:34:57.184" v="4747" actId="1037"/>
          <ac:picMkLst>
            <pc:docMk/>
            <pc:sldMk cId="481493921" sldId="401"/>
            <ac:picMk id="5" creationId="{155E4E56-3D89-48F0-96CB-DA0B869BBBB7}"/>
          </ac:picMkLst>
        </pc:picChg>
      </pc:sldChg>
      <pc:sldChg chg="addSp delSp modSp new mod">
        <pc:chgData name="Zlatina Kazlacheva" userId="0ec1d4bbb9cb447a" providerId="LiveId" clId="{E084CE3D-C3B6-4EEC-BF55-BC891691BFB5}" dt="2022-02-13T15:02:09.090" v="4916" actId="1038"/>
        <pc:sldMkLst>
          <pc:docMk/>
          <pc:sldMk cId="636622633" sldId="402"/>
        </pc:sldMkLst>
        <pc:spChg chg="add mod">
          <ac:chgData name="Zlatina Kazlacheva" userId="0ec1d4bbb9cb447a" providerId="LiveId" clId="{E084CE3D-C3B6-4EEC-BF55-BC891691BFB5}" dt="2022-02-13T15:02:09.090" v="4916" actId="1038"/>
          <ac:spMkLst>
            <pc:docMk/>
            <pc:sldMk cId="636622633" sldId="402"/>
            <ac:spMk id="10" creationId="{0343B111-D5C0-443A-9E7D-36D8509E2DC2}"/>
          </ac:spMkLst>
        </pc:spChg>
        <pc:picChg chg="add mod">
          <ac:chgData name="Zlatina Kazlacheva" userId="0ec1d4bbb9cb447a" providerId="LiveId" clId="{E084CE3D-C3B6-4EEC-BF55-BC891691BFB5}" dt="2022-02-13T15:00:46.769" v="4906" actId="1036"/>
          <ac:picMkLst>
            <pc:docMk/>
            <pc:sldMk cId="636622633" sldId="402"/>
            <ac:picMk id="4" creationId="{5CFF9FA4-0681-4037-9823-D855A7E3005E}"/>
          </ac:picMkLst>
        </pc:picChg>
        <pc:picChg chg="add mod">
          <ac:chgData name="Zlatina Kazlacheva" userId="0ec1d4bbb9cb447a" providerId="LiveId" clId="{E084CE3D-C3B6-4EEC-BF55-BC891691BFB5}" dt="2022-02-13T15:00:46.769" v="4906" actId="1036"/>
          <ac:picMkLst>
            <pc:docMk/>
            <pc:sldMk cId="636622633" sldId="402"/>
            <ac:picMk id="5" creationId="{E48EECBE-5EFF-4D3A-AB98-9609FC9D33DF}"/>
          </ac:picMkLst>
        </pc:picChg>
        <pc:picChg chg="add mod">
          <ac:chgData name="Zlatina Kazlacheva" userId="0ec1d4bbb9cb447a" providerId="LiveId" clId="{E084CE3D-C3B6-4EEC-BF55-BC891691BFB5}" dt="2022-02-13T15:00:46.769" v="4906" actId="1036"/>
          <ac:picMkLst>
            <pc:docMk/>
            <pc:sldMk cId="636622633" sldId="402"/>
            <ac:picMk id="6" creationId="{1E56C20E-0DDA-458D-A75E-589DE71D4716}"/>
          </ac:picMkLst>
        </pc:picChg>
        <pc:picChg chg="add mod">
          <ac:chgData name="Zlatina Kazlacheva" userId="0ec1d4bbb9cb447a" providerId="LiveId" clId="{E084CE3D-C3B6-4EEC-BF55-BC891691BFB5}" dt="2022-02-13T15:01:17.022" v="4910" actId="1076"/>
          <ac:picMkLst>
            <pc:docMk/>
            <pc:sldMk cId="636622633" sldId="402"/>
            <ac:picMk id="7" creationId="{934D291A-13AE-4729-97A3-274EE74B1A9B}"/>
          </ac:picMkLst>
        </pc:picChg>
        <pc:picChg chg="add del mod">
          <ac:chgData name="Zlatina Kazlacheva" userId="0ec1d4bbb9cb447a" providerId="LiveId" clId="{E084CE3D-C3B6-4EEC-BF55-BC891691BFB5}" dt="2022-02-13T15:01:03.503" v="4908"/>
          <ac:picMkLst>
            <pc:docMk/>
            <pc:sldMk cId="636622633" sldId="402"/>
            <ac:picMk id="8" creationId="{CE88807C-9F52-49CD-86F1-56D37D00CA9B}"/>
          </ac:picMkLst>
        </pc:picChg>
        <pc:picChg chg="add del mod">
          <ac:chgData name="Zlatina Kazlacheva" userId="0ec1d4bbb9cb447a" providerId="LiveId" clId="{E084CE3D-C3B6-4EEC-BF55-BC891691BFB5}" dt="2022-02-13T15:01:03.503" v="4908"/>
          <ac:picMkLst>
            <pc:docMk/>
            <pc:sldMk cId="636622633" sldId="402"/>
            <ac:picMk id="9" creationId="{0AB541F9-ACC0-481A-8F7A-60C203811F61}"/>
          </ac:picMkLst>
        </pc:picChg>
      </pc:sldChg>
      <pc:sldChg chg="addSp modSp new mod">
        <pc:chgData name="Zlatina Kazlacheva" userId="0ec1d4bbb9cb447a" providerId="LiveId" clId="{E084CE3D-C3B6-4EEC-BF55-BC891691BFB5}" dt="2022-02-13T15:43:02.224" v="5006" actId="1076"/>
        <pc:sldMkLst>
          <pc:docMk/>
          <pc:sldMk cId="357206279" sldId="403"/>
        </pc:sldMkLst>
        <pc:spChg chg="add mod">
          <ac:chgData name="Zlatina Kazlacheva" userId="0ec1d4bbb9cb447a" providerId="LiveId" clId="{E084CE3D-C3B6-4EEC-BF55-BC891691BFB5}" dt="2022-02-13T15:15:01.763" v="4951" actId="20577"/>
          <ac:spMkLst>
            <pc:docMk/>
            <pc:sldMk cId="357206279" sldId="403"/>
            <ac:spMk id="4" creationId="{2253929D-9F59-4862-A505-BBE922AFF5E9}"/>
          </ac:spMkLst>
        </pc:spChg>
        <pc:spChg chg="add mod">
          <ac:chgData name="Zlatina Kazlacheva" userId="0ec1d4bbb9cb447a" providerId="LiveId" clId="{E084CE3D-C3B6-4EEC-BF55-BC891691BFB5}" dt="2022-02-13T15:43:02.224" v="5006" actId="1076"/>
          <ac:spMkLst>
            <pc:docMk/>
            <pc:sldMk cId="357206279" sldId="403"/>
            <ac:spMk id="7" creationId="{D7AB0981-DC25-4BFB-A03B-542E8409107E}"/>
          </ac:spMkLst>
        </pc:spChg>
        <pc:spChg chg="add mod">
          <ac:chgData name="Zlatina Kazlacheva" userId="0ec1d4bbb9cb447a" providerId="LiveId" clId="{E084CE3D-C3B6-4EEC-BF55-BC891691BFB5}" dt="2022-02-13T15:41:16.827" v="4988" actId="1076"/>
          <ac:spMkLst>
            <pc:docMk/>
            <pc:sldMk cId="357206279" sldId="403"/>
            <ac:spMk id="8" creationId="{4A8AECEB-65B4-4F0C-8FF8-0C8910F80168}"/>
          </ac:spMkLst>
        </pc:spChg>
        <pc:picChg chg="add mod">
          <ac:chgData name="Zlatina Kazlacheva" userId="0ec1d4bbb9cb447a" providerId="LiveId" clId="{E084CE3D-C3B6-4EEC-BF55-BC891691BFB5}" dt="2022-02-13T15:38:41.641" v="4984" actId="1076"/>
          <ac:picMkLst>
            <pc:docMk/>
            <pc:sldMk cId="357206279" sldId="403"/>
            <ac:picMk id="6" creationId="{075B0866-8C95-4349-8BD3-1F809DC103AA}"/>
          </ac:picMkLst>
        </pc:picChg>
      </pc:sldChg>
      <pc:sldChg chg="addSp modSp new mod">
        <pc:chgData name="Zlatina Kazlacheva" userId="0ec1d4bbb9cb447a" providerId="LiveId" clId="{E084CE3D-C3B6-4EEC-BF55-BC891691BFB5}" dt="2022-02-13T16:29:31.205" v="5246" actId="1076"/>
        <pc:sldMkLst>
          <pc:docMk/>
          <pc:sldMk cId="3185462748" sldId="404"/>
        </pc:sldMkLst>
        <pc:spChg chg="add mod">
          <ac:chgData name="Zlatina Kazlacheva" userId="0ec1d4bbb9cb447a" providerId="LiveId" clId="{E084CE3D-C3B6-4EEC-BF55-BC891691BFB5}" dt="2022-02-13T15:57:11.341" v="5119" actId="113"/>
          <ac:spMkLst>
            <pc:docMk/>
            <pc:sldMk cId="3185462748" sldId="404"/>
            <ac:spMk id="7" creationId="{3705E4DF-B342-47C2-9F5C-75D07054BBF7}"/>
          </ac:spMkLst>
        </pc:spChg>
        <pc:spChg chg="add mod">
          <ac:chgData name="Zlatina Kazlacheva" userId="0ec1d4bbb9cb447a" providerId="LiveId" clId="{E084CE3D-C3B6-4EEC-BF55-BC891691BFB5}" dt="2022-02-13T16:29:31.205" v="5246" actId="1076"/>
          <ac:spMkLst>
            <pc:docMk/>
            <pc:sldMk cId="3185462748" sldId="404"/>
            <ac:spMk id="8" creationId="{62FCC4B8-EB5B-498F-913F-A57A59844576}"/>
          </ac:spMkLst>
        </pc:spChg>
        <pc:picChg chg="add mod modCrop">
          <ac:chgData name="Zlatina Kazlacheva" userId="0ec1d4bbb9cb447a" providerId="LiveId" clId="{E084CE3D-C3B6-4EEC-BF55-BC891691BFB5}" dt="2022-02-13T15:51:59.598" v="5060" actId="1076"/>
          <ac:picMkLst>
            <pc:docMk/>
            <pc:sldMk cId="3185462748" sldId="404"/>
            <ac:picMk id="4" creationId="{27D62E44-38D2-417A-AF51-51605350D9E8}"/>
          </ac:picMkLst>
        </pc:picChg>
        <pc:picChg chg="add mod modCrop">
          <ac:chgData name="Zlatina Kazlacheva" userId="0ec1d4bbb9cb447a" providerId="LiveId" clId="{E084CE3D-C3B6-4EEC-BF55-BC891691BFB5}" dt="2022-02-13T15:51:55.869" v="5059" actId="1076"/>
          <ac:picMkLst>
            <pc:docMk/>
            <pc:sldMk cId="3185462748" sldId="404"/>
            <ac:picMk id="5" creationId="{CFC2A95C-03FC-4DC5-A843-B5BDB89F6A77}"/>
          </ac:picMkLst>
        </pc:picChg>
        <pc:picChg chg="add mod modCrop">
          <ac:chgData name="Zlatina Kazlacheva" userId="0ec1d4bbb9cb447a" providerId="LiveId" clId="{E084CE3D-C3B6-4EEC-BF55-BC891691BFB5}" dt="2022-02-13T15:52:06.081" v="5061" actId="1076"/>
          <ac:picMkLst>
            <pc:docMk/>
            <pc:sldMk cId="3185462748" sldId="404"/>
            <ac:picMk id="6" creationId="{2CC2ECCD-1FA8-4B21-B538-1676FE5FE4FB}"/>
          </ac:picMkLst>
        </pc:picChg>
      </pc:sldChg>
      <pc:sldChg chg="addSp modSp new mod">
        <pc:chgData name="Zlatina Kazlacheva" userId="0ec1d4bbb9cb447a" providerId="LiveId" clId="{E084CE3D-C3B6-4EEC-BF55-BC891691BFB5}" dt="2022-02-13T16:34:29.914" v="5417" actId="113"/>
        <pc:sldMkLst>
          <pc:docMk/>
          <pc:sldMk cId="1756671165" sldId="405"/>
        </pc:sldMkLst>
        <pc:spChg chg="add mod">
          <ac:chgData name="Zlatina Kazlacheva" userId="0ec1d4bbb9cb447a" providerId="LiveId" clId="{E084CE3D-C3B6-4EEC-BF55-BC891691BFB5}" dt="2022-02-13T16:29:36.299" v="5247"/>
          <ac:spMkLst>
            <pc:docMk/>
            <pc:sldMk cId="1756671165" sldId="405"/>
            <ac:spMk id="7" creationId="{201E8ECC-4150-41F6-8E72-F2D154F83DD5}"/>
          </ac:spMkLst>
        </pc:spChg>
        <pc:spChg chg="add mod">
          <ac:chgData name="Zlatina Kazlacheva" userId="0ec1d4bbb9cb447a" providerId="LiveId" clId="{E084CE3D-C3B6-4EEC-BF55-BC891691BFB5}" dt="2022-02-13T16:34:29.914" v="5417" actId="113"/>
          <ac:spMkLst>
            <pc:docMk/>
            <pc:sldMk cId="1756671165" sldId="405"/>
            <ac:spMk id="8" creationId="{EABFB6F0-3327-43D0-AB1D-9B9B91BD2838}"/>
          </ac:spMkLst>
        </pc:spChg>
        <pc:picChg chg="add mod modCrop">
          <ac:chgData name="Zlatina Kazlacheva" userId="0ec1d4bbb9cb447a" providerId="LiveId" clId="{E084CE3D-C3B6-4EEC-BF55-BC891691BFB5}" dt="2022-02-13T16:29:43.529" v="5248" actId="1076"/>
          <ac:picMkLst>
            <pc:docMk/>
            <pc:sldMk cId="1756671165" sldId="405"/>
            <ac:picMk id="4" creationId="{A9A05522-2749-4D9E-AAB0-BAF13144028F}"/>
          </ac:picMkLst>
        </pc:picChg>
        <pc:picChg chg="add mod modCrop">
          <ac:chgData name="Zlatina Kazlacheva" userId="0ec1d4bbb9cb447a" providerId="LiveId" clId="{E084CE3D-C3B6-4EEC-BF55-BC891691BFB5}" dt="2022-02-13T16:30:33.008" v="5253" actId="1076"/>
          <ac:picMkLst>
            <pc:docMk/>
            <pc:sldMk cId="1756671165" sldId="405"/>
            <ac:picMk id="5" creationId="{4D41C7F3-537D-48FC-972B-43F63E22C5DE}"/>
          </ac:picMkLst>
        </pc:picChg>
        <pc:picChg chg="add mod modCrop">
          <ac:chgData name="Zlatina Kazlacheva" userId="0ec1d4bbb9cb447a" providerId="LiveId" clId="{E084CE3D-C3B6-4EEC-BF55-BC891691BFB5}" dt="2022-02-13T16:30:36.397" v="5254" actId="1076"/>
          <ac:picMkLst>
            <pc:docMk/>
            <pc:sldMk cId="1756671165" sldId="405"/>
            <ac:picMk id="6" creationId="{4E27EA09-3B0E-4CEE-8D98-8E20AA1B6839}"/>
          </ac:picMkLst>
        </pc:picChg>
      </pc:sldChg>
      <pc:sldChg chg="addSp modSp new mod">
        <pc:chgData name="Zlatina Kazlacheva" userId="0ec1d4bbb9cb447a" providerId="LiveId" clId="{E084CE3D-C3B6-4EEC-BF55-BC891691BFB5}" dt="2022-02-13T17:51:16.994" v="5511" actId="14100"/>
        <pc:sldMkLst>
          <pc:docMk/>
          <pc:sldMk cId="2447350241" sldId="406"/>
        </pc:sldMkLst>
        <pc:spChg chg="add mod">
          <ac:chgData name="Zlatina Kazlacheva" userId="0ec1d4bbb9cb447a" providerId="LiveId" clId="{E084CE3D-C3B6-4EEC-BF55-BC891691BFB5}" dt="2022-02-13T17:17:54.300" v="5420"/>
          <ac:spMkLst>
            <pc:docMk/>
            <pc:sldMk cId="2447350241" sldId="406"/>
            <ac:spMk id="4" creationId="{DB4BBEAA-532C-44E3-8797-A6BE16A188EF}"/>
          </ac:spMkLst>
        </pc:spChg>
        <pc:spChg chg="add mod">
          <ac:chgData name="Zlatina Kazlacheva" userId="0ec1d4bbb9cb447a" providerId="LiveId" clId="{E084CE3D-C3B6-4EEC-BF55-BC891691BFB5}" dt="2022-02-13T17:51:16.994" v="5511" actId="14100"/>
          <ac:spMkLst>
            <pc:docMk/>
            <pc:sldMk cId="2447350241" sldId="406"/>
            <ac:spMk id="8" creationId="{41AE9E28-9EA8-4F0F-B17D-15553AAF79AF}"/>
          </ac:spMkLst>
        </pc:spChg>
        <pc:picChg chg="add mod modCrop">
          <ac:chgData name="Zlatina Kazlacheva" userId="0ec1d4bbb9cb447a" providerId="LiveId" clId="{E084CE3D-C3B6-4EEC-BF55-BC891691BFB5}" dt="2022-02-13T17:49:34.097" v="5467" actId="1076"/>
          <ac:picMkLst>
            <pc:docMk/>
            <pc:sldMk cId="2447350241" sldId="406"/>
            <ac:picMk id="5" creationId="{45089A26-DBA4-43F1-ABBD-4E610D5C9FF3}"/>
          </ac:picMkLst>
        </pc:picChg>
        <pc:picChg chg="add mod modCrop">
          <ac:chgData name="Zlatina Kazlacheva" userId="0ec1d4bbb9cb447a" providerId="LiveId" clId="{E084CE3D-C3B6-4EEC-BF55-BC891691BFB5}" dt="2022-02-13T17:50:21.600" v="5493" actId="1076"/>
          <ac:picMkLst>
            <pc:docMk/>
            <pc:sldMk cId="2447350241" sldId="406"/>
            <ac:picMk id="6" creationId="{D078D5E1-7CCC-4C6F-AC4E-76AC8002F562}"/>
          </ac:picMkLst>
        </pc:picChg>
        <pc:picChg chg="add mod modCrop">
          <ac:chgData name="Zlatina Kazlacheva" userId="0ec1d4bbb9cb447a" providerId="LiveId" clId="{E084CE3D-C3B6-4EEC-BF55-BC891691BFB5}" dt="2022-02-13T17:50:26.499" v="5494" actId="1076"/>
          <ac:picMkLst>
            <pc:docMk/>
            <pc:sldMk cId="2447350241" sldId="406"/>
            <ac:picMk id="7" creationId="{2803420D-9239-46EB-B878-9ECD8009E602}"/>
          </ac:picMkLst>
        </pc:picChg>
      </pc:sldChg>
      <pc:sldChg chg="add">
        <pc:chgData name="Zlatina Kazlacheva" userId="0ec1d4bbb9cb447a" providerId="LiveId" clId="{E084CE3D-C3B6-4EEC-BF55-BC891691BFB5}" dt="2022-02-13T19:11:26.844" v="5763"/>
        <pc:sldMkLst>
          <pc:docMk/>
          <pc:sldMk cId="3819174776" sldId="407"/>
        </pc:sldMkLst>
      </pc:sldChg>
      <pc:sldChg chg="add">
        <pc:chgData name="Zlatina Kazlacheva" userId="0ec1d4bbb9cb447a" providerId="LiveId" clId="{E084CE3D-C3B6-4EEC-BF55-BC891691BFB5}" dt="2022-02-13T19:52:59.837" v="5770"/>
        <pc:sldMkLst>
          <pc:docMk/>
          <pc:sldMk cId="2116863456" sldId="408"/>
        </pc:sldMkLst>
      </pc:sldChg>
      <pc:sldChg chg="addSp modSp new">
        <pc:chgData name="Zlatina Kazlacheva" userId="0ec1d4bbb9cb447a" providerId="LiveId" clId="{E084CE3D-C3B6-4EEC-BF55-BC891691BFB5}" dt="2022-02-13T20:52:22.806" v="7021"/>
        <pc:sldMkLst>
          <pc:docMk/>
          <pc:sldMk cId="2609234856" sldId="409"/>
        </pc:sldMkLst>
        <pc:spChg chg="add mod">
          <ac:chgData name="Zlatina Kazlacheva" userId="0ec1d4bbb9cb447a" providerId="LiveId" clId="{E084CE3D-C3B6-4EEC-BF55-BC891691BFB5}" dt="2022-02-13T20:52:22.806" v="7021"/>
          <ac:spMkLst>
            <pc:docMk/>
            <pc:sldMk cId="2609234856" sldId="409"/>
            <ac:spMk id="5" creationId="{448A110D-14E6-4413-A73A-39CFE442401D}"/>
          </ac:spMkLst>
        </pc:spChg>
        <pc:picChg chg="add mod">
          <ac:chgData name="Zlatina Kazlacheva" userId="0ec1d4bbb9cb447a" providerId="LiveId" clId="{E084CE3D-C3B6-4EEC-BF55-BC891691BFB5}" dt="2022-02-13T20:52:22.806" v="7021"/>
          <ac:picMkLst>
            <pc:docMk/>
            <pc:sldMk cId="2609234856" sldId="409"/>
            <ac:picMk id="4" creationId="{DAA1BE73-E5ED-4F48-9372-C149B305EB8B}"/>
          </ac:picMkLst>
        </pc:picChg>
        <pc:picChg chg="add mod">
          <ac:chgData name="Zlatina Kazlacheva" userId="0ec1d4bbb9cb447a" providerId="LiveId" clId="{E084CE3D-C3B6-4EEC-BF55-BC891691BFB5}" dt="2022-02-13T20:52:22.806" v="7021"/>
          <ac:picMkLst>
            <pc:docMk/>
            <pc:sldMk cId="2609234856" sldId="409"/>
            <ac:picMk id="6" creationId="{432A784E-EA7D-49E5-8B38-B5418A30AEB5}"/>
          </ac:picMkLst>
        </pc:picChg>
      </pc:sldChg>
      <pc:sldChg chg="addSp modSp new mod ord">
        <pc:chgData name="Zlatina Kazlacheva" userId="0ec1d4bbb9cb447a" providerId="LiveId" clId="{E084CE3D-C3B6-4EEC-BF55-BC891691BFB5}" dt="2022-02-13T22:04:24.732" v="7547" actId="20577"/>
        <pc:sldMkLst>
          <pc:docMk/>
          <pc:sldMk cId="138537419" sldId="410"/>
        </pc:sldMkLst>
        <pc:spChg chg="add mod">
          <ac:chgData name="Zlatina Kazlacheva" userId="0ec1d4bbb9cb447a" providerId="LiveId" clId="{E084CE3D-C3B6-4EEC-BF55-BC891691BFB5}" dt="2022-02-13T22:04:24.732" v="7547" actId="20577"/>
          <ac:spMkLst>
            <pc:docMk/>
            <pc:sldMk cId="138537419" sldId="410"/>
            <ac:spMk id="4" creationId="{E0CBE2B3-3323-46F3-8459-C6D82A08C51C}"/>
          </ac:spMkLst>
        </pc:spChg>
        <pc:picChg chg="add mod">
          <ac:chgData name="Zlatina Kazlacheva" userId="0ec1d4bbb9cb447a" providerId="LiveId" clId="{E084CE3D-C3B6-4EEC-BF55-BC891691BFB5}" dt="2022-02-13T21:55:01.248" v="7483" actId="14100"/>
          <ac:picMkLst>
            <pc:docMk/>
            <pc:sldMk cId="138537419" sldId="410"/>
            <ac:picMk id="6" creationId="{D0354F08-6050-4450-B45D-000956EECB5A}"/>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CC01A96-B429-4FA2-9A94-433E4D7C02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85AAA7C3-EF7D-4370-8E83-CD02CA547A9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6BE7585-A7AB-4075-8FD9-623EE18D5085}" type="datetimeFigureOut">
              <a:rPr lang="de-DE"/>
              <a:pPr>
                <a:defRPr/>
              </a:pPr>
              <a:t>11.07.2023</a:t>
            </a:fld>
            <a:endParaRPr lang="de-DE"/>
          </a:p>
        </p:txBody>
      </p:sp>
      <p:sp>
        <p:nvSpPr>
          <p:cNvPr id="4" name="Folienbildplatzhalter 3">
            <a:extLst>
              <a:ext uri="{FF2B5EF4-FFF2-40B4-BE49-F238E27FC236}">
                <a16:creationId xmlns:a16="http://schemas.microsoft.com/office/drawing/2014/main" id="{1DB5A0CA-23F0-485A-BECE-E1ADD72E7DB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684836BD-961B-43EC-9BD4-8B2B83C9956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noProof="0"/>
              <a:t>Formatvorlagen des Textmasters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a:extLst>
              <a:ext uri="{FF2B5EF4-FFF2-40B4-BE49-F238E27FC236}">
                <a16:creationId xmlns:a16="http://schemas.microsoft.com/office/drawing/2014/main" id="{494294C6-25CE-4054-9304-E2AAD47F4F6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a:extLst>
              <a:ext uri="{FF2B5EF4-FFF2-40B4-BE49-F238E27FC236}">
                <a16:creationId xmlns:a16="http://schemas.microsoft.com/office/drawing/2014/main" id="{991C8939-FDF0-4013-B975-CAB872C65EC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06FEEA0-B5C8-41F7-BEC5-618E0973717A}"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har.txa.cornell.edu/"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179/sic.2010.55.2.74"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hb.diva-portal.org/smash/get/diva2:869634/FULLTEXT01.pdf" TargetMode="External"/><Relationship Id="rId4" Type="http://schemas.openxmlformats.org/officeDocument/2006/relationships/hyperlink" Target="https://www.forbes.com/sites/christophermarquis/2021/05/14/what-does-slow-fashion-actually-mean/?sh=63114e1273b4"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2</a:t>
            </a:fld>
            <a:endParaRPr lang="de-DE" altLang="en-US"/>
          </a:p>
        </p:txBody>
      </p:sp>
    </p:spTree>
    <p:extLst>
      <p:ext uri="{BB962C8B-B14F-4D97-AF65-F5344CB8AC3E}">
        <p14:creationId xmlns:p14="http://schemas.microsoft.com/office/powerpoint/2010/main" val="3355737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i="0" kern="1200" dirty="0">
                <a:solidFill>
                  <a:schemeClr val="tx1"/>
                </a:solidFill>
                <a:latin typeface="+mn-lt"/>
                <a:ea typeface="+mn-ea"/>
                <a:cs typeface="+mn-cs"/>
              </a:rPr>
              <a:t>Pattern making of clothes with this type of drape is presented in the topic of “Pattern making in the context of sustainability”.</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13</a:t>
            </a:fld>
            <a:endParaRPr lang="de-DE" altLang="en-US"/>
          </a:p>
        </p:txBody>
      </p:sp>
    </p:spTree>
    <p:extLst>
      <p:ext uri="{BB962C8B-B14F-4D97-AF65-F5344CB8AC3E}">
        <p14:creationId xmlns:p14="http://schemas.microsoft.com/office/powerpoint/2010/main" val="2883662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i="0" kern="1200" dirty="0">
                <a:solidFill>
                  <a:schemeClr val="tx1"/>
                </a:solidFill>
                <a:latin typeface="+mn-lt"/>
                <a:ea typeface="+mn-ea"/>
                <a:cs typeface="+mn-cs"/>
              </a:rPr>
              <a:t>Pattern making of clothes with this type of drape is presented in the topic of “Pattern making in the context of sustainability”.</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14</a:t>
            </a:fld>
            <a:endParaRPr lang="de-DE" altLang="en-US"/>
          </a:p>
        </p:txBody>
      </p:sp>
    </p:spTree>
    <p:extLst>
      <p:ext uri="{BB962C8B-B14F-4D97-AF65-F5344CB8AC3E}">
        <p14:creationId xmlns:p14="http://schemas.microsoft.com/office/powerpoint/2010/main" val="428288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i="0" kern="1200" dirty="0">
                <a:solidFill>
                  <a:schemeClr val="tx1"/>
                </a:solidFill>
                <a:latin typeface="+mn-lt"/>
                <a:ea typeface="+mn-ea"/>
                <a:cs typeface="+mn-cs"/>
              </a:rPr>
              <a:t>Pattern making of clothes with this type of drape is presented in the topic of “Pattern making in the context of sustainability”.</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15</a:t>
            </a:fld>
            <a:endParaRPr lang="de-DE" altLang="en-US"/>
          </a:p>
        </p:txBody>
      </p:sp>
    </p:spTree>
    <p:extLst>
      <p:ext uri="{BB962C8B-B14F-4D97-AF65-F5344CB8AC3E}">
        <p14:creationId xmlns:p14="http://schemas.microsoft.com/office/powerpoint/2010/main" val="314209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de-DE" sz="1200" dirty="0"/>
              <a:t>Kerry Taylor Auctions. </a:t>
            </a:r>
            <a:r>
              <a:rPr lang="en-US" dirty="0"/>
              <a:t>https://www.kerrytaylorauctions.com/auction/lot/73-a-mariano-fortuny-apricot-silk-peplos-gown/?lot=18556&amp;sd=1</a:t>
            </a: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16</a:t>
            </a:fld>
            <a:endParaRPr lang="de-DE" altLang="en-US"/>
          </a:p>
        </p:txBody>
      </p:sp>
    </p:spTree>
    <p:extLst>
      <p:ext uri="{BB962C8B-B14F-4D97-AF65-F5344CB8AC3E}">
        <p14:creationId xmlns:p14="http://schemas.microsoft.com/office/powerpoint/2010/main" val="229864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Caedini</a:t>
            </a:r>
            <a:r>
              <a:rPr lang="en-US" dirty="0"/>
              <a:t>, </a:t>
            </a:r>
            <a:r>
              <a:rPr lang="en-US" dirty="0" err="1"/>
              <a:t>Tiziana</a:t>
            </a:r>
            <a:r>
              <a:rPr lang="en-US" dirty="0"/>
              <a:t> (2020). Dior’s Bar Jacket: A Brief History. </a:t>
            </a:r>
            <a:r>
              <a:rPr lang="en-US" i="1" dirty="0"/>
              <a:t>Vogue</a:t>
            </a:r>
            <a:r>
              <a:rPr lang="en-US" dirty="0"/>
              <a:t>. https://www.vogue.com/article/christian-dior-bar-jacket-a-brief-history </a:t>
            </a: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17</a:t>
            </a:fld>
            <a:endParaRPr lang="de-DE" altLang="en-US"/>
          </a:p>
        </p:txBody>
      </p:sp>
    </p:spTree>
    <p:extLst>
      <p:ext uri="{BB962C8B-B14F-4D97-AF65-F5344CB8AC3E}">
        <p14:creationId xmlns:p14="http://schemas.microsoft.com/office/powerpoint/2010/main" val="3014123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19</a:t>
            </a:fld>
            <a:endParaRPr lang="de-DE" altLang="en-US"/>
          </a:p>
        </p:txBody>
      </p:sp>
    </p:spTree>
    <p:extLst>
      <p:ext uri="{BB962C8B-B14F-4D97-AF65-F5344CB8AC3E}">
        <p14:creationId xmlns:p14="http://schemas.microsoft.com/office/powerpoint/2010/main" val="96221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err="1">
                <a:solidFill>
                  <a:srgbClr val="000000"/>
                </a:solidFill>
                <a:latin typeface="+mn-lt"/>
                <a:cs typeface="Times New Roman" panose="02020603050405020304" pitchFamily="18" charset="0"/>
              </a:rPr>
              <a:t>Jirousek</a:t>
            </a:r>
            <a:r>
              <a:rPr lang="en-US" sz="1200" dirty="0">
                <a:solidFill>
                  <a:srgbClr val="000000"/>
                </a:solidFill>
                <a:latin typeface="+mn-lt"/>
                <a:cs typeface="Times New Roman" panose="02020603050405020304" pitchFamily="18" charset="0"/>
              </a:rPr>
              <a:t> Ch. (1995). </a:t>
            </a:r>
            <a:r>
              <a:rPr lang="en-US" sz="1200" i="1" dirty="0">
                <a:solidFill>
                  <a:srgbClr val="000000"/>
                </a:solidFill>
                <a:latin typeface="+mn-lt"/>
                <a:cs typeface="Times New Roman" panose="02020603050405020304" pitchFamily="18" charset="0"/>
              </a:rPr>
              <a:t>Art, Design and Visual Thinking</a:t>
            </a:r>
            <a:r>
              <a:rPr lang="en-US" sz="1200" dirty="0">
                <a:solidFill>
                  <a:srgbClr val="000000"/>
                </a:solidFill>
                <a:latin typeface="+mn-lt"/>
                <a:cs typeface="Times New Roman" panose="02020603050405020304" pitchFamily="18" charset="0"/>
              </a:rPr>
              <a:t>. Cornell University. </a:t>
            </a:r>
            <a:r>
              <a:rPr lang="en-US" sz="1200" dirty="0">
                <a:solidFill>
                  <a:srgbClr val="000000"/>
                </a:solidFill>
                <a:latin typeface="+mn-lt"/>
                <a:cs typeface="Times New Roman" panose="02020603050405020304" pitchFamily="18" charset="0"/>
                <a:hlinkClick r:id="rId3"/>
              </a:rPr>
              <a:t>http://char.txa.cornell.edu/</a:t>
            </a:r>
            <a:r>
              <a:rPr lang="en-US" sz="1200" dirty="0">
                <a:solidFill>
                  <a:srgbClr val="000000"/>
                </a:solidFill>
                <a:latin typeface="+mn-lt"/>
                <a:cs typeface="Times New Roman" panose="02020603050405020304" pitchFamily="18" charset="0"/>
              </a:rPr>
              <a:t> </a:t>
            </a:r>
          </a:p>
          <a:p>
            <a:endParaRPr lang="bg-BG"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35</a:t>
            </a:fld>
            <a:endParaRPr lang="de-DE" altLang="en-US"/>
          </a:p>
        </p:txBody>
      </p:sp>
    </p:spTree>
    <p:extLst>
      <p:ext uri="{BB962C8B-B14F-4D97-AF65-F5344CB8AC3E}">
        <p14:creationId xmlns:p14="http://schemas.microsoft.com/office/powerpoint/2010/main" val="2607642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mn-lt"/>
                <a:ea typeface="Times New Roman" panose="02020603050405020304" pitchFamily="18" charset="0"/>
                <a:cs typeface="Times New Roman" panose="02020603050405020304" pitchFamily="18" charset="0"/>
              </a:rPr>
              <a:t>The triangles in the tiling are presented in different </a:t>
            </a:r>
            <a:r>
              <a:rPr lang="en-GB" sz="1200" dirty="0" err="1">
                <a:solidFill>
                  <a:srgbClr val="000000"/>
                </a:solidFill>
                <a:latin typeface="+mn-lt"/>
                <a:ea typeface="Times New Roman" panose="02020603050405020304" pitchFamily="18" charset="0"/>
                <a:cs typeface="Times New Roman" panose="02020603050405020304" pitchFamily="18" charset="0"/>
              </a:rPr>
              <a:t>color</a:t>
            </a:r>
            <a:r>
              <a:rPr lang="en-GB" sz="1200" dirty="0">
                <a:solidFill>
                  <a:srgbClr val="000000"/>
                </a:solidFill>
                <a:latin typeface="+mn-lt"/>
                <a:ea typeface="Times New Roman" panose="02020603050405020304" pitchFamily="18" charset="0"/>
                <a:cs typeface="Times New Roman" panose="02020603050405020304" pitchFamily="18" charset="0"/>
              </a:rPr>
              <a:t> models: combinations of 2, 3 and 4 </a:t>
            </a:r>
            <a:r>
              <a:rPr lang="en-GB" sz="1200" dirty="0" err="1">
                <a:solidFill>
                  <a:srgbClr val="000000"/>
                </a:solidFill>
                <a:latin typeface="+mn-lt"/>
                <a:ea typeface="Times New Roman" panose="02020603050405020304" pitchFamily="18" charset="0"/>
                <a:cs typeface="Times New Roman" panose="02020603050405020304" pitchFamily="18" charset="0"/>
              </a:rPr>
              <a:t>colors</a:t>
            </a:r>
            <a:r>
              <a:rPr lang="en-GB" sz="1200" dirty="0">
                <a:solidFill>
                  <a:srgbClr val="000000"/>
                </a:solidFill>
                <a:latin typeface="+mn-lt"/>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46</a:t>
            </a:fld>
            <a:endParaRPr lang="de-DE" altLang="en-US"/>
          </a:p>
        </p:txBody>
      </p:sp>
    </p:spTree>
    <p:extLst>
      <p:ext uri="{BB962C8B-B14F-4D97-AF65-F5344CB8AC3E}">
        <p14:creationId xmlns:p14="http://schemas.microsoft.com/office/powerpoint/2010/main" val="2455945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55</a:t>
            </a:fld>
            <a:endParaRPr lang="de-DE" altLang="en-US"/>
          </a:p>
        </p:txBody>
      </p:sp>
    </p:spTree>
    <p:extLst>
      <p:ext uri="{BB962C8B-B14F-4D97-AF65-F5344CB8AC3E}">
        <p14:creationId xmlns:p14="http://schemas.microsoft.com/office/powerpoint/2010/main" val="2856495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64</a:t>
            </a:fld>
            <a:endParaRPr lang="de-DE" altLang="en-US"/>
          </a:p>
        </p:txBody>
      </p:sp>
    </p:spTree>
    <p:extLst>
      <p:ext uri="{BB962C8B-B14F-4D97-AF65-F5344CB8AC3E}">
        <p14:creationId xmlns:p14="http://schemas.microsoft.com/office/powerpoint/2010/main" val="662195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Arial" panose="020B0604020202020204" pitchFamily="34" charset="0"/>
              <a:buChar char="•"/>
              <a:defRPr/>
            </a:pPr>
            <a:r>
              <a:rPr lang="en-US" sz="1200" dirty="0" err="1">
                <a:solidFill>
                  <a:srgbClr val="000000"/>
                </a:solidFill>
                <a:latin typeface="+mn-lt"/>
                <a:cs typeface="Times New Roman" panose="02020603050405020304" pitchFamily="18" charset="0"/>
              </a:rPr>
              <a:t>Staniforth</a:t>
            </a:r>
            <a:r>
              <a:rPr lang="en-US" sz="1200" dirty="0">
                <a:solidFill>
                  <a:srgbClr val="000000"/>
                </a:solidFill>
                <a:latin typeface="+mn-lt"/>
                <a:cs typeface="Times New Roman" panose="02020603050405020304" pitchFamily="18" charset="0"/>
              </a:rPr>
              <a:t>, S. (2010). Slow Conservation. </a:t>
            </a:r>
            <a:r>
              <a:rPr lang="en-US" sz="1200" i="1" dirty="0">
                <a:solidFill>
                  <a:srgbClr val="000000"/>
                </a:solidFill>
                <a:latin typeface="+mn-lt"/>
                <a:cs typeface="Times New Roman" panose="02020603050405020304" pitchFamily="18" charset="0"/>
              </a:rPr>
              <a:t>Studies in Conservation </a:t>
            </a:r>
            <a:r>
              <a:rPr lang="en-US" sz="1200" dirty="0">
                <a:solidFill>
                  <a:srgbClr val="000000"/>
                </a:solidFill>
                <a:latin typeface="+mn-lt"/>
                <a:cs typeface="Times New Roman" panose="02020603050405020304" pitchFamily="18" charset="0"/>
              </a:rPr>
              <a:t>55 (2): 74-80. </a:t>
            </a:r>
            <a:r>
              <a:rPr lang="en-US" sz="1200" dirty="0">
                <a:solidFill>
                  <a:srgbClr val="000000"/>
                </a:solidFill>
                <a:latin typeface="+mn-lt"/>
                <a:cs typeface="Times New Roman" panose="02020603050405020304" pitchFamily="18" charset="0"/>
                <a:hlinkClick r:id="rId3"/>
              </a:rPr>
              <a:t>https://doi.org/10.1179/sic.2010.55.2.74</a:t>
            </a:r>
            <a:r>
              <a:rPr lang="en-US" sz="12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200" dirty="0">
                <a:solidFill>
                  <a:srgbClr val="000000"/>
                </a:solidFill>
                <a:latin typeface="+mn-lt"/>
                <a:ea typeface="Times New Roman" panose="02020603050405020304" pitchFamily="18" charset="0"/>
                <a:cs typeface="Times New Roman" panose="02020603050405020304" pitchFamily="18" charset="0"/>
              </a:rPr>
              <a:t>Marquis, Ch. (2021). What Does Slow Fashion ‘Actually’ Mean?. </a:t>
            </a:r>
            <a:r>
              <a:rPr lang="en-US" sz="1200" i="1" dirty="0">
                <a:solidFill>
                  <a:srgbClr val="000000"/>
                </a:solidFill>
                <a:latin typeface="+mn-lt"/>
                <a:ea typeface="Times New Roman" panose="02020603050405020304" pitchFamily="18" charset="0"/>
                <a:cs typeface="Times New Roman" panose="02020603050405020304" pitchFamily="18" charset="0"/>
              </a:rPr>
              <a:t>Forbes</a:t>
            </a:r>
            <a:r>
              <a:rPr lang="en-US" sz="1200" dirty="0">
                <a:solidFill>
                  <a:srgbClr val="000000"/>
                </a:solidFill>
                <a:latin typeface="+mn-lt"/>
                <a:ea typeface="Times New Roman" panose="02020603050405020304" pitchFamily="18" charset="0"/>
                <a:cs typeface="Times New Roman" panose="02020603050405020304" pitchFamily="18" charset="0"/>
              </a:rPr>
              <a:t>. </a:t>
            </a:r>
            <a:r>
              <a:rPr lang="en-US" sz="1200" dirty="0">
                <a:solidFill>
                  <a:srgbClr val="000000"/>
                </a:solidFill>
                <a:latin typeface="+mn-lt"/>
                <a:ea typeface="Times New Roman" panose="02020603050405020304" pitchFamily="18" charset="0"/>
                <a:cs typeface="Times New Roman" panose="02020603050405020304" pitchFamily="18" charset="0"/>
                <a:hlinkClick r:id="rId4"/>
              </a:rPr>
              <a:t>https://www.forbes.com/sites/christophermarquis/2021/05/14/what-does-slow-fashion-actually-mean/?sh=63114e1273b4</a:t>
            </a:r>
            <a:r>
              <a:rPr lang="en-US" sz="12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200" dirty="0">
                <a:solidFill>
                  <a:srgbClr val="000000"/>
                </a:solidFill>
                <a:latin typeface="+mn-lt"/>
                <a:ea typeface="Times New Roman" panose="02020603050405020304" pitchFamily="18" charset="0"/>
                <a:cs typeface="Times New Roman" panose="02020603050405020304" pitchFamily="18" charset="0"/>
              </a:rPr>
              <a:t>Clark, H. (2008). SLOW + FASHION – an Oxymoron – or a Promise for the Future …?. </a:t>
            </a:r>
            <a:r>
              <a:rPr lang="en-US" sz="1200" i="1" dirty="0">
                <a:solidFill>
                  <a:srgbClr val="000000"/>
                </a:solidFill>
                <a:latin typeface="+mn-lt"/>
                <a:ea typeface="Times New Roman" panose="02020603050405020304" pitchFamily="18" charset="0"/>
                <a:cs typeface="Times New Roman" panose="02020603050405020304" pitchFamily="18" charset="0"/>
              </a:rPr>
              <a:t>Fashion Theory</a:t>
            </a:r>
            <a:r>
              <a:rPr lang="en-US" sz="1200" dirty="0">
                <a:solidFill>
                  <a:srgbClr val="000000"/>
                </a:solidFill>
                <a:latin typeface="+mn-lt"/>
                <a:ea typeface="Times New Roman" panose="02020603050405020304" pitchFamily="18" charset="0"/>
                <a:cs typeface="Times New Roman" panose="02020603050405020304" pitchFamily="18" charset="0"/>
              </a:rPr>
              <a:t> 12 (4): 427–446</a:t>
            </a:r>
          </a:p>
          <a:p>
            <a:pPr marL="342900" indent="-342900" algn="just">
              <a:buFont typeface="Arial" panose="020B0604020202020204" pitchFamily="34" charset="0"/>
              <a:buChar char="•"/>
              <a:defRPr/>
            </a:pPr>
            <a:r>
              <a:rPr lang="en-US" sz="1200" dirty="0" err="1">
                <a:solidFill>
                  <a:srgbClr val="000000"/>
                </a:solidFill>
                <a:latin typeface="+mn-lt"/>
                <a:ea typeface="Times New Roman" panose="02020603050405020304" pitchFamily="18" charset="0"/>
                <a:cs typeface="Times New Roman" panose="02020603050405020304" pitchFamily="18" charset="0"/>
              </a:rPr>
              <a:t>Kuusk</a:t>
            </a:r>
            <a:r>
              <a:rPr lang="en-US" sz="1200" dirty="0">
                <a:solidFill>
                  <a:srgbClr val="000000"/>
                </a:solidFill>
                <a:latin typeface="+mn-lt"/>
                <a:ea typeface="Times New Roman" panose="02020603050405020304" pitchFamily="18" charset="0"/>
                <a:cs typeface="Times New Roman" panose="02020603050405020304" pitchFamily="18" charset="0"/>
              </a:rPr>
              <a:t>, K., </a:t>
            </a:r>
            <a:r>
              <a:rPr lang="en-US" sz="1200" dirty="0" err="1">
                <a:solidFill>
                  <a:srgbClr val="000000"/>
                </a:solidFill>
                <a:latin typeface="+mn-lt"/>
                <a:ea typeface="Times New Roman" panose="02020603050405020304" pitchFamily="18" charset="0"/>
                <a:cs typeface="Times New Roman" panose="02020603050405020304" pitchFamily="18" charset="0"/>
              </a:rPr>
              <a:t>Tomico</a:t>
            </a:r>
            <a:r>
              <a:rPr lang="en-US" sz="1200" dirty="0">
                <a:solidFill>
                  <a:srgbClr val="000000"/>
                </a:solidFill>
                <a:latin typeface="+mn-lt"/>
                <a:ea typeface="Times New Roman" panose="02020603050405020304" pitchFamily="18" charset="0"/>
                <a:cs typeface="Times New Roman" panose="02020603050405020304" pitchFamily="18" charset="0"/>
              </a:rPr>
              <a:t>, O., </a:t>
            </a:r>
            <a:r>
              <a:rPr lang="en-US" sz="1200" dirty="0" err="1">
                <a:solidFill>
                  <a:srgbClr val="000000"/>
                </a:solidFill>
                <a:latin typeface="+mn-lt"/>
                <a:ea typeface="Times New Roman" panose="02020603050405020304" pitchFamily="18" charset="0"/>
                <a:cs typeface="Times New Roman" panose="02020603050405020304" pitchFamily="18" charset="0"/>
              </a:rPr>
              <a:t>Langereis</a:t>
            </a:r>
            <a:r>
              <a:rPr lang="en-US" sz="1200" dirty="0">
                <a:solidFill>
                  <a:srgbClr val="000000"/>
                </a:solidFill>
                <a:latin typeface="+mn-lt"/>
                <a:ea typeface="Times New Roman" panose="02020603050405020304" pitchFamily="18" charset="0"/>
                <a:cs typeface="Times New Roman" panose="02020603050405020304" pitchFamily="18" charset="0"/>
              </a:rPr>
              <a:t>, G., </a:t>
            </a:r>
            <a:r>
              <a:rPr lang="en-US" sz="1200" dirty="0" err="1">
                <a:solidFill>
                  <a:srgbClr val="000000"/>
                </a:solidFill>
                <a:latin typeface="+mn-lt"/>
                <a:ea typeface="Times New Roman" panose="02020603050405020304" pitchFamily="18" charset="0"/>
                <a:cs typeface="Times New Roman" panose="02020603050405020304" pitchFamily="18" charset="0"/>
              </a:rPr>
              <a:t>Wensveen</a:t>
            </a:r>
            <a:r>
              <a:rPr lang="en-US" sz="1200" dirty="0">
                <a:solidFill>
                  <a:srgbClr val="000000"/>
                </a:solidFill>
                <a:latin typeface="+mn-lt"/>
                <a:ea typeface="Times New Roman" panose="02020603050405020304" pitchFamily="18" charset="0"/>
                <a:cs typeface="Times New Roman" panose="02020603050405020304" pitchFamily="18" charset="0"/>
              </a:rPr>
              <a:t>, S. (2012). Crafting smart textiles – a meaningful way towards societal sustainability in the fashion field?. </a:t>
            </a:r>
            <a:r>
              <a:rPr lang="en-US" sz="1200" i="1" dirty="0">
                <a:solidFill>
                  <a:srgbClr val="000000"/>
                </a:solidFill>
                <a:latin typeface="+mn-lt"/>
                <a:ea typeface="Times New Roman" panose="02020603050405020304" pitchFamily="18" charset="0"/>
                <a:cs typeface="Times New Roman" panose="02020603050405020304" pitchFamily="18" charset="0"/>
              </a:rPr>
              <a:t>The Nordic Textile Journal</a:t>
            </a:r>
            <a:r>
              <a:rPr lang="en-US" sz="1200" dirty="0">
                <a:solidFill>
                  <a:srgbClr val="000000"/>
                </a:solidFill>
                <a:latin typeface="+mn-lt"/>
                <a:ea typeface="Times New Roman" panose="02020603050405020304" pitchFamily="18" charset="0"/>
                <a:cs typeface="Times New Roman" panose="02020603050405020304" pitchFamily="18" charset="0"/>
              </a:rPr>
              <a:t> 1: 6–15. </a:t>
            </a:r>
            <a:r>
              <a:rPr lang="en-US" sz="1200" dirty="0">
                <a:solidFill>
                  <a:srgbClr val="000000"/>
                </a:solidFill>
                <a:latin typeface="+mn-lt"/>
                <a:ea typeface="Times New Roman" panose="02020603050405020304" pitchFamily="18" charset="0"/>
                <a:cs typeface="Times New Roman" panose="02020603050405020304" pitchFamily="18" charset="0"/>
                <a:hlinkClick r:id="rId5"/>
              </a:rPr>
              <a:t>http://hb.diva-portal.org/smash/get/diva2:869634/FULLTEXT01.pdf</a:t>
            </a:r>
            <a:r>
              <a:rPr lang="en-US" sz="1200" dirty="0">
                <a:solidFill>
                  <a:srgbClr val="000000"/>
                </a:solidFill>
                <a:latin typeface="+mn-lt"/>
                <a:ea typeface="Times New Roman" panose="02020603050405020304" pitchFamily="18" charset="0"/>
                <a:cs typeface="Times New Roman" panose="02020603050405020304" pitchFamily="18" charset="0"/>
              </a:rPr>
              <a:t> </a:t>
            </a:r>
          </a:p>
          <a:p>
            <a:endParaRPr lang="bg-BG"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3</a:t>
            </a:fld>
            <a:endParaRPr lang="de-DE" altLang="en-US"/>
          </a:p>
        </p:txBody>
      </p:sp>
    </p:spTree>
    <p:extLst>
      <p:ext uri="{BB962C8B-B14F-4D97-AF65-F5344CB8AC3E}">
        <p14:creationId xmlns:p14="http://schemas.microsoft.com/office/powerpoint/2010/main" val="323989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65</a:t>
            </a:fld>
            <a:endParaRPr lang="de-DE" altLang="en-US"/>
          </a:p>
        </p:txBody>
      </p:sp>
    </p:spTree>
    <p:extLst>
      <p:ext uri="{BB962C8B-B14F-4D97-AF65-F5344CB8AC3E}">
        <p14:creationId xmlns:p14="http://schemas.microsoft.com/office/powerpoint/2010/main" val="1072258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68</a:t>
            </a:fld>
            <a:endParaRPr lang="de-DE" altLang="en-US"/>
          </a:p>
        </p:txBody>
      </p:sp>
    </p:spTree>
    <p:extLst>
      <p:ext uri="{BB962C8B-B14F-4D97-AF65-F5344CB8AC3E}">
        <p14:creationId xmlns:p14="http://schemas.microsoft.com/office/powerpoint/2010/main" val="311080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70</a:t>
            </a:fld>
            <a:endParaRPr lang="de-DE" altLang="en-US"/>
          </a:p>
        </p:txBody>
      </p:sp>
    </p:spTree>
    <p:extLst>
      <p:ext uri="{BB962C8B-B14F-4D97-AF65-F5344CB8AC3E}">
        <p14:creationId xmlns:p14="http://schemas.microsoft.com/office/powerpoint/2010/main" val="182606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“Delphos” evening dress by Mariano </a:t>
            </a:r>
            <a:r>
              <a:rPr lang="en-US" dirty="0" err="1"/>
              <a:t>Fortuny</a:t>
            </a:r>
            <a:r>
              <a:rPr lang="en-US" dirty="0"/>
              <a:t>, 1910-1920. Museum of Applied Arts &amp; Sciences. https://collection.maas.museum/object/169168</a:t>
            </a: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6</a:t>
            </a:fld>
            <a:endParaRPr lang="de-DE" altLang="en-US"/>
          </a:p>
        </p:txBody>
      </p:sp>
    </p:spTree>
    <p:extLst>
      <p:ext uri="{BB962C8B-B14F-4D97-AF65-F5344CB8AC3E}">
        <p14:creationId xmlns:p14="http://schemas.microsoft.com/office/powerpoint/2010/main" val="1111296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Bereznak</a:t>
            </a:r>
            <a:r>
              <a:rPr lang="en-US" dirty="0"/>
              <a:t>, Alyssa (2012). Photos: The Favorite Fashion Designer of *Downton Abbey’*s Lady Mary, Madeleine </a:t>
            </a:r>
            <a:r>
              <a:rPr lang="en-US" dirty="0" err="1"/>
              <a:t>Vionnet</a:t>
            </a:r>
            <a:r>
              <a:rPr lang="en-US" dirty="0"/>
              <a:t>. Vanity Fair. https://www.vanityfair.com/hollywood/2012/11/downton-abbey-lady-mary-vionnet?epik=dj0yJnU9dzdtOGQtdnBkRzNhZWl6NXNzUkRlLVRaeTd0NUd2cVUmcD0wJm49VDlxeVpCY1BENmFKbFBVaUk0aGdyUSZ0PUFBQUFBR0luVFNr</a:t>
            </a:r>
          </a:p>
          <a:p>
            <a:pPr marL="171450" indent="-171450">
              <a:buFont typeface="Arial" panose="020B0604020202020204" pitchFamily="34" charset="0"/>
              <a:buChar char="•"/>
            </a:pPr>
            <a:r>
              <a:rPr lang="en-US" dirty="0"/>
              <a:t>Queen of the bias cut. Design086-Blog. https://design086-blog.tumblr.com/post/3434557161/queen-of-the-bias-cut-history</a:t>
            </a: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7</a:t>
            </a:fld>
            <a:endParaRPr lang="de-DE" altLang="en-US"/>
          </a:p>
        </p:txBody>
      </p:sp>
    </p:spTree>
    <p:extLst>
      <p:ext uri="{BB962C8B-B14F-4D97-AF65-F5344CB8AC3E}">
        <p14:creationId xmlns:p14="http://schemas.microsoft.com/office/powerpoint/2010/main" val="1463826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a:t>Gerakiti</a:t>
            </a:r>
            <a:r>
              <a:rPr lang="en-US" dirty="0"/>
              <a:t>, </a:t>
            </a:r>
            <a:r>
              <a:rPr lang="en-US" dirty="0" err="1"/>
              <a:t>Errika</a:t>
            </a:r>
            <a:r>
              <a:rPr lang="en-US" dirty="0"/>
              <a:t> (2021). Madame </a:t>
            </a:r>
            <a:r>
              <a:rPr lang="en-US" dirty="0" err="1"/>
              <a:t>Grès</a:t>
            </a:r>
            <a:r>
              <a:rPr lang="en-US" dirty="0"/>
              <a:t>, The Sphinx of Fashion. </a:t>
            </a:r>
            <a:r>
              <a:rPr lang="en-US" i="1" dirty="0"/>
              <a:t>Daily Art Magazine</a:t>
            </a:r>
            <a:r>
              <a:rPr lang="en-US" dirty="0"/>
              <a:t>. https://www.dailyartmagazine.com/madame-gres-the-sphinx-of-fashion/</a:t>
            </a:r>
          </a:p>
          <a:p>
            <a:pPr marL="171450" indent="-171450">
              <a:buFont typeface="Arial" panose="020B0604020202020204" pitchFamily="34" charset="0"/>
              <a:buChar char="•"/>
            </a:pPr>
            <a:r>
              <a:rPr lang="en-US" i="0" dirty="0">
                <a:latin typeface="+mn-lt"/>
              </a:rPr>
              <a:t>Robert </a:t>
            </a:r>
            <a:r>
              <a:rPr lang="en-US" i="0" dirty="0" err="1">
                <a:latin typeface="+mn-lt"/>
              </a:rPr>
              <a:t>Doisneau</a:t>
            </a:r>
            <a:r>
              <a:rPr lang="en-US" i="0" dirty="0">
                <a:latin typeface="+mn-lt"/>
              </a:rPr>
              <a:t> Retrospective. http://blog.ricecracker.net/2011/09/07/robert-doisneau-retrospective/</a:t>
            </a:r>
          </a:p>
          <a:p>
            <a:pPr marL="171450" indent="-171450">
              <a:buFont typeface="Arial" panose="020B0604020202020204" pitchFamily="34" charset="0"/>
              <a:buChar char="•"/>
            </a:pPr>
            <a:r>
              <a:rPr lang="en-US" i="0" dirty="0">
                <a:latin typeface="+mn-lt"/>
              </a:rPr>
              <a:t>Phelan, Hayley (2012). 25 Women Designers Who Changed Fashion Forever. </a:t>
            </a:r>
            <a:r>
              <a:rPr lang="en-US" i="1" dirty="0">
                <a:latin typeface="+mn-lt"/>
              </a:rPr>
              <a:t>Fashionista</a:t>
            </a:r>
            <a:r>
              <a:rPr lang="en-US" i="0" dirty="0">
                <a:latin typeface="+mn-lt"/>
              </a:rPr>
              <a:t>. https://fashionista.com/2012/05/25-of-the-most-influential-female-designers-that-changed-fashion-forever#9</a:t>
            </a:r>
          </a:p>
          <a:p>
            <a:pPr marL="171450" indent="-171450">
              <a:buFont typeface="Arial" panose="020B0604020202020204" pitchFamily="34" charset="0"/>
              <a:buChar char="•"/>
            </a:pPr>
            <a:r>
              <a:rPr lang="en-US" b="0" i="0" dirty="0">
                <a:solidFill>
                  <a:srgbClr val="202122"/>
                </a:solidFill>
                <a:effectLst/>
                <a:latin typeface="+mn-lt"/>
              </a:rPr>
              <a:t>Rose, Cynthia (2011). </a:t>
            </a:r>
            <a:r>
              <a:rPr lang="en-US" b="0" i="1" dirty="0">
                <a:solidFill>
                  <a:srgbClr val="202122"/>
                </a:solidFill>
                <a:effectLst/>
                <a:latin typeface="+mn-lt"/>
              </a:rPr>
              <a:t>Finding Fidelity within the Fashion House</a:t>
            </a:r>
            <a:r>
              <a:rPr lang="en-US" b="0" i="0" dirty="0">
                <a:solidFill>
                  <a:srgbClr val="202122"/>
                </a:solidFill>
                <a:effectLst/>
                <a:latin typeface="+mn-lt"/>
              </a:rPr>
              <a:t>. Crafts</a:t>
            </a: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8</a:t>
            </a:fld>
            <a:endParaRPr lang="de-DE" altLang="en-US"/>
          </a:p>
        </p:txBody>
      </p:sp>
    </p:spTree>
    <p:extLst>
      <p:ext uri="{BB962C8B-B14F-4D97-AF65-F5344CB8AC3E}">
        <p14:creationId xmlns:p14="http://schemas.microsoft.com/office/powerpoint/2010/main" val="1157160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9</a:t>
            </a:fld>
            <a:endParaRPr lang="de-DE" altLang="en-US"/>
          </a:p>
        </p:txBody>
      </p:sp>
    </p:spTree>
    <p:extLst>
      <p:ext uri="{BB962C8B-B14F-4D97-AF65-F5344CB8AC3E}">
        <p14:creationId xmlns:p14="http://schemas.microsoft.com/office/powerpoint/2010/main" val="178222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i="0" kern="1200" dirty="0">
                <a:solidFill>
                  <a:schemeClr val="tx1"/>
                </a:solidFill>
                <a:latin typeface="+mn-lt"/>
                <a:ea typeface="+mn-ea"/>
                <a:cs typeface="+mn-cs"/>
              </a:rPr>
              <a:t>The draped neckline, named Greek neckline, is the most popular free drape. Pattern making of clothes with this type of drape is presented in the topic of “Pattern making in the context of sustainability”.</a:t>
            </a: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10</a:t>
            </a:fld>
            <a:endParaRPr lang="de-DE" altLang="en-US"/>
          </a:p>
        </p:txBody>
      </p:sp>
    </p:spTree>
    <p:extLst>
      <p:ext uri="{BB962C8B-B14F-4D97-AF65-F5344CB8AC3E}">
        <p14:creationId xmlns:p14="http://schemas.microsoft.com/office/powerpoint/2010/main" val="200531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i="0" kern="1200" dirty="0">
                <a:solidFill>
                  <a:schemeClr val="tx1"/>
                </a:solidFill>
                <a:latin typeface="+mn-lt"/>
                <a:ea typeface="+mn-ea"/>
                <a:cs typeface="+mn-cs"/>
              </a:rPr>
              <a:t>Pattern making of clothes with this type of drape is presented in the topic of “Pattern making in the context of sustainability”.</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11</a:t>
            </a:fld>
            <a:endParaRPr lang="de-DE" altLang="en-US"/>
          </a:p>
        </p:txBody>
      </p:sp>
    </p:spTree>
    <p:extLst>
      <p:ext uri="{BB962C8B-B14F-4D97-AF65-F5344CB8AC3E}">
        <p14:creationId xmlns:p14="http://schemas.microsoft.com/office/powerpoint/2010/main" val="3387875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i="0" kern="1200" dirty="0">
                <a:solidFill>
                  <a:schemeClr val="tx1"/>
                </a:solidFill>
                <a:latin typeface="+mn-lt"/>
                <a:ea typeface="+mn-ea"/>
                <a:cs typeface="+mn-cs"/>
              </a:rPr>
              <a:t>Pattern making of clothes with this type of drape is presented in the topic of “Pattern making in the context of sustainability”.</a:t>
            </a:r>
          </a:p>
          <a:p>
            <a:pPr marL="0" indent="0">
              <a:buFont typeface="Arial" panose="020B0604020202020204" pitchFamily="34" charset="0"/>
              <a:buNone/>
            </a:pPr>
            <a:endParaRPr lang="en-US" i="0" dirty="0">
              <a:latin typeface="+mn-lt"/>
            </a:endParaRPr>
          </a:p>
        </p:txBody>
      </p:sp>
      <p:sp>
        <p:nvSpPr>
          <p:cNvPr id="4" name="Slide Number Placeholder 3"/>
          <p:cNvSpPr>
            <a:spLocks noGrp="1"/>
          </p:cNvSpPr>
          <p:nvPr>
            <p:ph type="sldNum" sz="quarter" idx="5"/>
          </p:nvPr>
        </p:nvSpPr>
        <p:spPr/>
        <p:txBody>
          <a:bodyPr/>
          <a:lstStyle/>
          <a:p>
            <a:pPr>
              <a:defRPr/>
            </a:pPr>
            <a:fld id="{606FEEA0-B5C8-41F7-BEC5-618E0973717A}" type="slidenum">
              <a:rPr lang="de-DE" altLang="en-US" smtClean="0"/>
              <a:pPr>
                <a:defRPr/>
              </a:pPr>
              <a:t>12</a:t>
            </a:fld>
            <a:endParaRPr lang="de-DE" altLang="en-US"/>
          </a:p>
        </p:txBody>
      </p:sp>
    </p:spTree>
    <p:extLst>
      <p:ext uri="{BB962C8B-B14F-4D97-AF65-F5344CB8AC3E}">
        <p14:creationId xmlns:p14="http://schemas.microsoft.com/office/powerpoint/2010/main" val="418766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a:extLst>
              <a:ext uri="{FF2B5EF4-FFF2-40B4-BE49-F238E27FC236}">
                <a16:creationId xmlns:a16="http://schemas.microsoft.com/office/drawing/2014/main" id="{77D8D17E-151D-4602-80A9-1FC253437DBD}"/>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DD1B16F6-D6A7-420C-9850-FE66FA985BE8}"/>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BF4C9BF1-0BE5-46EC-98EA-45C6E55E156C}"/>
              </a:ext>
            </a:extLst>
          </p:cNvPr>
          <p:cNvSpPr>
            <a:spLocks noGrp="1"/>
          </p:cNvSpPr>
          <p:nvPr>
            <p:ph type="sldNum" sz="quarter" idx="12"/>
          </p:nvPr>
        </p:nvSpPr>
        <p:spPr>
          <a:xfrm>
            <a:off x="5292725" y="4767263"/>
            <a:ext cx="2057400" cy="274637"/>
          </a:xfrm>
        </p:spPr>
        <p:txBody>
          <a:bodyPr/>
          <a:lstStyle>
            <a:lvl1pPr>
              <a:defRPr/>
            </a:lvl1pPr>
          </a:lstStyle>
          <a:p>
            <a:pPr>
              <a:defRPr/>
            </a:pPr>
            <a:fld id="{7F9DFF0C-1365-4317-9FF9-24AEC41B334C}" type="slidenum">
              <a:rPr lang="de-DE" altLang="de-DE"/>
              <a:pPr>
                <a:defRPr/>
              </a:pPr>
              <a:t>‹#›</a:t>
            </a:fld>
            <a:endParaRPr lang="de-DE" altLang="de-DE"/>
          </a:p>
        </p:txBody>
      </p:sp>
    </p:spTree>
    <p:extLst>
      <p:ext uri="{BB962C8B-B14F-4D97-AF65-F5344CB8AC3E}">
        <p14:creationId xmlns:p14="http://schemas.microsoft.com/office/powerpoint/2010/main" val="45115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1F0E25C0-AC8B-4F81-852F-B9D8DADF8240}"/>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B80559A9-EBB3-4A41-872B-C48F379E206E}"/>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EF6670C9-449C-47E0-8C39-9E783965233D}"/>
              </a:ext>
            </a:extLst>
          </p:cNvPr>
          <p:cNvSpPr>
            <a:spLocks noGrp="1"/>
          </p:cNvSpPr>
          <p:nvPr>
            <p:ph type="sldNum" sz="quarter" idx="12"/>
          </p:nvPr>
        </p:nvSpPr>
        <p:spPr/>
        <p:txBody>
          <a:bodyPr/>
          <a:lstStyle>
            <a:lvl1pPr>
              <a:defRPr/>
            </a:lvl1pPr>
          </a:lstStyle>
          <a:p>
            <a:pPr>
              <a:defRPr/>
            </a:pPr>
            <a:fld id="{EA7357C8-9AE4-4C4C-8CCD-B2986387400E}" type="slidenum">
              <a:rPr lang="de-DE" altLang="de-DE"/>
              <a:pPr>
                <a:defRPr/>
              </a:pPr>
              <a:t>‹#›</a:t>
            </a:fld>
            <a:endParaRPr lang="de-DE" altLang="de-DE"/>
          </a:p>
        </p:txBody>
      </p:sp>
    </p:spTree>
    <p:extLst>
      <p:ext uri="{BB962C8B-B14F-4D97-AF65-F5344CB8AC3E}">
        <p14:creationId xmlns:p14="http://schemas.microsoft.com/office/powerpoint/2010/main" val="28429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1DC59D63-2A69-429F-A8BC-8F4DE63E94EA}"/>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22FA24E8-DF49-4D1D-B789-F846D5504C7B}"/>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3AD44ED2-FCFC-4047-BC4D-8F553DCCB26B}"/>
              </a:ext>
            </a:extLst>
          </p:cNvPr>
          <p:cNvSpPr>
            <a:spLocks noGrp="1"/>
          </p:cNvSpPr>
          <p:nvPr>
            <p:ph type="sldNum" sz="quarter" idx="12"/>
          </p:nvPr>
        </p:nvSpPr>
        <p:spPr/>
        <p:txBody>
          <a:bodyPr/>
          <a:lstStyle>
            <a:lvl1pPr>
              <a:defRPr/>
            </a:lvl1pPr>
          </a:lstStyle>
          <a:p>
            <a:pPr>
              <a:defRPr/>
            </a:pPr>
            <a:fld id="{1013D012-3B53-47AD-990A-1CF23AF4EE85}" type="slidenum">
              <a:rPr lang="de-DE" altLang="de-DE"/>
              <a:pPr>
                <a:defRPr/>
              </a:pPr>
              <a:t>‹#›</a:t>
            </a:fld>
            <a:endParaRPr lang="de-DE" altLang="de-DE"/>
          </a:p>
        </p:txBody>
      </p:sp>
    </p:spTree>
    <p:extLst>
      <p:ext uri="{BB962C8B-B14F-4D97-AF65-F5344CB8AC3E}">
        <p14:creationId xmlns:p14="http://schemas.microsoft.com/office/powerpoint/2010/main" val="4290667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B476AFB0-292B-4F35-957E-1FA0B9019B21}"/>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CFC1E7F8-6004-4A39-91D8-9B35EA39210A}"/>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145DB252-469A-489C-A8BE-132EC8167FB9}"/>
              </a:ext>
            </a:extLst>
          </p:cNvPr>
          <p:cNvSpPr>
            <a:spLocks noGrp="1"/>
          </p:cNvSpPr>
          <p:nvPr>
            <p:ph type="sldNum" sz="quarter" idx="12"/>
          </p:nvPr>
        </p:nvSpPr>
        <p:spPr/>
        <p:txBody>
          <a:bodyPr/>
          <a:lstStyle>
            <a:lvl1pPr>
              <a:defRPr/>
            </a:lvl1pPr>
          </a:lstStyle>
          <a:p>
            <a:pPr>
              <a:defRPr/>
            </a:pPr>
            <a:fld id="{5E3C660F-7C21-4FDD-9FC9-6BE465DE33EF}" type="slidenum">
              <a:rPr lang="de-DE" altLang="de-DE"/>
              <a:pPr>
                <a:defRPr/>
              </a:pPr>
              <a:t>‹#›</a:t>
            </a:fld>
            <a:endParaRPr lang="de-DE" altLang="de-DE"/>
          </a:p>
        </p:txBody>
      </p:sp>
    </p:spTree>
    <p:extLst>
      <p:ext uri="{BB962C8B-B14F-4D97-AF65-F5344CB8AC3E}">
        <p14:creationId xmlns:p14="http://schemas.microsoft.com/office/powerpoint/2010/main" val="190111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a:extLst>
              <a:ext uri="{FF2B5EF4-FFF2-40B4-BE49-F238E27FC236}">
                <a16:creationId xmlns:a16="http://schemas.microsoft.com/office/drawing/2014/main" id="{120A1FA6-ADAD-46DA-800A-FB3EFE4CE3A1}"/>
              </a:ext>
            </a:extLst>
          </p:cNvPr>
          <p:cNvSpPr>
            <a:spLocks noGrp="1"/>
          </p:cNvSpPr>
          <p:nvPr>
            <p:ph type="dt" sz="half" idx="10"/>
          </p:nvPr>
        </p:nvSpPr>
        <p:spPr/>
        <p:txBody>
          <a:bodyPr/>
          <a:lstStyle>
            <a:lvl1pPr>
              <a:defRPr/>
            </a:lvl1pPr>
          </a:lstStyle>
          <a:p>
            <a:pPr>
              <a:defRPr/>
            </a:pPr>
            <a:endParaRPr lang="de-DE" altLang="de-DE"/>
          </a:p>
        </p:txBody>
      </p:sp>
      <p:sp>
        <p:nvSpPr>
          <p:cNvPr id="5" name="Footer Placeholder 4">
            <a:extLst>
              <a:ext uri="{FF2B5EF4-FFF2-40B4-BE49-F238E27FC236}">
                <a16:creationId xmlns:a16="http://schemas.microsoft.com/office/drawing/2014/main" id="{FD6D19B6-0ED0-45C0-BE66-BA0A45CBEBB0}"/>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907F6A12-C9F9-494C-9008-D132F6CA76C1}"/>
              </a:ext>
            </a:extLst>
          </p:cNvPr>
          <p:cNvSpPr>
            <a:spLocks noGrp="1"/>
          </p:cNvSpPr>
          <p:nvPr>
            <p:ph type="sldNum" sz="quarter" idx="12"/>
          </p:nvPr>
        </p:nvSpPr>
        <p:spPr/>
        <p:txBody>
          <a:bodyPr/>
          <a:lstStyle>
            <a:lvl1pPr>
              <a:defRPr/>
            </a:lvl1pPr>
          </a:lstStyle>
          <a:p>
            <a:pPr>
              <a:defRPr/>
            </a:pPr>
            <a:fld id="{72219B45-7221-4424-9816-B2ED7C849E6B}" type="slidenum">
              <a:rPr lang="de-DE" altLang="de-DE"/>
              <a:pPr>
                <a:defRPr/>
              </a:pPr>
              <a:t>‹#›</a:t>
            </a:fld>
            <a:endParaRPr lang="de-DE" altLang="de-DE"/>
          </a:p>
        </p:txBody>
      </p:sp>
    </p:spTree>
    <p:extLst>
      <p:ext uri="{BB962C8B-B14F-4D97-AF65-F5344CB8AC3E}">
        <p14:creationId xmlns:p14="http://schemas.microsoft.com/office/powerpoint/2010/main" val="164762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8D30F717-EC8E-4353-969B-98E2D248CAEB}"/>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678D742C-C8E1-4F3A-A866-44CB7B8DC95F}"/>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3BD833DB-19F9-494D-8122-125727B6D871}"/>
              </a:ext>
            </a:extLst>
          </p:cNvPr>
          <p:cNvSpPr>
            <a:spLocks noGrp="1"/>
          </p:cNvSpPr>
          <p:nvPr>
            <p:ph type="sldNum" sz="quarter" idx="12"/>
          </p:nvPr>
        </p:nvSpPr>
        <p:spPr/>
        <p:txBody>
          <a:bodyPr/>
          <a:lstStyle>
            <a:lvl1pPr>
              <a:defRPr/>
            </a:lvl1pPr>
          </a:lstStyle>
          <a:p>
            <a:pPr>
              <a:defRPr/>
            </a:pPr>
            <a:fld id="{D6C4082C-3EBA-4FA9-8801-1EF661BC48C9}" type="slidenum">
              <a:rPr lang="de-DE" altLang="de-DE"/>
              <a:pPr>
                <a:defRPr/>
              </a:pPr>
              <a:t>‹#›</a:t>
            </a:fld>
            <a:endParaRPr lang="de-DE" altLang="de-DE"/>
          </a:p>
        </p:txBody>
      </p:sp>
    </p:spTree>
    <p:extLst>
      <p:ext uri="{BB962C8B-B14F-4D97-AF65-F5344CB8AC3E}">
        <p14:creationId xmlns:p14="http://schemas.microsoft.com/office/powerpoint/2010/main" val="342868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a:extLst>
              <a:ext uri="{FF2B5EF4-FFF2-40B4-BE49-F238E27FC236}">
                <a16:creationId xmlns:a16="http://schemas.microsoft.com/office/drawing/2014/main" id="{A9DE583A-0E4E-44ED-8EEC-D7D9F58C3D05}"/>
              </a:ext>
            </a:extLst>
          </p:cNvPr>
          <p:cNvSpPr>
            <a:spLocks noGrp="1"/>
          </p:cNvSpPr>
          <p:nvPr>
            <p:ph type="dt" sz="half" idx="10"/>
          </p:nvPr>
        </p:nvSpPr>
        <p:spPr/>
        <p:txBody>
          <a:bodyPr/>
          <a:lstStyle>
            <a:lvl1pPr>
              <a:defRPr/>
            </a:lvl1pPr>
          </a:lstStyle>
          <a:p>
            <a:pPr>
              <a:defRPr/>
            </a:pPr>
            <a:endParaRPr lang="de-DE" altLang="de-DE"/>
          </a:p>
        </p:txBody>
      </p:sp>
      <p:sp>
        <p:nvSpPr>
          <p:cNvPr id="8" name="Footer Placeholder 7">
            <a:extLst>
              <a:ext uri="{FF2B5EF4-FFF2-40B4-BE49-F238E27FC236}">
                <a16:creationId xmlns:a16="http://schemas.microsoft.com/office/drawing/2014/main" id="{2CBBD015-D970-43A2-A170-7F87B4D9ADCF}"/>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9" name="Slide Number Placeholder 8">
            <a:extLst>
              <a:ext uri="{FF2B5EF4-FFF2-40B4-BE49-F238E27FC236}">
                <a16:creationId xmlns:a16="http://schemas.microsoft.com/office/drawing/2014/main" id="{4E53CC31-F32A-4EFD-B0C7-7242D6031461}"/>
              </a:ext>
            </a:extLst>
          </p:cNvPr>
          <p:cNvSpPr>
            <a:spLocks noGrp="1"/>
          </p:cNvSpPr>
          <p:nvPr>
            <p:ph type="sldNum" sz="quarter" idx="12"/>
          </p:nvPr>
        </p:nvSpPr>
        <p:spPr/>
        <p:txBody>
          <a:bodyPr/>
          <a:lstStyle>
            <a:lvl1pPr>
              <a:defRPr/>
            </a:lvl1pPr>
          </a:lstStyle>
          <a:p>
            <a:pPr>
              <a:defRPr/>
            </a:pPr>
            <a:fld id="{0430B7F8-EF5C-4C1F-9651-ABE149A85ADF}" type="slidenum">
              <a:rPr lang="de-DE" altLang="de-DE"/>
              <a:pPr>
                <a:defRPr/>
              </a:pPr>
              <a:t>‹#›</a:t>
            </a:fld>
            <a:endParaRPr lang="de-DE" altLang="de-DE"/>
          </a:p>
        </p:txBody>
      </p:sp>
    </p:spTree>
    <p:extLst>
      <p:ext uri="{BB962C8B-B14F-4D97-AF65-F5344CB8AC3E}">
        <p14:creationId xmlns:p14="http://schemas.microsoft.com/office/powerpoint/2010/main" val="383165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a:extLst>
              <a:ext uri="{FF2B5EF4-FFF2-40B4-BE49-F238E27FC236}">
                <a16:creationId xmlns:a16="http://schemas.microsoft.com/office/drawing/2014/main" id="{92EAD0AF-4CC8-4FA8-B4DC-F0949B1C6FC7}"/>
              </a:ext>
            </a:extLst>
          </p:cNvPr>
          <p:cNvSpPr>
            <a:spLocks noGrp="1"/>
          </p:cNvSpPr>
          <p:nvPr>
            <p:ph type="dt" sz="half" idx="10"/>
          </p:nvPr>
        </p:nvSpPr>
        <p:spPr/>
        <p:txBody>
          <a:bodyPr/>
          <a:lstStyle>
            <a:lvl1pPr>
              <a:defRPr/>
            </a:lvl1pPr>
          </a:lstStyle>
          <a:p>
            <a:pPr>
              <a:defRPr/>
            </a:pPr>
            <a:endParaRPr lang="de-DE" altLang="de-DE"/>
          </a:p>
        </p:txBody>
      </p:sp>
      <p:sp>
        <p:nvSpPr>
          <p:cNvPr id="4" name="Footer Placeholder 3">
            <a:extLst>
              <a:ext uri="{FF2B5EF4-FFF2-40B4-BE49-F238E27FC236}">
                <a16:creationId xmlns:a16="http://schemas.microsoft.com/office/drawing/2014/main" id="{BF8A3A6A-7093-4AC7-ADEB-0F4C27B94F2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5" name="Slide Number Placeholder 4">
            <a:extLst>
              <a:ext uri="{FF2B5EF4-FFF2-40B4-BE49-F238E27FC236}">
                <a16:creationId xmlns:a16="http://schemas.microsoft.com/office/drawing/2014/main" id="{B4CC5EE2-BE97-4488-8E97-9916366A6A4C}"/>
              </a:ext>
            </a:extLst>
          </p:cNvPr>
          <p:cNvSpPr>
            <a:spLocks noGrp="1"/>
          </p:cNvSpPr>
          <p:nvPr>
            <p:ph type="sldNum" sz="quarter" idx="12"/>
          </p:nvPr>
        </p:nvSpPr>
        <p:spPr/>
        <p:txBody>
          <a:bodyPr/>
          <a:lstStyle>
            <a:lvl1pPr>
              <a:defRPr/>
            </a:lvl1pPr>
          </a:lstStyle>
          <a:p>
            <a:pPr>
              <a:defRPr/>
            </a:pPr>
            <a:fld id="{32C54BA9-1F11-49D0-9649-5DB1FA355D0F}" type="slidenum">
              <a:rPr lang="de-DE" altLang="de-DE"/>
              <a:pPr>
                <a:defRPr/>
              </a:pPr>
              <a:t>‹#›</a:t>
            </a:fld>
            <a:endParaRPr lang="de-DE" altLang="de-DE"/>
          </a:p>
        </p:txBody>
      </p:sp>
    </p:spTree>
    <p:extLst>
      <p:ext uri="{BB962C8B-B14F-4D97-AF65-F5344CB8AC3E}">
        <p14:creationId xmlns:p14="http://schemas.microsoft.com/office/powerpoint/2010/main" val="1575242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7A21F-AD0A-4866-B6A6-D57BBDFAF891}"/>
              </a:ext>
            </a:extLst>
          </p:cNvPr>
          <p:cNvSpPr>
            <a:spLocks noGrp="1"/>
          </p:cNvSpPr>
          <p:nvPr>
            <p:ph type="dt" sz="half" idx="10"/>
          </p:nvPr>
        </p:nvSpPr>
        <p:spPr/>
        <p:txBody>
          <a:bodyPr/>
          <a:lstStyle>
            <a:lvl1pPr>
              <a:defRPr/>
            </a:lvl1pPr>
          </a:lstStyle>
          <a:p>
            <a:pPr>
              <a:defRPr/>
            </a:pPr>
            <a:endParaRPr lang="de-DE" altLang="de-DE"/>
          </a:p>
        </p:txBody>
      </p:sp>
      <p:sp>
        <p:nvSpPr>
          <p:cNvPr id="3" name="Footer Placeholder 2">
            <a:extLst>
              <a:ext uri="{FF2B5EF4-FFF2-40B4-BE49-F238E27FC236}">
                <a16:creationId xmlns:a16="http://schemas.microsoft.com/office/drawing/2014/main" id="{2B30EA87-63AE-4AE9-9B9A-0144F96CE5D4}"/>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4" name="Slide Number Placeholder 3">
            <a:extLst>
              <a:ext uri="{FF2B5EF4-FFF2-40B4-BE49-F238E27FC236}">
                <a16:creationId xmlns:a16="http://schemas.microsoft.com/office/drawing/2014/main" id="{343C1407-0C73-4DA1-96AF-0DF3534386C6}"/>
              </a:ext>
            </a:extLst>
          </p:cNvPr>
          <p:cNvSpPr>
            <a:spLocks noGrp="1"/>
          </p:cNvSpPr>
          <p:nvPr>
            <p:ph type="sldNum" sz="quarter" idx="12"/>
          </p:nvPr>
        </p:nvSpPr>
        <p:spPr/>
        <p:txBody>
          <a:bodyPr/>
          <a:lstStyle>
            <a:lvl1pPr>
              <a:defRPr/>
            </a:lvl1pPr>
          </a:lstStyle>
          <a:p>
            <a:pPr>
              <a:defRPr/>
            </a:pPr>
            <a:fld id="{E8DCD467-9DF7-4E1B-BD53-717001C7F313}" type="slidenum">
              <a:rPr lang="de-DE" altLang="de-DE"/>
              <a:pPr>
                <a:defRPr/>
              </a:pPr>
              <a:t>‹#›</a:t>
            </a:fld>
            <a:endParaRPr lang="de-DE" altLang="de-DE"/>
          </a:p>
        </p:txBody>
      </p:sp>
    </p:spTree>
    <p:extLst>
      <p:ext uri="{BB962C8B-B14F-4D97-AF65-F5344CB8AC3E}">
        <p14:creationId xmlns:p14="http://schemas.microsoft.com/office/powerpoint/2010/main" val="1847112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1F2C7AD2-F524-4380-8BC8-C82ADA9DF83E}"/>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0399D7F7-690E-482C-90C7-F1F5303473F7}"/>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37B5ACAB-1364-4C9E-98D3-57E9E467C60C}"/>
              </a:ext>
            </a:extLst>
          </p:cNvPr>
          <p:cNvSpPr>
            <a:spLocks noGrp="1"/>
          </p:cNvSpPr>
          <p:nvPr>
            <p:ph type="sldNum" sz="quarter" idx="12"/>
          </p:nvPr>
        </p:nvSpPr>
        <p:spPr/>
        <p:txBody>
          <a:bodyPr/>
          <a:lstStyle>
            <a:lvl1pPr>
              <a:defRPr/>
            </a:lvl1pPr>
          </a:lstStyle>
          <a:p>
            <a:pPr>
              <a:defRPr/>
            </a:pPr>
            <a:fld id="{0041B8AA-A9E1-48D2-BB09-529D3770522E}" type="slidenum">
              <a:rPr lang="de-DE" altLang="de-DE"/>
              <a:pPr>
                <a:defRPr/>
              </a:pPr>
              <a:t>‹#›</a:t>
            </a:fld>
            <a:endParaRPr lang="de-DE" altLang="de-DE"/>
          </a:p>
        </p:txBody>
      </p:sp>
    </p:spTree>
    <p:extLst>
      <p:ext uri="{BB962C8B-B14F-4D97-AF65-F5344CB8AC3E}">
        <p14:creationId xmlns:p14="http://schemas.microsoft.com/office/powerpoint/2010/main" val="2729908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a:extLst>
              <a:ext uri="{FF2B5EF4-FFF2-40B4-BE49-F238E27FC236}">
                <a16:creationId xmlns:a16="http://schemas.microsoft.com/office/drawing/2014/main" id="{6CC1275D-4DB0-40E1-900D-3BBB9DFE4A05}"/>
              </a:ext>
            </a:extLst>
          </p:cNvPr>
          <p:cNvSpPr>
            <a:spLocks noGrp="1"/>
          </p:cNvSpPr>
          <p:nvPr>
            <p:ph type="dt" sz="half" idx="10"/>
          </p:nvPr>
        </p:nvSpPr>
        <p:spPr/>
        <p:txBody>
          <a:bodyPr/>
          <a:lstStyle>
            <a:lvl1pPr>
              <a:defRPr/>
            </a:lvl1pPr>
          </a:lstStyle>
          <a:p>
            <a:pPr>
              <a:defRPr/>
            </a:pPr>
            <a:endParaRPr lang="de-DE" altLang="de-DE"/>
          </a:p>
        </p:txBody>
      </p:sp>
      <p:sp>
        <p:nvSpPr>
          <p:cNvPr id="6" name="Footer Placeholder 5">
            <a:extLst>
              <a:ext uri="{FF2B5EF4-FFF2-40B4-BE49-F238E27FC236}">
                <a16:creationId xmlns:a16="http://schemas.microsoft.com/office/drawing/2014/main" id="{358C81D3-43CF-4647-8655-0C01B27AC125}"/>
              </a:ext>
            </a:extLst>
          </p:cNvPr>
          <p:cNvSpPr>
            <a:spLocks noGrp="1"/>
          </p:cNvSpPr>
          <p:nvPr>
            <p:ph type="ftr" sz="quarter" idx="11"/>
          </p:nvPr>
        </p:nvSpPr>
        <p:spPr/>
        <p:txBody>
          <a:bodyPr/>
          <a:lstStyle>
            <a:lvl1pPr>
              <a:defRPr/>
            </a:lvl1pPr>
          </a:lstStyle>
          <a:p>
            <a:pPr>
              <a:defRPr/>
            </a:pPr>
            <a:r>
              <a:rPr lang="en-US" altLang="de-DE"/>
              <a:t>Fashion DIET</a:t>
            </a:r>
            <a:endParaRPr lang="de-DE" altLang="de-DE"/>
          </a:p>
        </p:txBody>
      </p:sp>
      <p:sp>
        <p:nvSpPr>
          <p:cNvPr id="7" name="Slide Number Placeholder 6">
            <a:extLst>
              <a:ext uri="{FF2B5EF4-FFF2-40B4-BE49-F238E27FC236}">
                <a16:creationId xmlns:a16="http://schemas.microsoft.com/office/drawing/2014/main" id="{E6C09343-D794-480D-947A-3F307D7EDA31}"/>
              </a:ext>
            </a:extLst>
          </p:cNvPr>
          <p:cNvSpPr>
            <a:spLocks noGrp="1"/>
          </p:cNvSpPr>
          <p:nvPr>
            <p:ph type="sldNum" sz="quarter" idx="12"/>
          </p:nvPr>
        </p:nvSpPr>
        <p:spPr/>
        <p:txBody>
          <a:bodyPr/>
          <a:lstStyle>
            <a:lvl1pPr>
              <a:defRPr/>
            </a:lvl1pPr>
          </a:lstStyle>
          <a:p>
            <a:pPr>
              <a:defRPr/>
            </a:pPr>
            <a:fld id="{54915BFF-5D5C-4C7F-ACE7-0B53541A8787}" type="slidenum">
              <a:rPr lang="de-DE" altLang="de-DE"/>
              <a:pPr>
                <a:defRPr/>
              </a:pPr>
              <a:t>‹#›</a:t>
            </a:fld>
            <a:endParaRPr lang="de-DE" altLang="de-DE"/>
          </a:p>
        </p:txBody>
      </p:sp>
    </p:spTree>
    <p:extLst>
      <p:ext uri="{BB962C8B-B14F-4D97-AF65-F5344CB8AC3E}">
        <p14:creationId xmlns:p14="http://schemas.microsoft.com/office/powerpoint/2010/main" val="394478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9A5FF2D-B56B-4365-849C-9976FDFCFBF8}"/>
              </a:ext>
            </a:extLst>
          </p:cNvPr>
          <p:cNvSpPr>
            <a:spLocks noGrp="1" noChangeArrowheads="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a:extLst>
              <a:ext uri="{FF2B5EF4-FFF2-40B4-BE49-F238E27FC236}">
                <a16:creationId xmlns:a16="http://schemas.microsoft.com/office/drawing/2014/main" id="{5BA71B12-A7E4-4F16-BB6D-76B1B6F57F18}"/>
              </a:ext>
            </a:extLst>
          </p:cNvPr>
          <p:cNvSpPr>
            <a:spLocks noGrp="1" noChangeArrowheads="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
Zweite Ebene
Dritte Ebene
Vierte Ebene
Fünfte Ebene</a:t>
            </a:r>
            <a:endParaRPr lang="en-US" altLang="de-DE"/>
          </a:p>
        </p:txBody>
      </p:sp>
      <p:sp>
        <p:nvSpPr>
          <p:cNvPr id="4" name="Date Placeholder 3">
            <a:extLst>
              <a:ext uri="{FF2B5EF4-FFF2-40B4-BE49-F238E27FC236}">
                <a16:creationId xmlns:a16="http://schemas.microsoft.com/office/drawing/2014/main" id="{F02ED2E9-9F9C-4A5C-89A2-3C977082FCDF}"/>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r>
              <a:rPr lang="de-DE" altLang="de-DE"/>
              <a:t>Nr.</a:t>
            </a:r>
          </a:p>
        </p:txBody>
      </p:sp>
      <p:sp>
        <p:nvSpPr>
          <p:cNvPr id="5" name="Footer Placeholder 4">
            <a:extLst>
              <a:ext uri="{FF2B5EF4-FFF2-40B4-BE49-F238E27FC236}">
                <a16:creationId xmlns:a16="http://schemas.microsoft.com/office/drawing/2014/main" id="{EE5387C7-6367-4123-8500-B268C5DEEE8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r>
              <a:rPr lang="en-US" altLang="de-DE"/>
              <a:t>Fashion DIET</a:t>
            </a:r>
            <a:endParaRPr lang="de-DE" altLang="de-DE"/>
          </a:p>
        </p:txBody>
      </p:sp>
      <p:sp>
        <p:nvSpPr>
          <p:cNvPr id="6" name="Slide Number Placeholder 5">
            <a:extLst>
              <a:ext uri="{FF2B5EF4-FFF2-40B4-BE49-F238E27FC236}">
                <a16:creationId xmlns:a16="http://schemas.microsoft.com/office/drawing/2014/main" id="{00B1D2C0-5CC1-4007-9B54-4B45A0B4720B}"/>
              </a:ext>
            </a:extLst>
          </p:cNvPr>
          <p:cNvSpPr>
            <a:spLocks noGrp="1"/>
          </p:cNvSpPr>
          <p:nvPr>
            <p:ph type="sldNum" sz="quarter" idx="4"/>
          </p:nvPr>
        </p:nvSpPr>
        <p:spPr>
          <a:xfrm>
            <a:off x="5003800" y="477361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3B686E6C-39E6-49D7-B3B3-0102AFF8C136}" type="slidenum">
              <a:rPr lang="en-US" altLang="en-US"/>
              <a:pPr>
                <a:defRPr/>
              </a:pPr>
              <a:t>‹#›</a:t>
            </a:fld>
            <a:endParaRPr lang="en-US" altLang="en-US"/>
          </a:p>
        </p:txBody>
      </p:sp>
      <p:pic>
        <p:nvPicPr>
          <p:cNvPr id="1031" name="Grafik 3">
            <a:extLst>
              <a:ext uri="{FF2B5EF4-FFF2-40B4-BE49-F238E27FC236}">
                <a16:creationId xmlns:a16="http://schemas.microsoft.com/office/drawing/2014/main" id="{D84CD793-944C-4034-85EE-044001A14A7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81988" y="87313"/>
            <a:ext cx="738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uppieren 5">
            <a:extLst>
              <a:ext uri="{FF2B5EF4-FFF2-40B4-BE49-F238E27FC236}">
                <a16:creationId xmlns:a16="http://schemas.microsoft.com/office/drawing/2014/main" id="{D7EE9615-67AC-4C44-BF38-07248D9C8403}"/>
              </a:ext>
            </a:extLst>
          </p:cNvPr>
          <p:cNvGrpSpPr>
            <a:grpSpLocks/>
          </p:cNvGrpSpPr>
          <p:nvPr userDrawn="1"/>
        </p:nvGrpSpPr>
        <p:grpSpPr bwMode="auto">
          <a:xfrm>
            <a:off x="0" y="0"/>
            <a:ext cx="107950" cy="5143500"/>
            <a:chOff x="0" y="0"/>
            <a:chExt cx="251520" cy="5893145"/>
          </a:xfrm>
        </p:grpSpPr>
        <p:sp>
          <p:nvSpPr>
            <p:cNvPr id="10" name="Rechteck 9">
              <a:extLst>
                <a:ext uri="{FF2B5EF4-FFF2-40B4-BE49-F238E27FC236}">
                  <a16:creationId xmlns:a16="http://schemas.microsoft.com/office/drawing/2014/main" id="{25779794-A627-4005-BFF8-E2D49AA0E02A}"/>
                </a:ext>
              </a:extLst>
            </p:cNvPr>
            <p:cNvSpPr/>
            <p:nvPr userDrawn="1"/>
          </p:nvSpPr>
          <p:spPr>
            <a:xfrm>
              <a:off x="0" y="0"/>
              <a:ext cx="251520" cy="1178629"/>
            </a:xfrm>
            <a:prstGeom prst="rect">
              <a:avLst/>
            </a:prstGeom>
            <a:solidFill>
              <a:srgbClr val="4952A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10">
              <a:extLst>
                <a:ext uri="{FF2B5EF4-FFF2-40B4-BE49-F238E27FC236}">
                  <a16:creationId xmlns:a16="http://schemas.microsoft.com/office/drawing/2014/main" id="{9F6BA57B-BD38-47F5-B5F3-CE5600EEE72E}"/>
                </a:ext>
              </a:extLst>
            </p:cNvPr>
            <p:cNvSpPr/>
            <p:nvPr userDrawn="1"/>
          </p:nvSpPr>
          <p:spPr>
            <a:xfrm>
              <a:off x="0" y="1178629"/>
              <a:ext cx="251520" cy="1178629"/>
            </a:xfrm>
            <a:prstGeom prst="rect">
              <a:avLst/>
            </a:prstGeom>
            <a:solidFill>
              <a:srgbClr val="FC30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2" name="Rechteck 11">
              <a:extLst>
                <a:ext uri="{FF2B5EF4-FFF2-40B4-BE49-F238E27FC236}">
                  <a16:creationId xmlns:a16="http://schemas.microsoft.com/office/drawing/2014/main" id="{E15075BB-8A02-48F0-8E96-9D981AF42E03}"/>
                </a:ext>
              </a:extLst>
            </p:cNvPr>
            <p:cNvSpPr/>
            <p:nvPr userDrawn="1"/>
          </p:nvSpPr>
          <p:spPr>
            <a:xfrm>
              <a:off x="0" y="2357258"/>
              <a:ext cx="251520" cy="1178629"/>
            </a:xfrm>
            <a:prstGeom prst="rect">
              <a:avLst/>
            </a:prstGeom>
            <a:solidFill>
              <a:srgbClr val="FFF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3" name="Rechteck 12">
              <a:extLst>
                <a:ext uri="{FF2B5EF4-FFF2-40B4-BE49-F238E27FC236}">
                  <a16:creationId xmlns:a16="http://schemas.microsoft.com/office/drawing/2014/main" id="{C7076201-0C84-49D2-AD11-B6E60C67883A}"/>
                </a:ext>
              </a:extLst>
            </p:cNvPr>
            <p:cNvSpPr/>
            <p:nvPr userDrawn="1"/>
          </p:nvSpPr>
          <p:spPr>
            <a:xfrm>
              <a:off x="0" y="3535887"/>
              <a:ext cx="251520" cy="1178629"/>
            </a:xfrm>
            <a:prstGeom prst="rect">
              <a:avLst/>
            </a:prstGeom>
            <a:solidFill>
              <a:srgbClr val="0BAA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4" name="Rechteck 13">
              <a:extLst>
                <a:ext uri="{FF2B5EF4-FFF2-40B4-BE49-F238E27FC236}">
                  <a16:creationId xmlns:a16="http://schemas.microsoft.com/office/drawing/2014/main" id="{0B0DA6CD-2045-40C0-B98F-133EDD8AEB7D}"/>
                </a:ext>
              </a:extLst>
            </p:cNvPr>
            <p:cNvSpPr/>
            <p:nvPr userDrawn="1"/>
          </p:nvSpPr>
          <p:spPr>
            <a:xfrm>
              <a:off x="0" y="4714516"/>
              <a:ext cx="251520" cy="117862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grpSp>
      <p:pic>
        <p:nvPicPr>
          <p:cNvPr id="1033" name="Grafik 7">
            <a:extLst>
              <a:ext uri="{FF2B5EF4-FFF2-40B4-BE49-F238E27FC236}">
                <a16:creationId xmlns:a16="http://schemas.microsoft.com/office/drawing/2014/main" id="{6D261A02-54F9-4F33-B28A-BBCBA464D708}"/>
              </a:ext>
            </a:extLst>
          </p:cNvPr>
          <p:cNvPicPr>
            <a:picLocks noChangeAspect="1" noChangeArrowheads="1"/>
          </p:cNvPicPr>
          <p:nvPr userDrawn="1"/>
        </p:nvPicPr>
        <p:blipFill>
          <a:blip r:embed="rId14" cstate="hqprint">
            <a:extLst>
              <a:ext uri="{28A0092B-C50C-407E-A947-70E740481C1C}">
                <a14:useLocalDpi xmlns:a14="http://schemas.microsoft.com/office/drawing/2010/main" val="0"/>
              </a:ext>
            </a:extLst>
          </a:blip>
          <a:srcRect/>
          <a:stretch>
            <a:fillRect/>
          </a:stretch>
        </p:blipFill>
        <p:spPr bwMode="auto">
          <a:xfrm>
            <a:off x="7418388" y="4737100"/>
            <a:ext cx="16700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58" r:id="rId1"/>
    <p:sldLayoutId id="2147484359" r:id="rId2"/>
    <p:sldLayoutId id="2147484360" r:id="rId3"/>
    <p:sldLayoutId id="2147484361" r:id="rId4"/>
    <p:sldLayoutId id="2147484362" r:id="rId5"/>
    <p:sldLayoutId id="2147484363" r:id="rId6"/>
    <p:sldLayoutId id="2147484364" r:id="rId7"/>
    <p:sldLayoutId id="2147484365" r:id="rId8"/>
    <p:sldLayoutId id="2147484366" r:id="rId9"/>
    <p:sldLayoutId id="2147484367" r:id="rId10"/>
    <p:sldLayoutId id="2147484368" r:id="rId11"/>
  </p:sldLayoutIdLst>
  <p:hf hd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7.jpeg"/><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8.emf"/></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1.png"/><Relationship Id="rId5" Type="http://schemas.microsoft.com/office/2007/relationships/hdphoto" Target="../media/hdphoto8.wdp"/><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9.png"/><Relationship Id="rId5" Type="http://schemas.microsoft.com/office/2007/relationships/hdphoto" Target="../media/hdphoto10.wdp"/><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7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www.forbes.com/sites/christophermarquis/2021/05/14/what-does-slow-fashion-actually-mean/?sh=63114e1273b4" TargetMode="External"/><Relationship Id="rId7" Type="http://schemas.openxmlformats.org/officeDocument/2006/relationships/hyperlink" Target="https://design086-blog.tumblr.com/post/3434557161/queen-of-the-bias-cut-history" TargetMode="External"/><Relationship Id="rId2" Type="http://schemas.openxmlformats.org/officeDocument/2006/relationships/hyperlink" Target="https://doi.org/10.1179/sic.2010.55.2.74" TargetMode="External"/><Relationship Id="rId1" Type="http://schemas.openxmlformats.org/officeDocument/2006/relationships/slideLayout" Target="../slideLayouts/slideLayout7.xml"/><Relationship Id="rId6" Type="http://schemas.openxmlformats.org/officeDocument/2006/relationships/hyperlink" Target="https://www.fortuny.shop/blog/stories/delphos-fortuny-the-story-of-a-dress-that-became-an-icon/" TargetMode="External"/><Relationship Id="rId5" Type="http://schemas.openxmlformats.org/officeDocument/2006/relationships/hyperlink" Target="https://www.vogue.com/fashion-shows" TargetMode="External"/><Relationship Id="rId4" Type="http://schemas.openxmlformats.org/officeDocument/2006/relationships/hyperlink" Target="http://hb.diva-portal.org/smash/get/diva2:869634/FULLTEXT01.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fashionista.com/2012/05/25-of-the-most-influential-female-designers-that-changed-fashion-forever#9" TargetMode="External"/><Relationship Id="rId2" Type="http://schemas.openxmlformats.org/officeDocument/2006/relationships/hyperlink" Target="https://www.dailyartmagazine.com/madame-gres-the-sphinx-of-fashion/" TargetMode="External"/><Relationship Id="rId1" Type="http://schemas.openxmlformats.org/officeDocument/2006/relationships/slideLayout" Target="../slideLayouts/slideLayout7.xml"/><Relationship Id="rId6" Type="http://schemas.openxmlformats.org/officeDocument/2006/relationships/hyperlink" Target="https://doi.org/10.1088/1757-899X/1031/1/012023" TargetMode="External"/><Relationship Id="rId5" Type="http://schemas.openxmlformats.org/officeDocument/2006/relationships/hyperlink" Target="https://doi.org/10.1088/1757-899X/459/1/012079" TargetMode="External"/><Relationship Id="rId4" Type="http://schemas.openxmlformats.org/officeDocument/2006/relationships/hyperlink" Target="https://doi.org/10.1088/1757-899X/1031/1/012022"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char.txa.cornell.edu/" TargetMode="External"/><Relationship Id="rId2" Type="http://schemas.openxmlformats.org/officeDocument/2006/relationships/hyperlink" Target="https://www.vogue.com/article/christian-dior-bar-jacket-a-brief-history" TargetMode="External"/><Relationship Id="rId1" Type="http://schemas.openxmlformats.org/officeDocument/2006/relationships/slideLayout" Target="../slideLayouts/slideLayout7.xml"/><Relationship Id="rId6" Type="http://schemas.openxmlformats.org/officeDocument/2006/relationships/hyperlink" Target="http://erkdemon.blogspot.com/2009/06/fibonacci-series-tiling-with-triangles.html" TargetMode="External"/><Relationship Id="rId5" Type="http://schemas.openxmlformats.org/officeDocument/2006/relationships/hyperlink" Target="http://www.livescience.com/37470-fibonacci-sequence.html" TargetMode="External"/><Relationship Id="rId4" Type="http://schemas.openxmlformats.org/officeDocument/2006/relationships/hyperlink" Target="http://www.livescience.com/37704-phi-%20golden-ratio.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oi.org/10.1088/1757-899X/1031/1/012026" TargetMode="External"/><Relationship Id="rId2" Type="http://schemas.openxmlformats.org/officeDocument/2006/relationships/hyperlink" Target="https://doi.org/10.1088/1757-899X/254/17/172013" TargetMode="External"/><Relationship Id="rId1" Type="http://schemas.openxmlformats.org/officeDocument/2006/relationships/slideLayout" Target="../slideLayouts/slideLayout7.xml"/><Relationship Id="rId4" Type="http://schemas.openxmlformats.org/officeDocument/2006/relationships/hyperlink" Target="https://doi.org/10.1088/1757-899X/1031/1/012027"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zhulieta.ilieva@trakia-uni.bg" TargetMode="External"/><Relationship Id="rId2" Type="http://schemas.openxmlformats.org/officeDocument/2006/relationships/hyperlink" Target="mailto:zlatinka.kazlacheva@trakia-uni.bg" TargetMode="External"/><Relationship Id="rId1" Type="http://schemas.openxmlformats.org/officeDocument/2006/relationships/slideLayout" Target="../slideLayouts/slideLayout7.xml"/><Relationship Id="rId4" Type="http://schemas.openxmlformats.org/officeDocument/2006/relationships/hyperlink" Target="mailto:petya.dineva@trakia-uni.b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E326BB6F-0555-47EA-9E55-D4B265B44487}"/>
              </a:ext>
            </a:extLst>
          </p:cNvPr>
          <p:cNvSpPr>
            <a:spLocks noGrp="1" noChangeArrowheads="1"/>
          </p:cNvSpPr>
          <p:nvPr>
            <p:ph type="title"/>
          </p:nvPr>
        </p:nvSpPr>
        <p:spPr>
          <a:xfrm>
            <a:off x="1716088" y="1449388"/>
            <a:ext cx="5842000" cy="671512"/>
          </a:xfrm>
        </p:spPr>
        <p:txBody>
          <a:bodyPr/>
          <a:lstStyle/>
          <a:p>
            <a:pPr algn="ctr" eaLnBrk="1" hangingPunct="1"/>
            <a:r>
              <a:rPr lang="en-US" altLang="de-DE" b="1" dirty="0"/>
              <a:t>Fashion Design in the Context of Sustainability (Part 2)</a:t>
            </a:r>
            <a:endParaRPr lang="de-DE" altLang="de-DE" b="1" dirty="0"/>
          </a:p>
        </p:txBody>
      </p:sp>
      <p:pic>
        <p:nvPicPr>
          <p:cNvPr id="14339" name="Grafik 7">
            <a:extLst>
              <a:ext uri="{FF2B5EF4-FFF2-40B4-BE49-F238E27FC236}">
                <a16:creationId xmlns:a16="http://schemas.microsoft.com/office/drawing/2014/main" id="{B2017C08-53DF-462C-8DF0-4981363AB07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3011488"/>
            <a:ext cx="10922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fik 8">
            <a:extLst>
              <a:ext uri="{FF2B5EF4-FFF2-40B4-BE49-F238E27FC236}">
                <a16:creationId xmlns:a16="http://schemas.microsoft.com/office/drawing/2014/main" id="{1E850C61-F844-4087-BCBA-45842692571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6088" y="3011488"/>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Grafik 1">
            <a:extLst>
              <a:ext uri="{FF2B5EF4-FFF2-40B4-BE49-F238E27FC236}">
                <a16:creationId xmlns:a16="http://schemas.microsoft.com/office/drawing/2014/main" id="{24593C45-21C0-4A37-AAE9-F219FD341008}"/>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192713" y="2928938"/>
            <a:ext cx="917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Grafik 1">
            <a:extLst>
              <a:ext uri="{FF2B5EF4-FFF2-40B4-BE49-F238E27FC236}">
                <a16:creationId xmlns:a16="http://schemas.microsoft.com/office/drawing/2014/main" id="{CBE2AE55-E395-4441-9852-C578153E116D}"/>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8975" y="3357563"/>
            <a:ext cx="153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10</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1071"/>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Free Drape</a:t>
            </a:r>
          </a:p>
        </p:txBody>
      </p:sp>
      <p:pic>
        <p:nvPicPr>
          <p:cNvPr id="4" name="Picture 3" descr="A picture containing person, clothing, indoor&#10;&#10;Description automatically generated">
            <a:extLst>
              <a:ext uri="{FF2B5EF4-FFF2-40B4-BE49-F238E27FC236}">
                <a16:creationId xmlns:a16="http://schemas.microsoft.com/office/drawing/2014/main" id="{EBE7C1C5-9207-4073-A811-6C2A44C2A7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5576" y="915966"/>
            <a:ext cx="3600000" cy="3600000"/>
          </a:xfrm>
          <a:prstGeom prst="rect">
            <a:avLst/>
          </a:prstGeom>
        </p:spPr>
      </p:pic>
      <p:pic>
        <p:nvPicPr>
          <p:cNvPr id="6" name="Picture 5" descr="A picture containing person, clothing, wearing, blue&#10;&#10;Description automatically generated">
            <a:extLst>
              <a:ext uri="{FF2B5EF4-FFF2-40B4-BE49-F238E27FC236}">
                <a16:creationId xmlns:a16="http://schemas.microsoft.com/office/drawing/2014/main" id="{88044340-C033-43AF-A460-062C506437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8450" y="915966"/>
            <a:ext cx="3603950" cy="3600000"/>
          </a:xfrm>
          <a:prstGeom prst="rect">
            <a:avLst/>
          </a:prstGeom>
        </p:spPr>
      </p:pic>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7755582" y="3534891"/>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09672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11</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56431" y="130646"/>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err="1">
                <a:latin typeface="Calibri Light" panose="020F0302020204030204" pitchFamily="34" charset="0"/>
              </a:rPr>
              <a:t>Drape</a:t>
            </a:r>
            <a:r>
              <a:rPr lang="de-DE" altLang="de-DE" sz="3300" dirty="0">
                <a:latin typeface="Calibri Light" panose="020F0302020204030204" pitchFamily="34" charset="0"/>
              </a:rPr>
              <a:t> </a:t>
            </a:r>
            <a:r>
              <a:rPr lang="de-DE" altLang="de-DE" sz="3300" dirty="0" err="1">
                <a:latin typeface="Calibri Light" panose="020F0302020204030204" pitchFamily="34" charset="0"/>
              </a:rPr>
              <a:t>Formed</a:t>
            </a:r>
            <a:endParaRPr lang="de-DE" altLang="de-DE" sz="3300" dirty="0">
              <a:latin typeface="Calibri Light" panose="020F0302020204030204" pitchFamily="34" charset="0"/>
            </a:endParaRPr>
          </a:p>
          <a:p>
            <a:pPr eaLnBrk="1" hangingPunct="1">
              <a:lnSpc>
                <a:spcPct val="100000"/>
              </a:lnSpc>
              <a:spcBef>
                <a:spcPct val="0"/>
              </a:spcBef>
              <a:buFontTx/>
              <a:buNone/>
            </a:pPr>
            <a:r>
              <a:rPr lang="de-DE" altLang="de-DE" sz="3300" dirty="0" err="1">
                <a:latin typeface="Calibri Light" panose="020F0302020204030204" pitchFamily="34" charset="0"/>
              </a:rPr>
              <a:t>with</a:t>
            </a:r>
            <a:r>
              <a:rPr lang="de-DE" altLang="de-DE" sz="3300" dirty="0">
                <a:latin typeface="Calibri Light" panose="020F0302020204030204" pitchFamily="34" charset="0"/>
              </a:rPr>
              <a:t> </a:t>
            </a:r>
            <a:r>
              <a:rPr lang="de-DE" altLang="de-DE" sz="3300" dirty="0" err="1">
                <a:latin typeface="Calibri Light" panose="020F0302020204030204" pitchFamily="34" charset="0"/>
              </a:rPr>
              <a:t>Seam</a:t>
            </a:r>
            <a:endParaRPr lang="de-DE" altLang="de-DE" sz="3300" dirty="0">
              <a:latin typeface="Calibri Light" panose="020F0302020204030204" pitchFamily="34" charset="0"/>
            </a:endParaRP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7335341" y="375091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8" name="Picture 7">
            <a:extLst>
              <a:ext uri="{FF2B5EF4-FFF2-40B4-BE49-F238E27FC236}">
                <a16:creationId xmlns:a16="http://schemas.microsoft.com/office/drawing/2014/main" id="{67FFE7CC-A187-4D6A-834E-DD52778CE0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6072" y="287085"/>
            <a:ext cx="4392000" cy="4392000"/>
          </a:xfrm>
          <a:prstGeom prst="rect">
            <a:avLst/>
          </a:prstGeom>
        </p:spPr>
      </p:pic>
      <p:sp>
        <p:nvSpPr>
          <p:cNvPr id="9" name="Content Placeholder 2">
            <a:extLst>
              <a:ext uri="{FF2B5EF4-FFF2-40B4-BE49-F238E27FC236}">
                <a16:creationId xmlns:a16="http://schemas.microsoft.com/office/drawing/2014/main" id="{C1556A1A-8C34-46CA-8500-6E05E1A3044D}"/>
              </a:ext>
            </a:extLst>
          </p:cNvPr>
          <p:cNvSpPr txBox="1">
            <a:spLocks noChangeArrowheads="1"/>
          </p:cNvSpPr>
          <p:nvPr/>
        </p:nvSpPr>
        <p:spPr bwMode="auto">
          <a:xfrm>
            <a:off x="656430" y="1563638"/>
            <a:ext cx="2475409" cy="214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altLang="en-US" sz="2000" dirty="0"/>
              <a:t>Drape formed with seam or darts. This type of drape can be formed in symmetric and asymmetric design. Presented asymmetric drapes are shaped with a seam (in blue) and darts (in green).</a:t>
            </a:r>
            <a:endParaRPr lang="en-GB" altLang="en-US" sz="2000" dirty="0"/>
          </a:p>
          <a:p>
            <a:pPr algn="just">
              <a:lnSpc>
                <a:spcPct val="100000"/>
              </a:lnSpc>
              <a:spcBef>
                <a:spcPct val="0"/>
              </a:spcBef>
              <a:buFont typeface="Arial" panose="020B0604020202020204" pitchFamily="34" charset="0"/>
              <a:buNone/>
            </a:pPr>
            <a:endParaRPr lang="bg-BG" altLang="en-US" sz="2000" dirty="0"/>
          </a:p>
        </p:txBody>
      </p:sp>
    </p:spTree>
    <p:extLst>
      <p:ext uri="{BB962C8B-B14F-4D97-AF65-F5344CB8AC3E}">
        <p14:creationId xmlns:p14="http://schemas.microsoft.com/office/powerpoint/2010/main" val="189536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12</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8" name="Picture 7">
            <a:extLst>
              <a:ext uri="{FF2B5EF4-FFF2-40B4-BE49-F238E27FC236}">
                <a16:creationId xmlns:a16="http://schemas.microsoft.com/office/drawing/2014/main" id="{CEA896CC-5EDC-44C7-9127-409DBF550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6C55228-E24B-4C7A-A74B-D73A4A339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9951" y="1131748"/>
            <a:ext cx="1745717" cy="3168000"/>
          </a:xfrm>
          <a:prstGeom prst="rect">
            <a:avLst/>
          </a:prstGeom>
        </p:spPr>
      </p:pic>
      <p:pic>
        <p:nvPicPr>
          <p:cNvPr id="13" name="Picture 12">
            <a:extLst>
              <a:ext uri="{FF2B5EF4-FFF2-40B4-BE49-F238E27FC236}">
                <a16:creationId xmlns:a16="http://schemas.microsoft.com/office/drawing/2014/main" id="{280C5759-788F-4F17-B63B-1CF86B3E1E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68997" y="1131748"/>
            <a:ext cx="3168000" cy="3168000"/>
          </a:xfrm>
          <a:prstGeom prst="rect">
            <a:avLst/>
          </a:prstGeom>
        </p:spPr>
      </p:pic>
    </p:spTree>
    <p:extLst>
      <p:ext uri="{BB962C8B-B14F-4D97-AF65-F5344CB8AC3E}">
        <p14:creationId xmlns:p14="http://schemas.microsoft.com/office/powerpoint/2010/main" val="361731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13</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Twist Knot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93290" y="32766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11" name="Picture 10">
            <a:extLst>
              <a:ext uri="{FF2B5EF4-FFF2-40B4-BE49-F238E27FC236}">
                <a16:creationId xmlns:a16="http://schemas.microsoft.com/office/drawing/2014/main" id="{26C55228-E24B-4C7A-A74B-D73A4A339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51" y="1131748"/>
            <a:ext cx="1745717" cy="3168000"/>
          </a:xfrm>
          <a:prstGeom prst="rect">
            <a:avLst/>
          </a:prstGeom>
        </p:spPr>
      </p:pic>
      <p:sp>
        <p:nvSpPr>
          <p:cNvPr id="9" name="Content Placeholder 2">
            <a:extLst>
              <a:ext uri="{FF2B5EF4-FFF2-40B4-BE49-F238E27FC236}">
                <a16:creationId xmlns:a16="http://schemas.microsoft.com/office/drawing/2014/main" id="{4D4AFB7A-04F6-42C6-A85C-A84B0FCD23DA}"/>
              </a:ext>
            </a:extLst>
          </p:cNvPr>
          <p:cNvSpPr txBox="1">
            <a:spLocks noChangeArrowheads="1"/>
          </p:cNvSpPr>
          <p:nvPr/>
        </p:nvSpPr>
        <p:spPr bwMode="auto">
          <a:xfrm>
            <a:off x="4949104" y="1131748"/>
            <a:ext cx="3456384" cy="31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altLang="en-US" sz="2000" dirty="0"/>
              <a:t>This type of drape, as it is name shows, is formed by a twist between two pieces of a part. The twist and forming seams shape a drapery, fixed in a knot. Usually, twist knot drape is designed in the front in different places of the part, but it can be formed in the back of a women’s garment.</a:t>
            </a:r>
            <a:endParaRPr lang="en-GB" altLang="en-US" sz="2000" dirty="0"/>
          </a:p>
          <a:p>
            <a:pPr algn="just">
              <a:lnSpc>
                <a:spcPct val="100000"/>
              </a:lnSpc>
              <a:spcBef>
                <a:spcPct val="0"/>
              </a:spcBef>
              <a:buFont typeface="Arial" panose="020B0604020202020204" pitchFamily="34" charset="0"/>
              <a:buNone/>
            </a:pPr>
            <a:endParaRPr lang="bg-BG" altLang="en-US" sz="2000" dirty="0"/>
          </a:p>
        </p:txBody>
      </p:sp>
      <p:pic>
        <p:nvPicPr>
          <p:cNvPr id="12" name="Picture 11">
            <a:extLst>
              <a:ext uri="{FF2B5EF4-FFF2-40B4-BE49-F238E27FC236}">
                <a16:creationId xmlns:a16="http://schemas.microsoft.com/office/drawing/2014/main" id="{1FEC0980-A3DE-47BC-BF69-047E25B73B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30" r="19953"/>
          <a:stretch/>
        </p:blipFill>
        <p:spPr bwMode="auto">
          <a:xfrm>
            <a:off x="1007003" y="1131748"/>
            <a:ext cx="1459703" cy="31680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271875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14</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Twis</a:t>
            </a:r>
            <a:r>
              <a:rPr lang="en-GB" altLang="de-DE" sz="3300" dirty="0">
                <a:latin typeface="Calibri Light" panose="020F0302020204030204" pitchFamily="34" charset="0"/>
              </a:rPr>
              <a:t>ted</a:t>
            </a:r>
            <a:r>
              <a:rPr lang="de-DE" altLang="de-DE" sz="3300" dirty="0">
                <a:latin typeface="Calibri Light" panose="020F0302020204030204" pitchFamily="34" charset="0"/>
              </a:rPr>
              <a: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338758" y="351159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9" name="Picture 8">
            <a:extLst>
              <a:ext uri="{FF2B5EF4-FFF2-40B4-BE49-F238E27FC236}">
                <a16:creationId xmlns:a16="http://schemas.microsoft.com/office/drawing/2014/main" id="{B3793F28-3AA1-459A-B9FD-1A78FD653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8" t="1802" r="8075"/>
          <a:stretch/>
        </p:blipFill>
        <p:spPr>
          <a:xfrm>
            <a:off x="1478380" y="825431"/>
            <a:ext cx="2284060" cy="3600000"/>
          </a:xfrm>
          <a:prstGeom prst="rect">
            <a:avLst/>
          </a:prstGeom>
        </p:spPr>
      </p:pic>
      <p:pic>
        <p:nvPicPr>
          <p:cNvPr id="12" name="Picture 11">
            <a:extLst>
              <a:ext uri="{FF2B5EF4-FFF2-40B4-BE49-F238E27FC236}">
                <a16:creationId xmlns:a16="http://schemas.microsoft.com/office/drawing/2014/main" id="{108AB6B9-F406-473A-8EB9-3CECE4B32B27}"/>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4068344" y="825431"/>
            <a:ext cx="3600000" cy="3600000"/>
          </a:xfrm>
          <a:prstGeom prst="rect">
            <a:avLst/>
          </a:prstGeom>
        </p:spPr>
      </p:pic>
    </p:spTree>
    <p:extLst>
      <p:ext uri="{BB962C8B-B14F-4D97-AF65-F5344CB8AC3E}">
        <p14:creationId xmlns:p14="http://schemas.microsoft.com/office/powerpoint/2010/main" val="360046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15</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827584" y="-1071"/>
            <a:ext cx="768776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Twis</a:t>
            </a:r>
            <a:r>
              <a:rPr lang="en-GB" altLang="de-DE" sz="3300" dirty="0">
                <a:latin typeface="Calibri Light" panose="020F0302020204030204" pitchFamily="34" charset="0"/>
              </a:rPr>
              <a:t>ted</a:t>
            </a:r>
            <a:r>
              <a:rPr lang="de-DE" altLang="de-DE" sz="3300" dirty="0">
                <a:latin typeface="Calibri Light" panose="020F0302020204030204" pitchFamily="34" charset="0"/>
              </a:rPr>
              <a:t> Drape</a:t>
            </a:r>
          </a:p>
        </p:txBody>
      </p:sp>
      <p:sp>
        <p:nvSpPr>
          <p:cNvPr id="10" name="Textfeld 6">
            <a:extLst>
              <a:ext uri="{FF2B5EF4-FFF2-40B4-BE49-F238E27FC236}">
                <a16:creationId xmlns:a16="http://schemas.microsoft.com/office/drawing/2014/main" id="{EAB67188-E724-4D8E-AC81-AE19CB55F6F0}"/>
              </a:ext>
            </a:extLst>
          </p:cNvPr>
          <p:cNvSpPr txBox="1">
            <a:spLocks noChangeArrowheads="1"/>
          </p:cNvSpPr>
          <p:nvPr/>
        </p:nvSpPr>
        <p:spPr bwMode="auto">
          <a:xfrm rot="-5400000">
            <a:off x="338758" y="351159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9" name="Picture 8">
            <a:extLst>
              <a:ext uri="{FF2B5EF4-FFF2-40B4-BE49-F238E27FC236}">
                <a16:creationId xmlns:a16="http://schemas.microsoft.com/office/drawing/2014/main" id="{B3793F28-3AA1-459A-B9FD-1A78FD6536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8" t="1802" r="8075"/>
          <a:stretch/>
        </p:blipFill>
        <p:spPr>
          <a:xfrm>
            <a:off x="1478380" y="825431"/>
            <a:ext cx="2284060" cy="3600000"/>
          </a:xfrm>
          <a:prstGeom prst="rect">
            <a:avLst/>
          </a:prstGeom>
        </p:spPr>
      </p:pic>
      <p:sp>
        <p:nvSpPr>
          <p:cNvPr id="8" name="Content Placeholder 2">
            <a:extLst>
              <a:ext uri="{FF2B5EF4-FFF2-40B4-BE49-F238E27FC236}">
                <a16:creationId xmlns:a16="http://schemas.microsoft.com/office/drawing/2014/main" id="{86C73A68-C1BA-44D4-9803-349777C21D96}"/>
              </a:ext>
            </a:extLst>
          </p:cNvPr>
          <p:cNvSpPr txBox="1">
            <a:spLocks noChangeArrowheads="1"/>
          </p:cNvSpPr>
          <p:nvPr/>
        </p:nvSpPr>
        <p:spPr bwMode="auto">
          <a:xfrm>
            <a:off x="4211959" y="1521432"/>
            <a:ext cx="4005199" cy="257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altLang="en-US" sz="2000" dirty="0"/>
              <a:t>This type of drape is formed by twisting of a </a:t>
            </a:r>
            <a:r>
              <a:rPr lang="en-US" altLang="en-US" sz="2000"/>
              <a:t>piece </a:t>
            </a:r>
            <a:r>
              <a:rPr lang="en-US" altLang="en-US" sz="2000" smtClean="0"/>
              <a:t>or two </a:t>
            </a:r>
            <a:r>
              <a:rPr lang="en-US" altLang="en-US" sz="2000" dirty="0"/>
              <a:t>pieces of a part. Similarly, to the twist knot drapery, usually, the twisted drape is designed in the front in different places of the part. The twisted drapery also can be formed in the back of a women’s garment.</a:t>
            </a:r>
            <a:endParaRPr lang="en-GB" altLang="en-US" sz="2000" dirty="0"/>
          </a:p>
          <a:p>
            <a:pPr algn="just">
              <a:lnSpc>
                <a:spcPct val="100000"/>
              </a:lnSpc>
              <a:spcBef>
                <a:spcPct val="0"/>
              </a:spcBef>
              <a:buFont typeface="Arial" panose="020B0604020202020204" pitchFamily="34" charset="0"/>
              <a:buNone/>
            </a:pPr>
            <a:endParaRPr lang="bg-BG" altLang="en-US" sz="2000" dirty="0"/>
          </a:p>
        </p:txBody>
      </p:sp>
    </p:spTree>
    <p:extLst>
      <p:ext uri="{BB962C8B-B14F-4D97-AF65-F5344CB8AC3E}">
        <p14:creationId xmlns:p14="http://schemas.microsoft.com/office/powerpoint/2010/main" val="4288401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16</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Peplum. History</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983076"/>
            <a:ext cx="3239715" cy="194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The </a:t>
            </a:r>
            <a:r>
              <a:rPr lang="en-US" altLang="en-US" sz="2000" b="1" dirty="0"/>
              <a:t>peplum</a:t>
            </a:r>
            <a:r>
              <a:rPr lang="en-US" altLang="en-US" sz="2000" dirty="0"/>
              <a:t> comes in contemporary fashion from the ancient Greek overdress “peplos”. Mariano </a:t>
            </a:r>
            <a:r>
              <a:rPr lang="en-US" altLang="en-US" sz="2000" dirty="0" err="1"/>
              <a:t>Fortuny</a:t>
            </a:r>
            <a:r>
              <a:rPr lang="en-US" altLang="en-US" sz="2000" dirty="0"/>
              <a:t> has been inspired not only by drapes in ancient Greek costumes, but by peplos too.</a:t>
            </a:r>
          </a:p>
          <a:p>
            <a:pPr algn="just">
              <a:lnSpc>
                <a:spcPct val="100000"/>
              </a:lnSpc>
              <a:spcBef>
                <a:spcPct val="0"/>
              </a:spcBef>
              <a:buFont typeface="Arial" panose="020B0604020202020204" pitchFamily="34" charset="0"/>
              <a:buNone/>
            </a:pPr>
            <a:endParaRPr lang="en-US" altLang="en-US" sz="2000" dirty="0"/>
          </a:p>
          <a:p>
            <a:pPr algn="just">
              <a:lnSpc>
                <a:spcPct val="100000"/>
              </a:lnSpc>
              <a:spcBef>
                <a:spcPct val="0"/>
              </a:spcBef>
              <a:buFont typeface="Arial" panose="020B0604020202020204" pitchFamily="34" charset="0"/>
              <a:buNone/>
            </a:pPr>
            <a:endParaRPr lang="en-US" altLang="en-US" sz="2000" dirty="0"/>
          </a:p>
          <a:p>
            <a:pPr algn="just">
              <a:lnSpc>
                <a:spcPct val="100000"/>
              </a:lnSpc>
              <a:spcBef>
                <a:spcPct val="0"/>
              </a:spcBef>
              <a:buFont typeface="Arial" panose="020B0604020202020204" pitchFamily="34" charset="0"/>
              <a:buNone/>
            </a:pPr>
            <a:endParaRPr lang="en-US" altLang="en-US" sz="2000" dirty="0"/>
          </a:p>
          <a:p>
            <a:pPr algn="just">
              <a:lnSpc>
                <a:spcPct val="100000"/>
              </a:lnSpc>
              <a:spcBef>
                <a:spcPct val="0"/>
              </a:spcBef>
              <a:buFont typeface="Arial" panose="020B0604020202020204" pitchFamily="34" charset="0"/>
              <a:buNone/>
            </a:pPr>
            <a:endParaRPr lang="en-US" altLang="en-US" sz="2000" dirty="0"/>
          </a:p>
          <a:p>
            <a:pPr algn="just">
              <a:lnSpc>
                <a:spcPct val="100000"/>
              </a:lnSpc>
              <a:spcBef>
                <a:spcPct val="0"/>
              </a:spcBef>
              <a:buFont typeface="Arial" panose="020B0604020202020204" pitchFamily="34" charset="0"/>
              <a:buNone/>
            </a:pPr>
            <a:r>
              <a:rPr lang="en-US" altLang="en-US" sz="2000" dirty="0"/>
              <a:t> </a:t>
            </a:r>
            <a:endParaRPr lang="bg-BG" altLang="en-US" sz="2000" dirty="0"/>
          </a:p>
        </p:txBody>
      </p:sp>
      <p:pic>
        <p:nvPicPr>
          <p:cNvPr id="5" name="Picture 4">
            <a:extLst>
              <a:ext uri="{FF2B5EF4-FFF2-40B4-BE49-F238E27FC236}">
                <a16:creationId xmlns:a16="http://schemas.microsoft.com/office/drawing/2014/main" id="{39A66EC5-EC19-45BF-A204-96970C54EA56}"/>
              </a:ext>
            </a:extLst>
          </p:cNvPr>
          <p:cNvPicPr>
            <a:picLocks noChangeAspect="1"/>
          </p:cNvPicPr>
          <p:nvPr/>
        </p:nvPicPr>
        <p:blipFill rotWithShape="1">
          <a:blip r:embed="rId3">
            <a:extLst>
              <a:ext uri="{28A0092B-C50C-407E-A947-70E740481C1C}">
                <a14:useLocalDpi xmlns:a14="http://schemas.microsoft.com/office/drawing/2010/main" val="0"/>
              </a:ext>
            </a:extLst>
          </a:blip>
          <a:srcRect l="20543" t="2460" r="20543" b="1529"/>
          <a:stretch/>
        </p:blipFill>
        <p:spPr>
          <a:xfrm>
            <a:off x="4355976" y="154964"/>
            <a:ext cx="1837269" cy="4500000"/>
          </a:xfrm>
          <a:prstGeom prst="rect">
            <a:avLst/>
          </a:prstGeom>
        </p:spPr>
      </p:pic>
      <p:pic>
        <p:nvPicPr>
          <p:cNvPr id="7" name="Picture 6">
            <a:extLst>
              <a:ext uri="{FF2B5EF4-FFF2-40B4-BE49-F238E27FC236}">
                <a16:creationId xmlns:a16="http://schemas.microsoft.com/office/drawing/2014/main" id="{49D88763-C433-4DF7-9379-B00743E392FD}"/>
              </a:ext>
            </a:extLst>
          </p:cNvPr>
          <p:cNvPicPr>
            <a:picLocks noChangeAspect="1"/>
          </p:cNvPicPr>
          <p:nvPr/>
        </p:nvPicPr>
        <p:blipFill rotWithShape="1">
          <a:blip r:embed="rId4">
            <a:extLst>
              <a:ext uri="{28A0092B-C50C-407E-A947-70E740481C1C}">
                <a14:useLocalDpi xmlns:a14="http://schemas.microsoft.com/office/drawing/2010/main" val="0"/>
              </a:ext>
            </a:extLst>
          </a:blip>
          <a:srcRect l="18439" r="22647"/>
          <a:stretch/>
        </p:blipFill>
        <p:spPr>
          <a:xfrm>
            <a:off x="6408424" y="147120"/>
            <a:ext cx="1763976" cy="4500000"/>
          </a:xfrm>
          <a:prstGeom prst="rect">
            <a:avLst/>
          </a:prstGeom>
        </p:spPr>
      </p:pic>
      <p:sp>
        <p:nvSpPr>
          <p:cNvPr id="11" name="Rechteck 7">
            <a:extLst>
              <a:ext uri="{FF2B5EF4-FFF2-40B4-BE49-F238E27FC236}">
                <a16:creationId xmlns:a16="http://schemas.microsoft.com/office/drawing/2014/main" id="{34AD10C0-E97B-4103-99E4-D19A4DEA9897}"/>
              </a:ext>
            </a:extLst>
          </p:cNvPr>
          <p:cNvSpPr>
            <a:spLocks noChangeArrowheads="1"/>
          </p:cNvSpPr>
          <p:nvPr/>
        </p:nvSpPr>
        <p:spPr bwMode="auto">
          <a:xfrm>
            <a:off x="684213" y="3639301"/>
            <a:ext cx="323971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it-IT" altLang="de-DE" sz="1200" dirty="0"/>
              <a:t>A Mariano Fortuny apricot silk Peplos gown, circa 1920</a:t>
            </a:r>
          </a:p>
          <a:p>
            <a:pPr algn="just"/>
            <a:r>
              <a:rPr lang="en-US" altLang="de-DE" sz="1200" dirty="0" err="1"/>
              <a:t>Sourse</a:t>
            </a:r>
            <a:r>
              <a:rPr lang="en-US" altLang="de-DE" sz="1200" dirty="0"/>
              <a:t>:</a:t>
            </a:r>
          </a:p>
          <a:p>
            <a:pPr algn="just"/>
            <a:r>
              <a:rPr lang="en-US" altLang="de-DE" sz="1200" dirty="0"/>
              <a:t>Kerry Taylor Auctions, https://www.kerrytaylorauctions.com</a:t>
            </a:r>
            <a:endParaRPr lang="de-DE" altLang="de-DE" sz="1200" dirty="0"/>
          </a:p>
        </p:txBody>
      </p:sp>
    </p:spTree>
    <p:extLst>
      <p:ext uri="{BB962C8B-B14F-4D97-AF65-F5344CB8AC3E}">
        <p14:creationId xmlns:p14="http://schemas.microsoft.com/office/powerpoint/2010/main" val="381917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17</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Peplum. History</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971550"/>
            <a:ext cx="287967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b="1" dirty="0"/>
              <a:t>Peplums</a:t>
            </a:r>
            <a:r>
              <a:rPr lang="en-US" altLang="en-US" sz="2000" dirty="0"/>
              <a:t> have been seen in Christian Dior’s “New Look” designs.</a:t>
            </a:r>
            <a:endParaRPr lang="bg-BG" altLang="en-US" sz="2000" dirty="0"/>
          </a:p>
        </p:txBody>
      </p:sp>
      <p:pic>
        <p:nvPicPr>
          <p:cNvPr id="4" name="Picture 3" descr="A picture containing tree, outdoor, ground, way&#10;&#10;Description automatically generated">
            <a:extLst>
              <a:ext uri="{FF2B5EF4-FFF2-40B4-BE49-F238E27FC236}">
                <a16:creationId xmlns:a16="http://schemas.microsoft.com/office/drawing/2014/main" id="{C20C3241-FA6F-4D95-ABB4-CDD52D7E36B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62500" y="497314"/>
            <a:ext cx="4140000" cy="4140000"/>
          </a:xfrm>
          <a:prstGeom prst="rect">
            <a:avLst/>
          </a:prstGeom>
        </p:spPr>
      </p:pic>
      <p:sp>
        <p:nvSpPr>
          <p:cNvPr id="7" name="Rechteck 7">
            <a:extLst>
              <a:ext uri="{FF2B5EF4-FFF2-40B4-BE49-F238E27FC236}">
                <a16:creationId xmlns:a16="http://schemas.microsoft.com/office/drawing/2014/main" id="{7ACE5840-B729-4909-84FE-F432E34CD0B5}"/>
              </a:ext>
            </a:extLst>
          </p:cNvPr>
          <p:cNvSpPr>
            <a:spLocks noChangeArrowheads="1"/>
          </p:cNvSpPr>
          <p:nvPr/>
        </p:nvSpPr>
        <p:spPr bwMode="auto">
          <a:xfrm>
            <a:off x="684213" y="2882988"/>
            <a:ext cx="28796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en-US" altLang="de-DE" sz="1200" dirty="0"/>
              <a:t>Bar suit, haute couture spring/summer 1947 collection by Christian Dior</a:t>
            </a:r>
          </a:p>
          <a:p>
            <a:pPr algn="just"/>
            <a:r>
              <a:rPr lang="en-US" altLang="de-DE" sz="1200" dirty="0"/>
              <a:t>Photo: Associations Willy </a:t>
            </a:r>
            <a:r>
              <a:rPr lang="en-US" altLang="de-DE" sz="1200" dirty="0" err="1"/>
              <a:t>Maywald</a:t>
            </a:r>
            <a:r>
              <a:rPr lang="en-US" altLang="de-DE" sz="1200" dirty="0"/>
              <a:t> / ADAGP, 2020 / Courtesy of Christian Dior</a:t>
            </a:r>
          </a:p>
          <a:p>
            <a:pPr algn="just"/>
            <a:r>
              <a:rPr lang="en-US" altLang="de-DE" sz="1200" dirty="0" err="1"/>
              <a:t>Sourse</a:t>
            </a:r>
            <a:r>
              <a:rPr lang="en-US" altLang="de-DE" sz="1200" dirty="0"/>
              <a:t>:</a:t>
            </a:r>
          </a:p>
          <a:p>
            <a:pPr algn="just"/>
            <a:r>
              <a:rPr lang="en-US" altLang="de-DE" sz="1200" dirty="0" err="1"/>
              <a:t>Cardini</a:t>
            </a:r>
            <a:r>
              <a:rPr lang="en-US" altLang="de-DE" sz="1200" dirty="0"/>
              <a:t> T., Vogue, 2020,  https://www.vogue.com</a:t>
            </a:r>
            <a:endParaRPr lang="de-DE" altLang="de-DE" sz="1200" dirty="0"/>
          </a:p>
        </p:txBody>
      </p:sp>
    </p:spTree>
    <p:extLst>
      <p:ext uri="{BB962C8B-B14F-4D97-AF65-F5344CB8AC3E}">
        <p14:creationId xmlns:p14="http://schemas.microsoft.com/office/powerpoint/2010/main" val="1366561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18</a:t>
            </a:fld>
            <a:endParaRPr lang="de-DE" altLang="de-DE" dirty="0">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a:latin typeface="Calibri Light" panose="020F0302020204030204" pitchFamily="34" charset="0"/>
              </a:rPr>
              <a:t>Peplums</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971550"/>
            <a:ext cx="7920037"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The sustainable long life fashion element </a:t>
            </a:r>
            <a:r>
              <a:rPr lang="en-US" altLang="en-US" sz="2000" b="1" dirty="0"/>
              <a:t>peplum</a:t>
            </a:r>
            <a:r>
              <a:rPr lang="en-US" altLang="en-US" sz="2000" dirty="0"/>
              <a:t> can be whole or partial one. It can be with uneven length, and it can be situated at the waist, as it is usually, or between the breast and waist, and under the waist area. The peplum can be combined with different types of 3D elements, which are sustainable long life fashion elements too. </a:t>
            </a:r>
          </a:p>
          <a:p>
            <a:pPr algn="just">
              <a:lnSpc>
                <a:spcPct val="100000"/>
              </a:lnSpc>
              <a:spcBef>
                <a:spcPct val="0"/>
              </a:spcBef>
              <a:buFont typeface="Arial" panose="020B0604020202020204" pitchFamily="34" charset="0"/>
              <a:buNone/>
            </a:pPr>
            <a:r>
              <a:rPr lang="en-US" altLang="en-US" sz="2000" dirty="0"/>
              <a:t>The next slides presented dresses and jackets with peplums, which are whole and partial ones, with uneven length, situated in the waste or between the breast and the waist, and </a:t>
            </a:r>
            <a:r>
              <a:rPr lang="bg-BG" altLang="en-US" sz="2000" dirty="0"/>
              <a:t>3</a:t>
            </a:r>
            <a:r>
              <a:rPr lang="en-GB" altLang="en-US" sz="2000" dirty="0"/>
              <a:t>D elements: ruffles, unsmoothed and ironed one-sided and bi-sided pleats, symmetrical and asymmetrical situated ones, and gathers.</a:t>
            </a:r>
          </a:p>
          <a:p>
            <a:pPr algn="just">
              <a:lnSpc>
                <a:spcPct val="100000"/>
              </a:lnSpc>
              <a:spcBef>
                <a:spcPct val="0"/>
              </a:spcBef>
              <a:buFont typeface="Arial" panose="020B0604020202020204" pitchFamily="34" charset="0"/>
              <a:buNone/>
            </a:pPr>
            <a:r>
              <a:rPr lang="en-GB" altLang="en-US" sz="2000" dirty="0"/>
              <a:t>All presented peplum are in harmonic connections with other design elements, based on the main design principles.</a:t>
            </a:r>
          </a:p>
          <a:p>
            <a:pPr algn="just">
              <a:lnSpc>
                <a:spcPct val="100000"/>
              </a:lnSpc>
              <a:spcBef>
                <a:spcPct val="0"/>
              </a:spcBef>
              <a:buFont typeface="Arial" panose="020B0604020202020204" pitchFamily="34" charset="0"/>
              <a:buNone/>
            </a:pPr>
            <a:endParaRPr lang="bg-BG" altLang="en-US" sz="2000" dirty="0"/>
          </a:p>
        </p:txBody>
      </p:sp>
    </p:spTree>
    <p:extLst>
      <p:ext uri="{BB962C8B-B14F-4D97-AF65-F5344CB8AC3E}">
        <p14:creationId xmlns:p14="http://schemas.microsoft.com/office/powerpoint/2010/main" val="224390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4A322A-D4C3-4A05-ACE3-ADBCAAFFEF6B}"/>
              </a:ext>
            </a:extLst>
          </p:cNvPr>
          <p:cNvSpPr>
            <a:spLocks noGrp="1"/>
          </p:cNvSpPr>
          <p:nvPr>
            <p:ph type="ftr" sz="quarter" idx="11"/>
          </p:nvPr>
        </p:nvSpPr>
        <p:spPr/>
        <p:txBody>
          <a:bodyPr/>
          <a:lstStyle/>
          <a:p>
            <a:pPr>
              <a:defRPr/>
            </a:pPr>
            <a:r>
              <a:rPr lang="en-US" altLang="de-DE"/>
              <a:t>Fashion DIET</a:t>
            </a:r>
            <a:endParaRPr lang="de-DE" altLang="de-DE"/>
          </a:p>
        </p:txBody>
      </p:sp>
      <p:sp>
        <p:nvSpPr>
          <p:cNvPr id="17411" name="Slide Number Placeholder 2">
            <a:extLst>
              <a:ext uri="{FF2B5EF4-FFF2-40B4-BE49-F238E27FC236}">
                <a16:creationId xmlns:a16="http://schemas.microsoft.com/office/drawing/2014/main" id="{95EF36A5-A0BD-48AE-A853-343E504E99F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67AC8FF-8C5C-4B35-8766-15DF2177170F}" type="slidenum">
              <a:rPr lang="de-DE" altLang="de-DE" smtClean="0">
                <a:solidFill>
                  <a:srgbClr val="898989"/>
                </a:solidFill>
              </a:rPr>
              <a:pPr/>
              <a:t>19</a:t>
            </a:fld>
            <a:endParaRPr lang="de-DE" altLang="de-DE">
              <a:solidFill>
                <a:srgbClr val="898989"/>
              </a:solidFill>
            </a:endParaRPr>
          </a:p>
        </p:txBody>
      </p:sp>
      <p:pic>
        <p:nvPicPr>
          <p:cNvPr id="17412" name="Picture 37">
            <a:extLst>
              <a:ext uri="{FF2B5EF4-FFF2-40B4-BE49-F238E27FC236}">
                <a16:creationId xmlns:a16="http://schemas.microsoft.com/office/drawing/2014/main" id="{3386238A-7899-4E6D-B4E5-46D7442F2DC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t="1746" b="3999"/>
          <a:stretch>
            <a:fillRect/>
          </a:stretch>
        </p:blipFill>
        <p:spPr bwMode="auto">
          <a:xfrm>
            <a:off x="3314700" y="220663"/>
            <a:ext cx="23479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8">
            <a:extLst>
              <a:ext uri="{FF2B5EF4-FFF2-40B4-BE49-F238E27FC236}">
                <a16:creationId xmlns:a16="http://schemas.microsoft.com/office/drawing/2014/main" id="{F89155F7-BC8A-4A37-BAA7-4BE0601E9FE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t="1280" b="1976"/>
          <a:stretch>
            <a:fillRect/>
          </a:stretch>
        </p:blipFill>
        <p:spPr bwMode="auto">
          <a:xfrm>
            <a:off x="1289050" y="220663"/>
            <a:ext cx="19542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9">
            <a:extLst>
              <a:ext uri="{FF2B5EF4-FFF2-40B4-BE49-F238E27FC236}">
                <a16:creationId xmlns:a16="http://schemas.microsoft.com/office/drawing/2014/main" id="{4DEDF32B-2F9F-42E0-8AAA-C5BC4D970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74" b="2522"/>
          <a:stretch>
            <a:fillRect/>
          </a:stretch>
        </p:blipFill>
        <p:spPr bwMode="auto">
          <a:xfrm>
            <a:off x="5508625" y="231775"/>
            <a:ext cx="23463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feld 6">
            <a:extLst>
              <a:ext uri="{FF2B5EF4-FFF2-40B4-BE49-F238E27FC236}">
                <a16:creationId xmlns:a16="http://schemas.microsoft.com/office/drawing/2014/main" id="{F02CEDD1-3637-4B2F-A662-6BB39DF7A92C}"/>
              </a:ext>
            </a:extLst>
          </p:cNvPr>
          <p:cNvSpPr txBox="1">
            <a:spLocks noChangeArrowheads="1"/>
          </p:cNvSpPr>
          <p:nvPr/>
        </p:nvSpPr>
        <p:spPr bwMode="auto">
          <a:xfrm rot="-5400000">
            <a:off x="7261225" y="31750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Dineva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1D572A74-A1F0-46C6-9B64-37A0CF54474A}"/>
              </a:ext>
            </a:extLst>
          </p:cNvPr>
          <p:cNvSpPr>
            <a:spLocks noGrp="1"/>
          </p:cNvSpPr>
          <p:nvPr>
            <p:ph type="ftr" sz="quarter" idx="11"/>
          </p:nvPr>
        </p:nvSpPr>
        <p:spPr/>
        <p:txBody>
          <a:bodyPr/>
          <a:lstStyle/>
          <a:p>
            <a:pPr>
              <a:defRPr/>
            </a:pPr>
            <a:r>
              <a:rPr lang="en-US" altLang="de-DE"/>
              <a:t>Fashion DIET</a:t>
            </a:r>
            <a:endParaRPr lang="de-DE" altLang="de-DE"/>
          </a:p>
        </p:txBody>
      </p:sp>
      <p:sp>
        <p:nvSpPr>
          <p:cNvPr id="15364" name="Foliennummernplatzhalter 4">
            <a:extLst>
              <a:ext uri="{FF2B5EF4-FFF2-40B4-BE49-F238E27FC236}">
                <a16:creationId xmlns:a16="http://schemas.microsoft.com/office/drawing/2014/main" id="{4570E784-7733-4938-822D-0CC65FE85D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8574347-B421-4478-83AD-B0F8DCD02C14}" type="slidenum">
              <a:rPr lang="de-DE" altLang="de-DE" smtClean="0">
                <a:solidFill>
                  <a:srgbClr val="898989"/>
                </a:solidFill>
              </a:rPr>
              <a:pPr/>
              <a:t>2</a:t>
            </a:fld>
            <a:endParaRPr lang="de-DE" altLang="de-DE">
              <a:solidFill>
                <a:srgbClr val="898989"/>
              </a:solidFill>
            </a:endParaRPr>
          </a:p>
        </p:txBody>
      </p:sp>
      <p:sp>
        <p:nvSpPr>
          <p:cNvPr id="3" name="Titel 1">
            <a:extLst>
              <a:ext uri="{FF2B5EF4-FFF2-40B4-BE49-F238E27FC236}">
                <a16:creationId xmlns:a16="http://schemas.microsoft.com/office/drawing/2014/main" id="{82F2142E-C2E2-6720-7220-D3A54FC28067}"/>
              </a:ext>
            </a:extLst>
          </p:cNvPr>
          <p:cNvSpPr>
            <a:spLocks noGrp="1" noChangeArrowheads="1"/>
          </p:cNvSpPr>
          <p:nvPr>
            <p:ph type="title"/>
          </p:nvPr>
        </p:nvSpPr>
        <p:spPr>
          <a:xfrm>
            <a:off x="628650" y="3526"/>
            <a:ext cx="7886700" cy="993775"/>
          </a:xfrm>
        </p:spPr>
        <p:txBody>
          <a:bodyPr/>
          <a:lstStyle/>
          <a:p>
            <a:r>
              <a:rPr lang="de-DE" altLang="de-DE" dirty="0"/>
              <a:t>Learning </a:t>
            </a:r>
            <a:r>
              <a:rPr lang="de-DE" altLang="de-DE" dirty="0" err="1"/>
              <a:t>Objectives</a:t>
            </a:r>
            <a:endParaRPr lang="de-DE" altLang="de-DE" dirty="0"/>
          </a:p>
        </p:txBody>
      </p:sp>
      <p:sp>
        <p:nvSpPr>
          <p:cNvPr id="5" name="Inhaltsplatzhalter 2">
            <a:extLst>
              <a:ext uri="{FF2B5EF4-FFF2-40B4-BE49-F238E27FC236}">
                <a16:creationId xmlns:a16="http://schemas.microsoft.com/office/drawing/2014/main" id="{F1EF7754-20F3-D594-88B3-4D9497E64214}"/>
              </a:ext>
            </a:extLst>
          </p:cNvPr>
          <p:cNvSpPr>
            <a:spLocks noGrp="1"/>
          </p:cNvSpPr>
          <p:nvPr>
            <p:ph idx="1"/>
          </p:nvPr>
        </p:nvSpPr>
        <p:spPr>
          <a:xfrm>
            <a:off x="628650" y="860776"/>
            <a:ext cx="7975798" cy="3262312"/>
          </a:xfrm>
        </p:spPr>
        <p:txBody>
          <a:bodyPr/>
          <a:lstStyle/>
          <a:p>
            <a:pPr marL="0" indent="0" algn="just">
              <a:buFont typeface="Arial" panose="020B0604020202020204" pitchFamily="34" charset="0"/>
              <a:buNone/>
              <a:defRPr/>
            </a:pPr>
            <a:r>
              <a:rPr lang="en-US" dirty="0"/>
              <a:t>After this lecture you should be able to: </a:t>
            </a:r>
          </a:p>
          <a:p>
            <a:pPr algn="just">
              <a:defRPr/>
            </a:pPr>
            <a:r>
              <a:rPr lang="en-US" dirty="0"/>
              <a:t>Understand the slow fashion, based on the long life fashion elements.</a:t>
            </a:r>
          </a:p>
          <a:p>
            <a:pPr algn="just">
              <a:defRPr/>
            </a:pPr>
            <a:r>
              <a:rPr lang="en-US" dirty="0"/>
              <a:t>Design clothes applying sustainable long life fashion elements: different types of drapes, other 3D elements and peplums. </a:t>
            </a:r>
          </a:p>
          <a:p>
            <a:pPr algn="just">
              <a:defRPr/>
            </a:pPr>
            <a:r>
              <a:rPr lang="en-US" dirty="0"/>
              <a:t>Design clothes in combined sustainable silhouettes.</a:t>
            </a:r>
          </a:p>
          <a:p>
            <a:pPr algn="just">
              <a:defRPr/>
            </a:pPr>
            <a:r>
              <a:rPr lang="en-US" dirty="0"/>
              <a:t>Design clothes using sustainable proportions, based on the golden ratio and Fibonacci sequence.</a:t>
            </a:r>
          </a:p>
          <a:p>
            <a:pPr algn="just">
              <a:defRPr/>
            </a:pPr>
            <a:r>
              <a:rPr lang="en-US" dirty="0"/>
              <a:t>Design clothes using geometrical figures and tiles, based on the golden ratio and Fibonacci sequence.</a:t>
            </a:r>
          </a:p>
          <a:p>
            <a:pPr algn="just">
              <a:defRPr/>
            </a:pPr>
            <a:r>
              <a:rPr lang="en-US" dirty="0"/>
              <a:t>Design textiles using geometrical figures, based on the golden ratio and Fibonacci sequence.</a:t>
            </a:r>
          </a:p>
          <a:p>
            <a:pPr>
              <a:defRPr/>
            </a:pPr>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F0D04E-2728-4F8A-8899-B946581C09B0}"/>
              </a:ext>
            </a:extLst>
          </p:cNvPr>
          <p:cNvSpPr>
            <a:spLocks noGrp="1"/>
          </p:cNvSpPr>
          <p:nvPr>
            <p:ph type="ftr" sz="quarter" idx="11"/>
          </p:nvPr>
        </p:nvSpPr>
        <p:spPr/>
        <p:txBody>
          <a:bodyPr/>
          <a:lstStyle/>
          <a:p>
            <a:pPr>
              <a:defRPr/>
            </a:pPr>
            <a:r>
              <a:rPr lang="en-US" altLang="de-DE"/>
              <a:t>Fashion DIET</a:t>
            </a:r>
            <a:endParaRPr lang="de-DE" altLang="de-DE"/>
          </a:p>
        </p:txBody>
      </p:sp>
      <p:sp>
        <p:nvSpPr>
          <p:cNvPr id="18435" name="Slide Number Placeholder 2">
            <a:extLst>
              <a:ext uri="{FF2B5EF4-FFF2-40B4-BE49-F238E27FC236}">
                <a16:creationId xmlns:a16="http://schemas.microsoft.com/office/drawing/2014/main" id="{C0AD7CEC-0E9C-48D7-8564-90D7D10128A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5EA8BDC-5E47-4893-95B3-D78CA4CCFC7B}" type="slidenum">
              <a:rPr lang="de-DE" altLang="de-DE" smtClean="0">
                <a:solidFill>
                  <a:srgbClr val="898989"/>
                </a:solidFill>
              </a:rPr>
              <a:pPr/>
              <a:t>20</a:t>
            </a:fld>
            <a:endParaRPr lang="de-DE" altLang="de-DE">
              <a:solidFill>
                <a:srgbClr val="898989"/>
              </a:solidFill>
            </a:endParaRPr>
          </a:p>
        </p:txBody>
      </p:sp>
      <p:pic>
        <p:nvPicPr>
          <p:cNvPr id="18436" name="Picture 63">
            <a:extLst>
              <a:ext uri="{FF2B5EF4-FFF2-40B4-BE49-F238E27FC236}">
                <a16:creationId xmlns:a16="http://schemas.microsoft.com/office/drawing/2014/main" id="{1F9F273D-1D6D-4EBA-A732-19A3A1305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411"/>
          <a:stretch>
            <a:fillRect/>
          </a:stretch>
        </p:blipFill>
        <p:spPr bwMode="auto">
          <a:xfrm>
            <a:off x="4051300" y="227013"/>
            <a:ext cx="15557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8">
            <a:extLst>
              <a:ext uri="{FF2B5EF4-FFF2-40B4-BE49-F238E27FC236}">
                <a16:creationId xmlns:a16="http://schemas.microsoft.com/office/drawing/2014/main" id="{C9581A67-4FF7-49ED-9AB9-D9F972A64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7" b="2211"/>
          <a:stretch>
            <a:fillRect/>
          </a:stretch>
        </p:blipFill>
        <p:spPr bwMode="auto">
          <a:xfrm>
            <a:off x="5976938" y="260350"/>
            <a:ext cx="1820862"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4">
            <a:extLst>
              <a:ext uri="{FF2B5EF4-FFF2-40B4-BE49-F238E27FC236}">
                <a16:creationId xmlns:a16="http://schemas.microsoft.com/office/drawing/2014/main" id="{CC942481-2171-443B-8A96-E5A80F9EBB4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b="2594"/>
          <a:stretch>
            <a:fillRect/>
          </a:stretch>
        </p:blipFill>
        <p:spPr bwMode="auto">
          <a:xfrm>
            <a:off x="1390650" y="234950"/>
            <a:ext cx="25336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feld 6">
            <a:extLst>
              <a:ext uri="{FF2B5EF4-FFF2-40B4-BE49-F238E27FC236}">
                <a16:creationId xmlns:a16="http://schemas.microsoft.com/office/drawing/2014/main" id="{7BE2052E-5052-46F2-B602-8496F8BB0993}"/>
              </a:ext>
            </a:extLst>
          </p:cNvPr>
          <p:cNvSpPr txBox="1">
            <a:spLocks noChangeArrowheads="1"/>
          </p:cNvSpPr>
          <p:nvPr/>
        </p:nvSpPr>
        <p:spPr bwMode="auto">
          <a:xfrm rot="-5400000">
            <a:off x="7261225" y="31750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Dineva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8AE8AAD-9B76-4B2D-AE0C-3B5E1626C634}"/>
              </a:ext>
            </a:extLst>
          </p:cNvPr>
          <p:cNvSpPr>
            <a:spLocks noGrp="1"/>
          </p:cNvSpPr>
          <p:nvPr>
            <p:ph type="ftr" sz="quarter" idx="11"/>
          </p:nvPr>
        </p:nvSpPr>
        <p:spPr/>
        <p:txBody>
          <a:bodyPr/>
          <a:lstStyle/>
          <a:p>
            <a:pPr>
              <a:defRPr/>
            </a:pPr>
            <a:r>
              <a:rPr lang="en-US" altLang="de-DE"/>
              <a:t>Fashion DIET</a:t>
            </a:r>
            <a:endParaRPr lang="de-DE" altLang="de-DE"/>
          </a:p>
        </p:txBody>
      </p:sp>
      <p:sp>
        <p:nvSpPr>
          <p:cNvPr id="19459" name="Slide Number Placeholder 2">
            <a:extLst>
              <a:ext uri="{FF2B5EF4-FFF2-40B4-BE49-F238E27FC236}">
                <a16:creationId xmlns:a16="http://schemas.microsoft.com/office/drawing/2014/main" id="{9AD4F95B-AB8F-4EE4-BE79-EC37549547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649F3BF-7C6B-4734-9554-EE5C6FB58D97}" type="slidenum">
              <a:rPr lang="de-DE" altLang="de-DE" smtClean="0">
                <a:solidFill>
                  <a:srgbClr val="898989"/>
                </a:solidFill>
              </a:rPr>
              <a:pPr/>
              <a:t>21</a:t>
            </a:fld>
            <a:endParaRPr lang="de-DE" altLang="de-DE">
              <a:solidFill>
                <a:srgbClr val="898989"/>
              </a:solidFill>
            </a:endParaRPr>
          </a:p>
        </p:txBody>
      </p:sp>
      <p:pic>
        <p:nvPicPr>
          <p:cNvPr id="19460" name="Картина 10">
            <a:extLst>
              <a:ext uri="{FF2B5EF4-FFF2-40B4-BE49-F238E27FC236}">
                <a16:creationId xmlns:a16="http://schemas.microsoft.com/office/drawing/2014/main" id="{549D89C9-7FCE-41B1-9E4F-98668F897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60350"/>
            <a:ext cx="197961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Картина 1">
            <a:extLst>
              <a:ext uri="{FF2B5EF4-FFF2-40B4-BE49-F238E27FC236}">
                <a16:creationId xmlns:a16="http://schemas.microsoft.com/office/drawing/2014/main" id="{65B8CB92-C679-475F-8CAF-7E5DAE89A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61938"/>
            <a:ext cx="199072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Картина 7">
            <a:extLst>
              <a:ext uri="{FF2B5EF4-FFF2-40B4-BE49-F238E27FC236}">
                <a16:creationId xmlns:a16="http://schemas.microsoft.com/office/drawing/2014/main" id="{7D26F2E9-8331-4305-8C7F-3C1E49959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261938"/>
            <a:ext cx="2073275"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feld 6">
            <a:extLst>
              <a:ext uri="{FF2B5EF4-FFF2-40B4-BE49-F238E27FC236}">
                <a16:creationId xmlns:a16="http://schemas.microsoft.com/office/drawing/2014/main" id="{681AB825-BD14-4335-BB09-439997ACB079}"/>
              </a:ext>
            </a:extLst>
          </p:cNvPr>
          <p:cNvSpPr txBox="1">
            <a:spLocks noChangeArrowheads="1"/>
          </p:cNvSpPr>
          <p:nvPr/>
        </p:nvSpPr>
        <p:spPr bwMode="auto">
          <a:xfrm rot="-5400000">
            <a:off x="7261225" y="31750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Dineva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62B8DE-1028-4012-99CC-DA1C63AF7601}"/>
              </a:ext>
            </a:extLst>
          </p:cNvPr>
          <p:cNvSpPr>
            <a:spLocks noGrp="1"/>
          </p:cNvSpPr>
          <p:nvPr>
            <p:ph type="ftr" sz="quarter" idx="11"/>
          </p:nvPr>
        </p:nvSpPr>
        <p:spPr/>
        <p:txBody>
          <a:bodyPr/>
          <a:lstStyle/>
          <a:p>
            <a:pPr>
              <a:defRPr/>
            </a:pPr>
            <a:r>
              <a:rPr lang="en-US" altLang="de-DE"/>
              <a:t>Fashion DIET</a:t>
            </a:r>
            <a:endParaRPr lang="de-DE" altLang="de-DE"/>
          </a:p>
        </p:txBody>
      </p:sp>
      <p:sp>
        <p:nvSpPr>
          <p:cNvPr id="20483" name="Slide Number Placeholder 2">
            <a:extLst>
              <a:ext uri="{FF2B5EF4-FFF2-40B4-BE49-F238E27FC236}">
                <a16:creationId xmlns:a16="http://schemas.microsoft.com/office/drawing/2014/main" id="{0EE94264-3EB4-4123-A5C5-8F2CF3C615D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5C24143-245F-4F7C-B07A-EF237FE0B9FE}" type="slidenum">
              <a:rPr lang="de-DE" altLang="de-DE" smtClean="0">
                <a:solidFill>
                  <a:srgbClr val="898989"/>
                </a:solidFill>
              </a:rPr>
              <a:pPr/>
              <a:t>22</a:t>
            </a:fld>
            <a:endParaRPr lang="de-DE" altLang="de-DE">
              <a:solidFill>
                <a:srgbClr val="898989"/>
              </a:solidFill>
            </a:endParaRPr>
          </a:p>
        </p:txBody>
      </p:sp>
      <p:pic>
        <p:nvPicPr>
          <p:cNvPr id="20484" name="Картина 13">
            <a:extLst>
              <a:ext uri="{FF2B5EF4-FFF2-40B4-BE49-F238E27FC236}">
                <a16:creationId xmlns:a16="http://schemas.microsoft.com/office/drawing/2014/main" id="{622889AA-EF5A-4733-8B73-3AA981349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5"/>
          <a:stretch>
            <a:fillRect/>
          </a:stretch>
        </p:blipFill>
        <p:spPr bwMode="auto">
          <a:xfrm>
            <a:off x="1127125" y="268288"/>
            <a:ext cx="1931988"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Картина 37">
            <a:extLst>
              <a:ext uri="{FF2B5EF4-FFF2-40B4-BE49-F238E27FC236}">
                <a16:creationId xmlns:a16="http://schemas.microsoft.com/office/drawing/2014/main" id="{08C5381D-1FCD-4CE3-B268-9EE569C73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268288"/>
            <a:ext cx="196373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Картина 25">
            <a:extLst>
              <a:ext uri="{FF2B5EF4-FFF2-40B4-BE49-F238E27FC236}">
                <a16:creationId xmlns:a16="http://schemas.microsoft.com/office/drawing/2014/main" id="{885F88F3-4349-4147-A874-D025032D8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68288"/>
            <a:ext cx="2312988"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feld 6">
            <a:extLst>
              <a:ext uri="{FF2B5EF4-FFF2-40B4-BE49-F238E27FC236}">
                <a16:creationId xmlns:a16="http://schemas.microsoft.com/office/drawing/2014/main" id="{876FB7F1-9F13-47A4-8052-CDBAAB5F5684}"/>
              </a:ext>
            </a:extLst>
          </p:cNvPr>
          <p:cNvSpPr txBox="1">
            <a:spLocks noChangeArrowheads="1"/>
          </p:cNvSpPr>
          <p:nvPr/>
        </p:nvSpPr>
        <p:spPr bwMode="auto">
          <a:xfrm rot="-5400000">
            <a:off x="7261225" y="31750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Dineva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C873D1-F415-4731-BAAC-D86150AFDC25}"/>
              </a:ext>
            </a:extLst>
          </p:cNvPr>
          <p:cNvSpPr>
            <a:spLocks noGrp="1"/>
          </p:cNvSpPr>
          <p:nvPr>
            <p:ph type="ftr" sz="quarter" idx="11"/>
          </p:nvPr>
        </p:nvSpPr>
        <p:spPr/>
        <p:txBody>
          <a:bodyPr/>
          <a:lstStyle/>
          <a:p>
            <a:pPr>
              <a:defRPr/>
            </a:pPr>
            <a:r>
              <a:rPr lang="en-US" altLang="de-DE"/>
              <a:t>Fashion DIET</a:t>
            </a:r>
            <a:endParaRPr lang="de-DE" altLang="de-DE"/>
          </a:p>
        </p:txBody>
      </p:sp>
      <p:sp>
        <p:nvSpPr>
          <p:cNvPr id="21507" name="Slide Number Placeholder 2">
            <a:extLst>
              <a:ext uri="{FF2B5EF4-FFF2-40B4-BE49-F238E27FC236}">
                <a16:creationId xmlns:a16="http://schemas.microsoft.com/office/drawing/2014/main" id="{39A0AA41-B397-4C42-A515-761E81EC1A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3C0F48A-4DDE-4973-B00D-230D9CD1F275}" type="slidenum">
              <a:rPr lang="de-DE" altLang="de-DE" smtClean="0">
                <a:solidFill>
                  <a:srgbClr val="898989"/>
                </a:solidFill>
              </a:rPr>
              <a:pPr/>
              <a:t>23</a:t>
            </a:fld>
            <a:endParaRPr lang="de-DE" altLang="de-DE">
              <a:solidFill>
                <a:srgbClr val="898989"/>
              </a:solidFill>
            </a:endParaRPr>
          </a:p>
        </p:txBody>
      </p:sp>
      <p:pic>
        <p:nvPicPr>
          <p:cNvPr id="21508" name="Картина 34">
            <a:extLst>
              <a:ext uri="{FF2B5EF4-FFF2-40B4-BE49-F238E27FC236}">
                <a16:creationId xmlns:a16="http://schemas.microsoft.com/office/drawing/2014/main" id="{1F245F13-016B-4483-B83D-7850963C2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5263"/>
            <a:ext cx="178752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Картина 31">
            <a:extLst>
              <a:ext uri="{FF2B5EF4-FFF2-40B4-BE49-F238E27FC236}">
                <a16:creationId xmlns:a16="http://schemas.microsoft.com/office/drawing/2014/main" id="{509F1BA3-665F-4A07-9F93-119412870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95263"/>
            <a:ext cx="18192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Картина 28">
            <a:extLst>
              <a:ext uri="{FF2B5EF4-FFF2-40B4-BE49-F238E27FC236}">
                <a16:creationId xmlns:a16="http://schemas.microsoft.com/office/drawing/2014/main" id="{B1BE1CF0-EF33-4B16-ACE4-AB7BE7083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95263"/>
            <a:ext cx="183356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feld 6">
            <a:extLst>
              <a:ext uri="{FF2B5EF4-FFF2-40B4-BE49-F238E27FC236}">
                <a16:creationId xmlns:a16="http://schemas.microsoft.com/office/drawing/2014/main" id="{5278B41A-4B70-4AF5-91E8-25E4215447A5}"/>
              </a:ext>
            </a:extLst>
          </p:cNvPr>
          <p:cNvSpPr txBox="1">
            <a:spLocks noChangeArrowheads="1"/>
          </p:cNvSpPr>
          <p:nvPr/>
        </p:nvSpPr>
        <p:spPr bwMode="auto">
          <a:xfrm rot="-5400000">
            <a:off x="7261225" y="31750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Dineva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24</a:t>
            </a:fld>
            <a:endParaRPr lang="de-DE" altLang="de-DE" dirty="0">
              <a:solidFill>
                <a:srgbClr val="898989"/>
              </a:solidFill>
            </a:endParaRPr>
          </a:p>
        </p:txBody>
      </p:sp>
      <p:sp>
        <p:nvSpPr>
          <p:cNvPr id="5" name="Titel 1">
            <a:extLst>
              <a:ext uri="{FF2B5EF4-FFF2-40B4-BE49-F238E27FC236}">
                <a16:creationId xmlns:a16="http://schemas.microsoft.com/office/drawing/2014/main" id="{221659EF-7880-692E-A9EE-E1B74AF4F4C4}"/>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err="1">
                <a:latin typeface="Calibri Light" panose="020F0302020204030204" pitchFamily="34" charset="0"/>
              </a:rPr>
              <a:t>Combined</a:t>
            </a:r>
            <a:r>
              <a:rPr lang="de-DE" altLang="de-DE" sz="3300" dirty="0">
                <a:latin typeface="Calibri Light" panose="020F0302020204030204" pitchFamily="34" charset="0"/>
              </a:rPr>
              <a:t> </a:t>
            </a:r>
            <a:r>
              <a:rPr lang="de-DE" altLang="de-DE" sz="3300" dirty="0" err="1">
                <a:latin typeface="Calibri Light" panose="020F0302020204030204" pitchFamily="34" charset="0"/>
              </a:rPr>
              <a:t>Silhouettes</a:t>
            </a:r>
            <a:endParaRPr lang="de-DE" altLang="de-DE" sz="3300" dirty="0">
              <a:latin typeface="Calibri Light" panose="020F0302020204030204" pitchFamily="34" charset="0"/>
            </a:endParaRPr>
          </a:p>
        </p:txBody>
      </p:sp>
      <p:sp>
        <p:nvSpPr>
          <p:cNvPr id="6" name="Content Placeholder 2">
            <a:extLst>
              <a:ext uri="{FF2B5EF4-FFF2-40B4-BE49-F238E27FC236}">
                <a16:creationId xmlns:a16="http://schemas.microsoft.com/office/drawing/2014/main" id="{944E95EC-7017-91A5-2CE5-EEDA32D68DB0}"/>
              </a:ext>
            </a:extLst>
          </p:cNvPr>
          <p:cNvSpPr txBox="1">
            <a:spLocks noChangeArrowheads="1"/>
          </p:cNvSpPr>
          <p:nvPr/>
        </p:nvSpPr>
        <p:spPr bwMode="auto">
          <a:xfrm>
            <a:off x="684213" y="971550"/>
            <a:ext cx="7920037"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The analysis of fashion of 21</a:t>
            </a:r>
            <a:r>
              <a:rPr lang="en-US" altLang="en-US" sz="2000" baseline="30000" dirty="0"/>
              <a:t>st</a:t>
            </a:r>
            <a:r>
              <a:rPr lang="en-US" altLang="en-US" sz="2000" dirty="0"/>
              <a:t> Century shows that </a:t>
            </a:r>
            <a:r>
              <a:rPr lang="en-US" altLang="en-US" sz="2000" b="1" dirty="0"/>
              <a:t>non volume silhouettes </a:t>
            </a:r>
            <a:r>
              <a:rPr lang="en-US" altLang="en-US" sz="2000" dirty="0"/>
              <a:t>are always on trends. An analysis of the silhouettes of women’s clothing concludes that volume silhouettes will be for a long time in fashion if they are combined with non volume ones. The long life of garments can be result of combination of two volume silhouettes, formed with other long life elements.</a:t>
            </a:r>
          </a:p>
          <a:p>
            <a:pPr algn="just">
              <a:lnSpc>
                <a:spcPct val="100000"/>
              </a:lnSpc>
              <a:spcBef>
                <a:spcPct val="0"/>
              </a:spcBef>
              <a:buFont typeface="Arial" panose="020B0604020202020204" pitchFamily="34" charset="0"/>
              <a:buNone/>
            </a:pPr>
            <a:r>
              <a:rPr lang="en-US" altLang="en-US" sz="2000" dirty="0"/>
              <a:t>The next slides present designs of women’s dresses in c</a:t>
            </a:r>
            <a:r>
              <a:rPr lang="en-US" altLang="en-US" sz="2000" b="1" dirty="0"/>
              <a:t>ombined silhouettes</a:t>
            </a:r>
            <a:r>
              <a:rPr lang="en-US" altLang="en-US" sz="2000" dirty="0"/>
              <a:t>. The volume parts are formed with the help of other </a:t>
            </a:r>
            <a:r>
              <a:rPr lang="en-US" altLang="en-US" sz="2000" b="1" dirty="0"/>
              <a:t>long life fashion elements</a:t>
            </a:r>
            <a:r>
              <a:rPr lang="en-US" altLang="en-US" sz="2000" dirty="0"/>
              <a:t>: </a:t>
            </a:r>
            <a:r>
              <a:rPr lang="en-US" altLang="en-US" sz="2000" b="1" dirty="0"/>
              <a:t>drapes</a:t>
            </a:r>
            <a:r>
              <a:rPr lang="en-US" altLang="en-US" sz="2000" dirty="0"/>
              <a:t>,</a:t>
            </a:r>
            <a:r>
              <a:rPr lang="en-US" altLang="en-US" sz="2000" b="1" dirty="0"/>
              <a:t> 3D elements</a:t>
            </a:r>
            <a:r>
              <a:rPr lang="en-US" altLang="en-US" sz="2000" dirty="0"/>
              <a:t>,</a:t>
            </a:r>
            <a:r>
              <a:rPr lang="en-US" altLang="en-US" sz="2000" b="1" dirty="0"/>
              <a:t> peplums</a:t>
            </a:r>
            <a:r>
              <a:rPr lang="en-US" altLang="en-US" sz="2000" dirty="0"/>
              <a:t>. </a:t>
            </a:r>
          </a:p>
          <a:p>
            <a:pPr algn="just">
              <a:lnSpc>
                <a:spcPct val="100000"/>
              </a:lnSpc>
              <a:spcBef>
                <a:spcPct val="0"/>
              </a:spcBef>
              <a:buNone/>
            </a:pPr>
            <a:r>
              <a:rPr lang="en-US" altLang="en-US" sz="2000" dirty="0"/>
              <a:t>A</a:t>
            </a:r>
            <a:r>
              <a:rPr lang="en-GB" altLang="en-US" sz="2000" dirty="0" err="1"/>
              <a:t>ll</a:t>
            </a:r>
            <a:r>
              <a:rPr lang="en-GB" altLang="en-US" sz="2000" dirty="0"/>
              <a:t> elements in presented designs are in harmonic connections with other elements of compositions, based on the main design principles.</a:t>
            </a:r>
          </a:p>
          <a:p>
            <a:pPr algn="just">
              <a:lnSpc>
                <a:spcPct val="100000"/>
              </a:lnSpc>
              <a:spcBef>
                <a:spcPct val="0"/>
              </a:spcBef>
              <a:buFont typeface="Arial" panose="020B0604020202020204" pitchFamily="34" charset="0"/>
              <a:buNone/>
            </a:pPr>
            <a:endParaRPr lang="bg-BG" altLang="en-US" sz="2000" dirty="0"/>
          </a:p>
        </p:txBody>
      </p:sp>
    </p:spTree>
    <p:extLst>
      <p:ext uri="{BB962C8B-B14F-4D97-AF65-F5344CB8AC3E}">
        <p14:creationId xmlns:p14="http://schemas.microsoft.com/office/powerpoint/2010/main" val="2987365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F704B4-3A2B-457C-8D43-2A467DE34C49}"/>
              </a:ext>
            </a:extLst>
          </p:cNvPr>
          <p:cNvSpPr>
            <a:spLocks noGrp="1"/>
          </p:cNvSpPr>
          <p:nvPr>
            <p:ph type="ftr" sz="quarter" idx="11"/>
          </p:nvPr>
        </p:nvSpPr>
        <p:spPr/>
        <p:txBody>
          <a:bodyPr/>
          <a:lstStyle/>
          <a:p>
            <a:pPr>
              <a:defRPr/>
            </a:pPr>
            <a:r>
              <a:rPr lang="en-US" altLang="de-DE"/>
              <a:t>Fashion DIET</a:t>
            </a:r>
            <a:endParaRPr lang="de-DE" altLang="de-DE"/>
          </a:p>
        </p:txBody>
      </p:sp>
      <p:sp>
        <p:nvSpPr>
          <p:cNvPr id="22531" name="Slide Number Placeholder 2">
            <a:extLst>
              <a:ext uri="{FF2B5EF4-FFF2-40B4-BE49-F238E27FC236}">
                <a16:creationId xmlns:a16="http://schemas.microsoft.com/office/drawing/2014/main" id="{9A14B32A-94AE-43FA-89A7-4D41BE81B6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138208E-2A39-4DF7-9D4F-A538F2574432}" type="slidenum">
              <a:rPr lang="de-DE" altLang="de-DE" smtClean="0">
                <a:solidFill>
                  <a:srgbClr val="898989"/>
                </a:solidFill>
              </a:rPr>
              <a:pPr/>
              <a:t>25</a:t>
            </a:fld>
            <a:endParaRPr lang="de-DE" altLang="de-DE">
              <a:solidFill>
                <a:srgbClr val="898989"/>
              </a:solidFill>
            </a:endParaRPr>
          </a:p>
        </p:txBody>
      </p:sp>
      <p:pic>
        <p:nvPicPr>
          <p:cNvPr id="22532" name="Picture 6" descr="C:\Users\Julieta\Desktop\2021-03-21\010.jpg">
            <a:extLst>
              <a:ext uri="{FF2B5EF4-FFF2-40B4-BE49-F238E27FC236}">
                <a16:creationId xmlns:a16="http://schemas.microsoft.com/office/drawing/2014/main" id="{FABFB9E5-BA3F-4E93-B81E-3710657AD192}"/>
              </a:ext>
            </a:extLst>
          </p:cNvPr>
          <p:cNvPicPr>
            <a:picLocks noChangeAspect="1"/>
          </p:cNvPicPr>
          <p:nvPr/>
        </p:nvPicPr>
        <p:blipFill>
          <a:blip r:embed="rId2">
            <a:extLst>
              <a:ext uri="{28A0092B-C50C-407E-A947-70E740481C1C}">
                <a14:useLocalDpi xmlns:a14="http://schemas.microsoft.com/office/drawing/2010/main" val="0"/>
              </a:ext>
            </a:extLst>
          </a:blip>
          <a:srcRect l="23534" t="4684" r="24857" b="1488"/>
          <a:stretch>
            <a:fillRect/>
          </a:stretch>
        </p:blipFill>
        <p:spPr bwMode="auto">
          <a:xfrm>
            <a:off x="827088" y="484188"/>
            <a:ext cx="1657350"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970F00F8-3D33-4AB6-8A7F-C16C1C64C520}"/>
              </a:ext>
            </a:extLst>
          </p:cNvPr>
          <p:cNvSpPr txBox="1">
            <a:spLocks/>
          </p:cNvSpPr>
          <p:nvPr/>
        </p:nvSpPr>
        <p:spPr>
          <a:xfrm>
            <a:off x="2703513" y="1519238"/>
            <a:ext cx="3770312" cy="2068512"/>
          </a:xfrm>
          <a:prstGeom prst="rect">
            <a:avLst/>
          </a:prstGeom>
        </p:spPr>
        <p:txBody>
          <a:bodyPr>
            <a:normAutofit fontScale="92500" lnSpcReduction="20000"/>
          </a:bodyPr>
          <a:lstStyle>
            <a:lvl1pPr marL="342900" indent="-3429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10000"/>
              </a:lnSpc>
              <a:buFont typeface="Wingdings 3" charset="2"/>
              <a:buNone/>
              <a:defRPr/>
            </a:pPr>
            <a:r>
              <a:rPr lang="en-US" sz="1900" dirty="0"/>
              <a:t>An asymmetric dress, combined Y line and vase silhouette. Y line is a result of the forms of the sleeves and the neck opening. The vase silhouette is a result of the peplum in a form of a turned trapezium. The right part of the peplum is designed with a free drapery. </a:t>
            </a:r>
            <a:endParaRPr lang="bg-BG" sz="1900" dirty="0"/>
          </a:p>
          <a:p>
            <a:pPr>
              <a:defRPr/>
            </a:pPr>
            <a:endParaRPr lang="bg-BG" dirty="0"/>
          </a:p>
        </p:txBody>
      </p:sp>
      <p:pic>
        <p:nvPicPr>
          <p:cNvPr id="22534" name="Picture 8" descr="C:\Users\Julieta\Desktop\2021-03-21\017.jpg">
            <a:extLst>
              <a:ext uri="{FF2B5EF4-FFF2-40B4-BE49-F238E27FC236}">
                <a16:creationId xmlns:a16="http://schemas.microsoft.com/office/drawing/2014/main" id="{803E40AD-F373-4960-81B2-0B8C3845F8FC}"/>
              </a:ext>
            </a:extLst>
          </p:cNvPr>
          <p:cNvPicPr>
            <a:picLocks noChangeAspect="1"/>
          </p:cNvPicPr>
          <p:nvPr/>
        </p:nvPicPr>
        <p:blipFill>
          <a:blip r:embed="rId3">
            <a:extLst>
              <a:ext uri="{28A0092B-C50C-407E-A947-70E740481C1C}">
                <a14:useLocalDpi xmlns:a14="http://schemas.microsoft.com/office/drawing/2010/main" val="0"/>
              </a:ext>
            </a:extLst>
          </a:blip>
          <a:srcRect l="24133" t="3200" r="24631" b="1129"/>
          <a:stretch>
            <a:fillRect/>
          </a:stretch>
        </p:blipFill>
        <p:spPr bwMode="auto">
          <a:xfrm>
            <a:off x="6692900" y="844550"/>
            <a:ext cx="123507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feld 6">
            <a:extLst>
              <a:ext uri="{FF2B5EF4-FFF2-40B4-BE49-F238E27FC236}">
                <a16:creationId xmlns:a16="http://schemas.microsoft.com/office/drawing/2014/main" id="{3423D184-928A-4749-A202-8156CA9E76AE}"/>
              </a:ext>
            </a:extLst>
          </p:cNvPr>
          <p:cNvSpPr txBox="1">
            <a:spLocks noChangeArrowheads="1"/>
          </p:cNvSpPr>
          <p:nvPr/>
        </p:nvSpPr>
        <p:spPr bwMode="auto">
          <a:xfrm rot="-5400000">
            <a:off x="7261225" y="2946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A99C64-351C-4BBE-92B6-F4D59DF3A09F}"/>
              </a:ext>
            </a:extLst>
          </p:cNvPr>
          <p:cNvSpPr>
            <a:spLocks noGrp="1"/>
          </p:cNvSpPr>
          <p:nvPr>
            <p:ph type="ftr" sz="quarter" idx="11"/>
          </p:nvPr>
        </p:nvSpPr>
        <p:spPr/>
        <p:txBody>
          <a:bodyPr/>
          <a:lstStyle/>
          <a:p>
            <a:pPr>
              <a:defRPr/>
            </a:pPr>
            <a:r>
              <a:rPr lang="en-US" altLang="de-DE"/>
              <a:t>Fashion DIET</a:t>
            </a:r>
            <a:endParaRPr lang="de-DE" altLang="de-DE"/>
          </a:p>
        </p:txBody>
      </p:sp>
      <p:sp>
        <p:nvSpPr>
          <p:cNvPr id="23555" name="Slide Number Placeholder 2">
            <a:extLst>
              <a:ext uri="{FF2B5EF4-FFF2-40B4-BE49-F238E27FC236}">
                <a16:creationId xmlns:a16="http://schemas.microsoft.com/office/drawing/2014/main" id="{BEC8080C-D32C-4EDE-A00F-5FD51A05E60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6ECF9A5-9F79-4D0C-BFD4-6B56ED51C39B}" type="slidenum">
              <a:rPr lang="de-DE" altLang="de-DE" smtClean="0">
                <a:solidFill>
                  <a:srgbClr val="898989"/>
                </a:solidFill>
              </a:rPr>
              <a:pPr/>
              <a:t>26</a:t>
            </a:fld>
            <a:endParaRPr lang="de-DE" altLang="de-DE">
              <a:solidFill>
                <a:srgbClr val="898989"/>
              </a:solidFill>
            </a:endParaRPr>
          </a:p>
        </p:txBody>
      </p:sp>
      <p:sp>
        <p:nvSpPr>
          <p:cNvPr id="23556" name="Textfeld 6">
            <a:extLst>
              <a:ext uri="{FF2B5EF4-FFF2-40B4-BE49-F238E27FC236}">
                <a16:creationId xmlns:a16="http://schemas.microsoft.com/office/drawing/2014/main" id="{EA26BC65-0AC1-4B11-AABC-3121E4F7BAAB}"/>
              </a:ext>
            </a:extLst>
          </p:cNvPr>
          <p:cNvSpPr txBox="1">
            <a:spLocks noChangeArrowheads="1"/>
          </p:cNvSpPr>
          <p:nvPr/>
        </p:nvSpPr>
        <p:spPr bwMode="auto">
          <a:xfrm rot="-5400000">
            <a:off x="7261225" y="2946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p>
        </p:txBody>
      </p:sp>
      <p:pic>
        <p:nvPicPr>
          <p:cNvPr id="23557" name="Picture 5" descr="C:\Users\Julieta\Desktop\2021-03-21\013.jpg">
            <a:extLst>
              <a:ext uri="{FF2B5EF4-FFF2-40B4-BE49-F238E27FC236}">
                <a16:creationId xmlns:a16="http://schemas.microsoft.com/office/drawing/2014/main" id="{A895229D-DC38-4EBE-8C3D-A0154F337ED6}"/>
              </a:ext>
            </a:extLst>
          </p:cNvPr>
          <p:cNvPicPr>
            <a:picLocks noChangeAspect="1"/>
          </p:cNvPicPr>
          <p:nvPr/>
        </p:nvPicPr>
        <p:blipFill>
          <a:blip r:embed="rId2">
            <a:extLst>
              <a:ext uri="{28A0092B-C50C-407E-A947-70E740481C1C}">
                <a14:useLocalDpi xmlns:a14="http://schemas.microsoft.com/office/drawing/2010/main" val="0"/>
              </a:ext>
            </a:extLst>
          </a:blip>
          <a:srcRect l="24426" t="3241" r="26001" b="926"/>
          <a:stretch>
            <a:fillRect/>
          </a:stretch>
        </p:blipFill>
        <p:spPr bwMode="auto">
          <a:xfrm>
            <a:off x="827088" y="501650"/>
            <a:ext cx="155733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Content Placeholder 2">
            <a:extLst>
              <a:ext uri="{FF2B5EF4-FFF2-40B4-BE49-F238E27FC236}">
                <a16:creationId xmlns:a16="http://schemas.microsoft.com/office/drawing/2014/main" id="{C68C5C87-7245-4B47-B331-313C3E492719}"/>
              </a:ext>
            </a:extLst>
          </p:cNvPr>
          <p:cNvSpPr txBox="1">
            <a:spLocks noChangeArrowheads="1"/>
          </p:cNvSpPr>
          <p:nvPr/>
        </p:nvSpPr>
        <p:spPr bwMode="auto">
          <a:xfrm>
            <a:off x="2647950" y="1460500"/>
            <a:ext cx="374808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4572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4572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4572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00000"/>
              </a:lnSpc>
              <a:spcBef>
                <a:spcPts val="1000"/>
              </a:spcBef>
              <a:buClr>
                <a:schemeClr val="accent1"/>
              </a:buClr>
              <a:buSzPct val="80000"/>
              <a:buFont typeface="Wingdings 3" panose="05040102010807070707" pitchFamily="18" charset="2"/>
              <a:buNone/>
            </a:pPr>
            <a:r>
              <a:rPr lang="en-US" altLang="en-US" sz="1800">
                <a:solidFill>
                  <a:srgbClr val="404040"/>
                </a:solidFill>
              </a:rPr>
              <a:t>An asymmetric dress, combined Y line and vase silhouette. Y line is a result of the forms of the sleeves and the neck opening. The vase silhouette is a result of a peplum in a form of a turned trapezium. The right part of the peplum is designed with tucks and the left part is formed with a frill. </a:t>
            </a:r>
            <a:endParaRPr lang="bg-BG" altLang="en-US" sz="1800">
              <a:solidFill>
                <a:srgbClr val="404040"/>
              </a:solidFill>
            </a:endParaRPr>
          </a:p>
        </p:txBody>
      </p:sp>
      <p:pic>
        <p:nvPicPr>
          <p:cNvPr id="23559" name="Picture 7" descr="C:\Users\Julieta\Desktop\2021-03-21\018.jpg">
            <a:extLst>
              <a:ext uri="{FF2B5EF4-FFF2-40B4-BE49-F238E27FC236}">
                <a16:creationId xmlns:a16="http://schemas.microsoft.com/office/drawing/2014/main" id="{69F9A74C-3CD8-455B-B422-CDB940C9FA9B}"/>
              </a:ext>
            </a:extLst>
          </p:cNvPr>
          <p:cNvPicPr>
            <a:picLocks noChangeAspect="1"/>
          </p:cNvPicPr>
          <p:nvPr/>
        </p:nvPicPr>
        <p:blipFill>
          <a:blip r:embed="rId3">
            <a:extLst>
              <a:ext uri="{28A0092B-C50C-407E-A947-70E740481C1C}">
                <a14:useLocalDpi xmlns:a14="http://schemas.microsoft.com/office/drawing/2010/main" val="0"/>
              </a:ext>
            </a:extLst>
          </a:blip>
          <a:srcRect l="24034" t="3111" r="24963" b="940"/>
          <a:stretch>
            <a:fillRect/>
          </a:stretch>
        </p:blipFill>
        <p:spPr bwMode="auto">
          <a:xfrm>
            <a:off x="6659563" y="842963"/>
            <a:ext cx="12255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33EA0F-1745-435B-9674-E9A02910FB49}"/>
              </a:ext>
            </a:extLst>
          </p:cNvPr>
          <p:cNvSpPr>
            <a:spLocks noGrp="1"/>
          </p:cNvSpPr>
          <p:nvPr>
            <p:ph type="ftr" sz="quarter" idx="11"/>
          </p:nvPr>
        </p:nvSpPr>
        <p:spPr/>
        <p:txBody>
          <a:bodyPr/>
          <a:lstStyle/>
          <a:p>
            <a:pPr>
              <a:defRPr/>
            </a:pPr>
            <a:r>
              <a:rPr lang="en-US" altLang="de-DE"/>
              <a:t>Fashion DIET</a:t>
            </a:r>
            <a:endParaRPr lang="de-DE" altLang="de-DE"/>
          </a:p>
        </p:txBody>
      </p:sp>
      <p:sp>
        <p:nvSpPr>
          <p:cNvPr id="24579" name="Slide Number Placeholder 2">
            <a:extLst>
              <a:ext uri="{FF2B5EF4-FFF2-40B4-BE49-F238E27FC236}">
                <a16:creationId xmlns:a16="http://schemas.microsoft.com/office/drawing/2014/main" id="{4F795D4C-DC95-46E1-8483-EF9595792B5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C9E5579-360A-49DC-9952-708454E0DA51}" type="slidenum">
              <a:rPr lang="de-DE" altLang="de-DE" smtClean="0">
                <a:solidFill>
                  <a:srgbClr val="898989"/>
                </a:solidFill>
              </a:rPr>
              <a:pPr/>
              <a:t>27</a:t>
            </a:fld>
            <a:endParaRPr lang="de-DE" altLang="de-DE">
              <a:solidFill>
                <a:srgbClr val="898989"/>
              </a:solidFill>
            </a:endParaRPr>
          </a:p>
        </p:txBody>
      </p:sp>
      <p:sp>
        <p:nvSpPr>
          <p:cNvPr id="24580" name="Textfeld 6">
            <a:extLst>
              <a:ext uri="{FF2B5EF4-FFF2-40B4-BE49-F238E27FC236}">
                <a16:creationId xmlns:a16="http://schemas.microsoft.com/office/drawing/2014/main" id="{9BB3DFAE-1417-47BF-98A3-70052936E6CF}"/>
              </a:ext>
            </a:extLst>
          </p:cNvPr>
          <p:cNvSpPr txBox="1">
            <a:spLocks noChangeArrowheads="1"/>
          </p:cNvSpPr>
          <p:nvPr/>
        </p:nvSpPr>
        <p:spPr bwMode="auto">
          <a:xfrm rot="-5400000">
            <a:off x="7261225" y="2946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p>
        </p:txBody>
      </p:sp>
      <p:pic>
        <p:nvPicPr>
          <p:cNvPr id="24581" name="Content Placeholder 6" descr="C:\Users\Julieta\Desktop\2021-03-21\019.jpg">
            <a:extLst>
              <a:ext uri="{FF2B5EF4-FFF2-40B4-BE49-F238E27FC236}">
                <a16:creationId xmlns:a16="http://schemas.microsoft.com/office/drawing/2014/main" id="{9EFE51BE-6BF5-48D8-86D9-1E4F902A9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14" t="2722" r="24426" b="1332"/>
          <a:stretch>
            <a:fillRect/>
          </a:stretch>
        </p:blipFill>
        <p:spPr bwMode="auto">
          <a:xfrm>
            <a:off x="6732588" y="842963"/>
            <a:ext cx="120967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Content Placeholder 2">
            <a:extLst>
              <a:ext uri="{FF2B5EF4-FFF2-40B4-BE49-F238E27FC236}">
                <a16:creationId xmlns:a16="http://schemas.microsoft.com/office/drawing/2014/main" id="{24113A7D-1864-46BB-BA7F-6B6057A805D4}"/>
              </a:ext>
            </a:extLst>
          </p:cNvPr>
          <p:cNvSpPr txBox="1">
            <a:spLocks noChangeArrowheads="1"/>
          </p:cNvSpPr>
          <p:nvPr/>
        </p:nvSpPr>
        <p:spPr bwMode="auto">
          <a:xfrm>
            <a:off x="2627313" y="1285875"/>
            <a:ext cx="39814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buFont typeface="Arial" panose="020B0604020202020204" pitchFamily="34" charset="0"/>
              <a:buNone/>
            </a:pPr>
            <a:r>
              <a:rPr lang="en-US" altLang="en-US" sz="1800" dirty="0"/>
              <a:t>An asymmetric dress with right part in vase silhouette and left part, combined Y line and vase silhouette. The Y line is a result of the form of the sleeve and the asymmetric neckline. The vase silhouette is a result of a peplum. The right part of the peplum is designed with a drapery. The left part of the peplum is formed with tucks and frills.</a:t>
            </a:r>
          </a:p>
        </p:txBody>
      </p:sp>
      <p:pic>
        <p:nvPicPr>
          <p:cNvPr id="24583" name="Picture 7" descr="C:\Users\Julieta\Desktop\2021-03-21\011.jpg">
            <a:extLst>
              <a:ext uri="{FF2B5EF4-FFF2-40B4-BE49-F238E27FC236}">
                <a16:creationId xmlns:a16="http://schemas.microsoft.com/office/drawing/2014/main" id="{F1A5DE3F-3857-4948-840B-BE6C83418F24}"/>
              </a:ext>
            </a:extLst>
          </p:cNvPr>
          <p:cNvPicPr>
            <a:picLocks noChangeAspect="1"/>
          </p:cNvPicPr>
          <p:nvPr/>
        </p:nvPicPr>
        <p:blipFill>
          <a:blip r:embed="rId3">
            <a:extLst>
              <a:ext uri="{28A0092B-C50C-407E-A947-70E740481C1C}">
                <a14:useLocalDpi xmlns:a14="http://schemas.microsoft.com/office/drawing/2010/main" val="0"/>
              </a:ext>
            </a:extLst>
          </a:blip>
          <a:srcRect l="24783" t="3889" r="24394" b="1723"/>
          <a:stretch>
            <a:fillRect/>
          </a:stretch>
        </p:blipFill>
        <p:spPr bwMode="auto">
          <a:xfrm>
            <a:off x="827088" y="520700"/>
            <a:ext cx="1622425"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434870-9B4F-4A9E-88DD-15F6310DAD39}"/>
              </a:ext>
            </a:extLst>
          </p:cNvPr>
          <p:cNvSpPr>
            <a:spLocks noGrp="1"/>
          </p:cNvSpPr>
          <p:nvPr>
            <p:ph type="ftr" sz="quarter" idx="11"/>
          </p:nvPr>
        </p:nvSpPr>
        <p:spPr/>
        <p:txBody>
          <a:bodyPr/>
          <a:lstStyle/>
          <a:p>
            <a:pPr>
              <a:defRPr/>
            </a:pPr>
            <a:r>
              <a:rPr lang="en-US" altLang="de-DE"/>
              <a:t>Fashion DIET</a:t>
            </a:r>
            <a:endParaRPr lang="de-DE" altLang="de-DE"/>
          </a:p>
        </p:txBody>
      </p:sp>
      <p:sp>
        <p:nvSpPr>
          <p:cNvPr id="25603" name="Slide Number Placeholder 2">
            <a:extLst>
              <a:ext uri="{FF2B5EF4-FFF2-40B4-BE49-F238E27FC236}">
                <a16:creationId xmlns:a16="http://schemas.microsoft.com/office/drawing/2014/main" id="{B1E25746-E26A-4A9D-AFED-72C7B5BB69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98B68E6-9260-4120-8457-EA8A912A327A}" type="slidenum">
              <a:rPr lang="de-DE" altLang="de-DE" smtClean="0">
                <a:solidFill>
                  <a:srgbClr val="898989"/>
                </a:solidFill>
              </a:rPr>
              <a:pPr/>
              <a:t>28</a:t>
            </a:fld>
            <a:endParaRPr lang="de-DE" altLang="de-DE">
              <a:solidFill>
                <a:srgbClr val="898989"/>
              </a:solidFill>
            </a:endParaRPr>
          </a:p>
        </p:txBody>
      </p:sp>
      <p:pic>
        <p:nvPicPr>
          <p:cNvPr id="25604" name="Picture 6" descr="C:\Users\Julieta\Desktop\2021-03-21\020.jpg">
            <a:extLst>
              <a:ext uri="{FF2B5EF4-FFF2-40B4-BE49-F238E27FC236}">
                <a16:creationId xmlns:a16="http://schemas.microsoft.com/office/drawing/2014/main" id="{4E893B7F-C916-4565-A8F0-84B262E18E29}"/>
              </a:ext>
            </a:extLst>
          </p:cNvPr>
          <p:cNvPicPr>
            <a:picLocks noChangeAspect="1"/>
          </p:cNvPicPr>
          <p:nvPr/>
        </p:nvPicPr>
        <p:blipFill>
          <a:blip r:embed="rId2">
            <a:extLst>
              <a:ext uri="{28A0092B-C50C-407E-A947-70E740481C1C}">
                <a14:useLocalDpi xmlns:a14="http://schemas.microsoft.com/office/drawing/2010/main" val="0"/>
              </a:ext>
            </a:extLst>
          </a:blip>
          <a:srcRect l="23141" t="3500" r="24963" b="1460"/>
          <a:stretch>
            <a:fillRect/>
          </a:stretch>
        </p:blipFill>
        <p:spPr bwMode="auto">
          <a:xfrm>
            <a:off x="6732588" y="862013"/>
            <a:ext cx="12588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Content Placeholder 2">
            <a:extLst>
              <a:ext uri="{FF2B5EF4-FFF2-40B4-BE49-F238E27FC236}">
                <a16:creationId xmlns:a16="http://schemas.microsoft.com/office/drawing/2014/main" id="{4460A611-DB72-4ACC-B1C0-D2FA56CA410D}"/>
              </a:ext>
            </a:extLst>
          </p:cNvPr>
          <p:cNvSpPr txBox="1">
            <a:spLocks noChangeArrowheads="1"/>
          </p:cNvSpPr>
          <p:nvPr/>
        </p:nvSpPr>
        <p:spPr bwMode="auto">
          <a:xfrm>
            <a:off x="2616200" y="1563688"/>
            <a:ext cx="39608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buFont typeface="Arial" panose="020B0604020202020204" pitchFamily="34" charset="0"/>
              <a:buNone/>
            </a:pPr>
            <a:r>
              <a:rPr lang="en-US" altLang="en-US" sz="1800" dirty="0"/>
              <a:t>An asymmetric dress with an asymmetric peplum. The right part of the dress is in silhouette, which combine Y line and vase. The left part is in Y line. The peplum design combines a drape, a frill and tucks. Y line is a result of draped sleeves and an asymmetric neck opening.</a:t>
            </a:r>
            <a:endParaRPr lang="bg-BG" altLang="en-US" sz="1800" dirty="0"/>
          </a:p>
          <a:p>
            <a:pPr algn="just">
              <a:buFont typeface="Arial" panose="020B0604020202020204" pitchFamily="34" charset="0"/>
              <a:buNone/>
            </a:pPr>
            <a:endParaRPr lang="bg-BG" altLang="en-US" sz="1800" dirty="0"/>
          </a:p>
        </p:txBody>
      </p:sp>
      <p:sp>
        <p:nvSpPr>
          <p:cNvPr id="25606" name="Textfeld 6">
            <a:extLst>
              <a:ext uri="{FF2B5EF4-FFF2-40B4-BE49-F238E27FC236}">
                <a16:creationId xmlns:a16="http://schemas.microsoft.com/office/drawing/2014/main" id="{F80EC0C7-B16E-4272-8721-B8B6A2C16A62}"/>
              </a:ext>
            </a:extLst>
          </p:cNvPr>
          <p:cNvSpPr txBox="1">
            <a:spLocks noChangeArrowheads="1"/>
          </p:cNvSpPr>
          <p:nvPr/>
        </p:nvSpPr>
        <p:spPr bwMode="auto">
          <a:xfrm rot="-5400000">
            <a:off x="7261225" y="2946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p>
        </p:txBody>
      </p:sp>
      <p:pic>
        <p:nvPicPr>
          <p:cNvPr id="25607" name="Content Placeholder 8" descr="C:\Users\Julieta\Desktop\2021-03-21\012.jpg">
            <a:extLst>
              <a:ext uri="{FF2B5EF4-FFF2-40B4-BE49-F238E27FC236}">
                <a16:creationId xmlns:a16="http://schemas.microsoft.com/office/drawing/2014/main" id="{18BCD8C1-7F88-4347-8CAB-6DF2F7DC9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46" t="3371" r="26724" b="2550"/>
          <a:stretch>
            <a:fillRect/>
          </a:stretch>
        </p:blipFill>
        <p:spPr bwMode="auto">
          <a:xfrm>
            <a:off x="890588" y="501650"/>
            <a:ext cx="15684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D426B3-C14C-41F9-9AF9-B5ED2EB4B989}"/>
              </a:ext>
            </a:extLst>
          </p:cNvPr>
          <p:cNvSpPr>
            <a:spLocks noGrp="1"/>
          </p:cNvSpPr>
          <p:nvPr>
            <p:ph type="ftr" sz="quarter" idx="11"/>
          </p:nvPr>
        </p:nvSpPr>
        <p:spPr/>
        <p:txBody>
          <a:bodyPr/>
          <a:lstStyle/>
          <a:p>
            <a:pPr>
              <a:defRPr/>
            </a:pPr>
            <a:r>
              <a:rPr lang="en-US" altLang="de-DE"/>
              <a:t>Fashion DIET</a:t>
            </a:r>
            <a:endParaRPr lang="de-DE" altLang="de-DE"/>
          </a:p>
        </p:txBody>
      </p:sp>
      <p:sp>
        <p:nvSpPr>
          <p:cNvPr id="26627" name="Slide Number Placeholder 2">
            <a:extLst>
              <a:ext uri="{FF2B5EF4-FFF2-40B4-BE49-F238E27FC236}">
                <a16:creationId xmlns:a16="http://schemas.microsoft.com/office/drawing/2014/main" id="{3E0EEBA3-32B2-4A8B-9BC8-129575C0FB1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BC148BA-A099-49BF-AB0D-31C700BBD2FE}" type="slidenum">
              <a:rPr lang="de-DE" altLang="de-DE" smtClean="0">
                <a:solidFill>
                  <a:srgbClr val="898989"/>
                </a:solidFill>
              </a:rPr>
              <a:pPr/>
              <a:t>29</a:t>
            </a:fld>
            <a:endParaRPr lang="de-DE" altLang="de-DE">
              <a:solidFill>
                <a:srgbClr val="898989"/>
              </a:solidFill>
            </a:endParaRPr>
          </a:p>
        </p:txBody>
      </p:sp>
      <p:pic>
        <p:nvPicPr>
          <p:cNvPr id="26628" name="Picture 5" descr="C:\Users\Julieta\Desktop\2021-03-21\015.jpg">
            <a:extLst>
              <a:ext uri="{FF2B5EF4-FFF2-40B4-BE49-F238E27FC236}">
                <a16:creationId xmlns:a16="http://schemas.microsoft.com/office/drawing/2014/main" id="{B2CA736A-0711-499D-A0A3-7E487B5ACC74}"/>
              </a:ext>
            </a:extLst>
          </p:cNvPr>
          <p:cNvPicPr>
            <a:picLocks noChangeAspect="1"/>
          </p:cNvPicPr>
          <p:nvPr/>
        </p:nvPicPr>
        <p:blipFill>
          <a:blip r:embed="rId2">
            <a:extLst>
              <a:ext uri="{28A0092B-C50C-407E-A947-70E740481C1C}">
                <a14:useLocalDpi xmlns:a14="http://schemas.microsoft.com/office/drawing/2010/main" val="0"/>
              </a:ext>
            </a:extLst>
          </a:blip>
          <a:srcRect l="29773" t="5576" r="23692" b="2223"/>
          <a:stretch>
            <a:fillRect/>
          </a:stretch>
        </p:blipFill>
        <p:spPr bwMode="auto">
          <a:xfrm>
            <a:off x="819150" y="501650"/>
            <a:ext cx="15208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Content Placeholder 6" descr="C:\Users\Julieta\Desktop\2021-03-21\021.jpg">
            <a:extLst>
              <a:ext uri="{FF2B5EF4-FFF2-40B4-BE49-F238E27FC236}">
                <a16:creationId xmlns:a16="http://schemas.microsoft.com/office/drawing/2014/main" id="{6525297E-DE19-443A-9D06-1ABB3A2F1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93" t="3241" r="23537" b="1064"/>
          <a:stretch>
            <a:fillRect/>
          </a:stretch>
        </p:blipFill>
        <p:spPr bwMode="auto">
          <a:xfrm>
            <a:off x="6804025" y="771525"/>
            <a:ext cx="1216025"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Content Placeholder 2">
            <a:extLst>
              <a:ext uri="{FF2B5EF4-FFF2-40B4-BE49-F238E27FC236}">
                <a16:creationId xmlns:a16="http://schemas.microsoft.com/office/drawing/2014/main" id="{D50AAC74-11F9-4F33-8C19-B9A7BC194102}"/>
              </a:ext>
            </a:extLst>
          </p:cNvPr>
          <p:cNvSpPr txBox="1">
            <a:spLocks noChangeArrowheads="1"/>
          </p:cNvSpPr>
          <p:nvPr/>
        </p:nvSpPr>
        <p:spPr bwMode="auto">
          <a:xfrm>
            <a:off x="2411413" y="1012825"/>
            <a:ext cx="4198937"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buFont typeface="Arial" panose="020B0604020202020204" pitchFamily="34" charset="0"/>
              <a:buNone/>
            </a:pPr>
            <a:r>
              <a:rPr lang="en-US" altLang="en-US" sz="1800" dirty="0"/>
              <a:t>An asymmetric dress in combined silhouette. The right part is in vase silhouette and the left part is in X line. The sleeve is designed by volume frills. The asymmetric peplum is formed with frills to, volume ones in the left and not too volume in the right. X line is a result of the volume frills in the sleeve and the peplum in the left. </a:t>
            </a:r>
            <a:r>
              <a:rPr lang="en-US" altLang="en-US" sz="1800"/>
              <a:t>If the peplum is designed in smaller volume, the silhouette of the dress will be modified in mixed one, which is </a:t>
            </a:r>
            <a:r>
              <a:rPr lang="en-GB" altLang="en-US" sz="1800" dirty="0"/>
              <a:t>fitted in the right and combined Y line and vase in the left. </a:t>
            </a:r>
            <a:r>
              <a:rPr lang="en-US" altLang="en-US" sz="1800" dirty="0"/>
              <a:t>  </a:t>
            </a:r>
            <a:endParaRPr lang="bg-BG" altLang="en-US" sz="1800" dirty="0"/>
          </a:p>
        </p:txBody>
      </p:sp>
      <p:sp>
        <p:nvSpPr>
          <p:cNvPr id="26631" name="Textfeld 6">
            <a:extLst>
              <a:ext uri="{FF2B5EF4-FFF2-40B4-BE49-F238E27FC236}">
                <a16:creationId xmlns:a16="http://schemas.microsoft.com/office/drawing/2014/main" id="{8D36C631-A250-4F1A-BA47-41952421C630}"/>
              </a:ext>
            </a:extLst>
          </p:cNvPr>
          <p:cNvSpPr txBox="1">
            <a:spLocks noChangeArrowheads="1"/>
          </p:cNvSpPr>
          <p:nvPr/>
        </p:nvSpPr>
        <p:spPr bwMode="auto">
          <a:xfrm rot="-5400000">
            <a:off x="7261225" y="2946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3</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124786"/>
            <a:ext cx="7831137" cy="7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Slow Fashion</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1063514"/>
            <a:ext cx="7560195" cy="372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The </a:t>
            </a:r>
            <a:r>
              <a:rPr lang="en-US" altLang="en-US" sz="2000" b="1" dirty="0"/>
              <a:t>slow fashion </a:t>
            </a:r>
            <a:r>
              <a:rPr lang="en-US" altLang="en-US" sz="2000" dirty="0"/>
              <a:t>is an aspect of sustainable fashion and is the opposite concept of the fast fashion. The slow fashion offers sustainable fashion solutions, which are based on new strategies for design, manufacturing, consumption, use and re-use that challenge the global fashion system. The slow fashion involves a fashion awareness of the production and resources required to create clothing. The slow fashion promotes the purchase of higher-quality clothes with trendless design that will last longer, and fair treatment of people, animals, and the environment.</a:t>
            </a:r>
          </a:p>
          <a:p>
            <a:pPr algn="just">
              <a:lnSpc>
                <a:spcPct val="100000"/>
              </a:lnSpc>
              <a:spcBef>
                <a:spcPct val="0"/>
              </a:spcBef>
              <a:buFont typeface="Arial" panose="020B0604020202020204" pitchFamily="34" charset="0"/>
              <a:buNone/>
            </a:pPr>
            <a:r>
              <a:rPr lang="en-US" altLang="en-US" sz="2000" dirty="0"/>
              <a:t>The </a:t>
            </a:r>
            <a:r>
              <a:rPr lang="en-US" altLang="en-US" sz="2000" b="1" dirty="0"/>
              <a:t>trendless designs </a:t>
            </a:r>
            <a:r>
              <a:rPr lang="en-US" altLang="en-US" sz="2000" dirty="0"/>
              <a:t>are based on application of the </a:t>
            </a:r>
            <a:r>
              <a:rPr lang="en-US" altLang="en-US" sz="2000" b="1" dirty="0"/>
              <a:t>long life fashion elements</a:t>
            </a:r>
            <a:r>
              <a:rPr lang="en-US" altLang="en-US" sz="2000"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A7C62E-315E-4F82-AEE2-C01CF3CD6971}"/>
              </a:ext>
            </a:extLst>
          </p:cNvPr>
          <p:cNvSpPr>
            <a:spLocks noGrp="1"/>
          </p:cNvSpPr>
          <p:nvPr>
            <p:ph type="ftr" sz="quarter" idx="11"/>
          </p:nvPr>
        </p:nvSpPr>
        <p:spPr/>
        <p:txBody>
          <a:bodyPr/>
          <a:lstStyle/>
          <a:p>
            <a:pPr>
              <a:defRPr/>
            </a:pPr>
            <a:r>
              <a:rPr lang="en-US" altLang="de-DE"/>
              <a:t>Fashion DIET</a:t>
            </a:r>
            <a:endParaRPr lang="de-DE" altLang="de-DE"/>
          </a:p>
        </p:txBody>
      </p:sp>
      <p:sp>
        <p:nvSpPr>
          <p:cNvPr id="27651" name="Slide Number Placeholder 2">
            <a:extLst>
              <a:ext uri="{FF2B5EF4-FFF2-40B4-BE49-F238E27FC236}">
                <a16:creationId xmlns:a16="http://schemas.microsoft.com/office/drawing/2014/main" id="{586CCE2E-6274-46C3-A927-C8A63C85CD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CFBBD71-51AD-4A22-942D-2D1903D4561D}" type="slidenum">
              <a:rPr lang="de-DE" altLang="de-DE" smtClean="0">
                <a:solidFill>
                  <a:srgbClr val="898989"/>
                </a:solidFill>
              </a:rPr>
              <a:pPr/>
              <a:t>30</a:t>
            </a:fld>
            <a:endParaRPr lang="de-DE" altLang="de-DE">
              <a:solidFill>
                <a:srgbClr val="898989"/>
              </a:solidFill>
            </a:endParaRPr>
          </a:p>
        </p:txBody>
      </p:sp>
      <p:sp>
        <p:nvSpPr>
          <p:cNvPr id="27652" name="Textfeld 6">
            <a:extLst>
              <a:ext uri="{FF2B5EF4-FFF2-40B4-BE49-F238E27FC236}">
                <a16:creationId xmlns:a16="http://schemas.microsoft.com/office/drawing/2014/main" id="{45D5BD7A-B8F9-460A-9534-6714BCB19D61}"/>
              </a:ext>
            </a:extLst>
          </p:cNvPr>
          <p:cNvSpPr txBox="1">
            <a:spLocks noChangeArrowheads="1"/>
          </p:cNvSpPr>
          <p:nvPr/>
        </p:nvSpPr>
        <p:spPr bwMode="auto">
          <a:xfrm rot="-5400000">
            <a:off x="7261225" y="29591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p>
        </p:txBody>
      </p:sp>
      <p:pic>
        <p:nvPicPr>
          <p:cNvPr id="27653" name="Picture 5">
            <a:extLst>
              <a:ext uri="{FF2B5EF4-FFF2-40B4-BE49-F238E27FC236}">
                <a16:creationId xmlns:a16="http://schemas.microsoft.com/office/drawing/2014/main" id="{883E533C-B3F7-489B-8F01-B3B20B8AD1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525" y="501650"/>
            <a:ext cx="1639888" cy="4140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54" name="Content Placeholder 6" descr="C:\Users\Julieta\Desktop\2021-03-21\050 (2).jpg">
            <a:extLst>
              <a:ext uri="{FF2B5EF4-FFF2-40B4-BE49-F238E27FC236}">
                <a16:creationId xmlns:a16="http://schemas.microsoft.com/office/drawing/2014/main" id="{2C0706D7-A88E-46CC-8940-B782334AB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64" t="3839" r="26036" b="970"/>
          <a:stretch>
            <a:fillRect/>
          </a:stretch>
        </p:blipFill>
        <p:spPr bwMode="auto">
          <a:xfrm>
            <a:off x="6802438" y="842963"/>
            <a:ext cx="122555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Content Placeholder 2">
            <a:extLst>
              <a:ext uri="{FF2B5EF4-FFF2-40B4-BE49-F238E27FC236}">
                <a16:creationId xmlns:a16="http://schemas.microsoft.com/office/drawing/2014/main" id="{29A2F488-D4A9-446A-8B73-4EACE3D796F9}"/>
              </a:ext>
            </a:extLst>
          </p:cNvPr>
          <p:cNvSpPr txBox="1">
            <a:spLocks noChangeArrowheads="1"/>
          </p:cNvSpPr>
          <p:nvPr/>
        </p:nvSpPr>
        <p:spPr bwMode="auto">
          <a:xfrm>
            <a:off x="2644775" y="1282700"/>
            <a:ext cx="39243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buFont typeface="Arial" panose="020B0604020202020204" pitchFamily="34" charset="0"/>
              <a:buNone/>
            </a:pPr>
            <a:r>
              <a:rPr lang="en-GB" altLang="en-US" sz="1800" dirty="0"/>
              <a:t>Combined asymmetric silhouette. The left part is in O under waist or vase silhouette. The right part combines Y line and vase. The lower part of the dress is asymmetric. It is formed by a peplum and a tuck in the left, and a drape and a tuck in the right. A bow in the collar balances the sleeve, which forms the Y line in the right.</a:t>
            </a:r>
            <a:endParaRPr lang="bg-BG" alt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F97EB1-3020-4C04-A8D3-F3A0137BCD43}"/>
              </a:ext>
            </a:extLst>
          </p:cNvPr>
          <p:cNvSpPr>
            <a:spLocks noGrp="1"/>
          </p:cNvSpPr>
          <p:nvPr>
            <p:ph type="ftr" sz="quarter" idx="11"/>
          </p:nvPr>
        </p:nvSpPr>
        <p:spPr/>
        <p:txBody>
          <a:bodyPr/>
          <a:lstStyle/>
          <a:p>
            <a:pPr>
              <a:defRPr/>
            </a:pPr>
            <a:r>
              <a:rPr lang="en-US" altLang="de-DE"/>
              <a:t>Fashion DIET</a:t>
            </a:r>
            <a:endParaRPr lang="de-DE" altLang="de-DE"/>
          </a:p>
        </p:txBody>
      </p:sp>
      <p:sp>
        <p:nvSpPr>
          <p:cNvPr id="28675" name="Slide Number Placeholder 2">
            <a:extLst>
              <a:ext uri="{FF2B5EF4-FFF2-40B4-BE49-F238E27FC236}">
                <a16:creationId xmlns:a16="http://schemas.microsoft.com/office/drawing/2014/main" id="{04A9D266-47A2-48FD-A511-C787DD86EF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8DBC979-FFDA-4DD3-956C-C61F42C713B5}" type="slidenum">
              <a:rPr lang="de-DE" altLang="de-DE" smtClean="0">
                <a:solidFill>
                  <a:srgbClr val="898989"/>
                </a:solidFill>
              </a:rPr>
              <a:pPr/>
              <a:t>31</a:t>
            </a:fld>
            <a:endParaRPr lang="de-DE" altLang="de-DE">
              <a:solidFill>
                <a:srgbClr val="898989"/>
              </a:solidFill>
            </a:endParaRPr>
          </a:p>
        </p:txBody>
      </p:sp>
      <p:pic>
        <p:nvPicPr>
          <p:cNvPr id="28676" name="Content Placeholder 7" descr="C:\Users\Julieta\Desktop\2021-03-21\024.jpg">
            <a:extLst>
              <a:ext uri="{FF2B5EF4-FFF2-40B4-BE49-F238E27FC236}">
                <a16:creationId xmlns:a16="http://schemas.microsoft.com/office/drawing/2014/main" id="{D57A7CE4-420E-4F7C-9185-3F99CC4E8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294" t="2881" r="23199" b="1126"/>
          <a:stretch>
            <a:fillRect/>
          </a:stretch>
        </p:blipFill>
        <p:spPr bwMode="auto">
          <a:xfrm>
            <a:off x="6865938" y="842963"/>
            <a:ext cx="11620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CBA471E2-8E39-4134-AA7B-7A307961ABA4}"/>
              </a:ext>
            </a:extLst>
          </p:cNvPr>
          <p:cNvSpPr txBox="1">
            <a:spLocks/>
          </p:cNvSpPr>
          <p:nvPr/>
        </p:nvSpPr>
        <p:spPr bwMode="auto">
          <a:xfrm>
            <a:off x="2484439" y="1552265"/>
            <a:ext cx="4167187" cy="2038970"/>
          </a:xfrm>
          <a:prstGeom prst="rect">
            <a:avLst/>
          </a:prstGeom>
          <a:noFill/>
          <a:ln>
            <a:noFill/>
          </a:ln>
        </p:spPr>
        <p:txBody>
          <a:bodyPr>
            <a:normAutofit fontScale="92500" lnSpcReduction="10000"/>
          </a:bodyPr>
          <a:lstStyle>
            <a:lvl1pPr marL="342900" indent="-3429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fontAlgn="base"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lnSpc>
                <a:spcPct val="90000"/>
              </a:lnSpc>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lnSpc>
                <a:spcPct val="110000"/>
              </a:lnSpc>
              <a:buFont typeface="Wingdings 3" charset="2"/>
              <a:buNone/>
              <a:defRPr/>
            </a:pPr>
            <a:r>
              <a:rPr lang="en-GB" sz="1900" dirty="0"/>
              <a:t>An asymmetric dress, combined Y line in the left upperpart and vase silhouette. Y line is formed by the forms of the asymmetric neckline and the sleeve. The vase form is a result of a combined peplum, a doble peplum in the right and a single peplum in the left</a:t>
            </a:r>
            <a:r>
              <a:rPr lang="bg-BG" sz="1900" dirty="0"/>
              <a:t>.</a:t>
            </a:r>
          </a:p>
          <a:p>
            <a:pPr>
              <a:defRPr/>
            </a:pPr>
            <a:endParaRPr lang="bg-BG" dirty="0"/>
          </a:p>
          <a:p>
            <a:pPr>
              <a:defRPr/>
            </a:pPr>
            <a:endParaRPr lang="bg-BG" dirty="0"/>
          </a:p>
        </p:txBody>
      </p:sp>
      <p:sp>
        <p:nvSpPr>
          <p:cNvPr id="28678" name="Textfeld 6">
            <a:extLst>
              <a:ext uri="{FF2B5EF4-FFF2-40B4-BE49-F238E27FC236}">
                <a16:creationId xmlns:a16="http://schemas.microsoft.com/office/drawing/2014/main" id="{918F710E-9B1C-4346-98DE-885BA523BA13}"/>
              </a:ext>
            </a:extLst>
          </p:cNvPr>
          <p:cNvSpPr txBox="1">
            <a:spLocks noChangeArrowheads="1"/>
          </p:cNvSpPr>
          <p:nvPr/>
        </p:nvSpPr>
        <p:spPr bwMode="auto">
          <a:xfrm rot="-5400000">
            <a:off x="7261225" y="29591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pic>
        <p:nvPicPr>
          <p:cNvPr id="28679" name="Picture 8" descr="C:\Users\Julieta\Desktop\2021-03-21\024+.jpg">
            <a:extLst>
              <a:ext uri="{FF2B5EF4-FFF2-40B4-BE49-F238E27FC236}">
                <a16:creationId xmlns:a16="http://schemas.microsoft.com/office/drawing/2014/main" id="{DF79D4E0-14F8-4637-BF36-9A10665C5FDD}"/>
              </a:ext>
            </a:extLst>
          </p:cNvPr>
          <p:cNvPicPr>
            <a:picLocks noChangeAspect="1"/>
          </p:cNvPicPr>
          <p:nvPr/>
        </p:nvPicPr>
        <p:blipFill>
          <a:blip r:embed="rId3">
            <a:extLst>
              <a:ext uri="{28A0092B-C50C-407E-A947-70E740481C1C}">
                <a14:useLocalDpi xmlns:a14="http://schemas.microsoft.com/office/drawing/2010/main" val="0"/>
              </a:ext>
            </a:extLst>
          </a:blip>
          <a:srcRect l="29411" t="2798" r="27434" b="9241"/>
          <a:stretch>
            <a:fillRect/>
          </a:stretch>
        </p:blipFill>
        <p:spPr bwMode="auto">
          <a:xfrm>
            <a:off x="760413" y="501650"/>
            <a:ext cx="14763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E048D4-52A4-4265-8DB0-52AA4A0CAD94}"/>
              </a:ext>
            </a:extLst>
          </p:cNvPr>
          <p:cNvSpPr>
            <a:spLocks noGrp="1"/>
          </p:cNvSpPr>
          <p:nvPr>
            <p:ph type="ftr" sz="quarter" idx="11"/>
          </p:nvPr>
        </p:nvSpPr>
        <p:spPr/>
        <p:txBody>
          <a:bodyPr/>
          <a:lstStyle/>
          <a:p>
            <a:pPr>
              <a:defRPr/>
            </a:pPr>
            <a:r>
              <a:rPr lang="en-US" altLang="de-DE"/>
              <a:t>Fashion DIET</a:t>
            </a:r>
            <a:endParaRPr lang="de-DE" altLang="de-DE"/>
          </a:p>
        </p:txBody>
      </p:sp>
      <p:sp>
        <p:nvSpPr>
          <p:cNvPr id="29699" name="Slide Number Placeholder 2">
            <a:extLst>
              <a:ext uri="{FF2B5EF4-FFF2-40B4-BE49-F238E27FC236}">
                <a16:creationId xmlns:a16="http://schemas.microsoft.com/office/drawing/2014/main" id="{F5AE77DE-541A-43AD-B1F6-4BC78E0E6B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F339E1-514B-4CAB-80DA-D4616C94BA37}" type="slidenum">
              <a:rPr lang="de-DE" altLang="de-DE" smtClean="0">
                <a:solidFill>
                  <a:srgbClr val="898989"/>
                </a:solidFill>
              </a:rPr>
              <a:pPr/>
              <a:t>32</a:t>
            </a:fld>
            <a:endParaRPr lang="de-DE" altLang="de-DE">
              <a:solidFill>
                <a:srgbClr val="898989"/>
              </a:solidFill>
            </a:endParaRPr>
          </a:p>
        </p:txBody>
      </p:sp>
      <p:pic>
        <p:nvPicPr>
          <p:cNvPr id="29700" name="Picture 5">
            <a:extLst>
              <a:ext uri="{FF2B5EF4-FFF2-40B4-BE49-F238E27FC236}">
                <a16:creationId xmlns:a16="http://schemas.microsoft.com/office/drawing/2014/main" id="{F433D4A4-6DA9-4A87-9CD2-764D80EE402C}"/>
              </a:ext>
            </a:extLst>
          </p:cNvPr>
          <p:cNvPicPr>
            <a:picLocks noChangeAspect="1"/>
          </p:cNvPicPr>
          <p:nvPr/>
        </p:nvPicPr>
        <p:blipFill>
          <a:blip r:embed="rId2">
            <a:extLst>
              <a:ext uri="{28A0092B-C50C-407E-A947-70E740481C1C}">
                <a14:useLocalDpi xmlns:a14="http://schemas.microsoft.com/office/drawing/2010/main" val="0"/>
              </a:ext>
            </a:extLst>
          </a:blip>
          <a:srcRect r="4974"/>
          <a:stretch>
            <a:fillRect/>
          </a:stretch>
        </p:blipFill>
        <p:spPr bwMode="auto">
          <a:xfrm>
            <a:off x="657225" y="549275"/>
            <a:ext cx="1587500" cy="41386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Content Placeholder 6" descr="C:\Users\Julieta\Desktop\2021-03-21\051.jpg">
            <a:extLst>
              <a:ext uri="{FF2B5EF4-FFF2-40B4-BE49-F238E27FC236}">
                <a16:creationId xmlns:a16="http://schemas.microsoft.com/office/drawing/2014/main" id="{2A30D60B-2C7A-426A-968A-15CB17BB7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046" t="2559" r="24295" b="1768"/>
          <a:stretch>
            <a:fillRect/>
          </a:stretch>
        </p:blipFill>
        <p:spPr bwMode="auto">
          <a:xfrm>
            <a:off x="6948264" y="771550"/>
            <a:ext cx="120650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FF6F1396-A06F-44CD-8660-2332896CF088}"/>
              </a:ext>
            </a:extLst>
          </p:cNvPr>
          <p:cNvSpPr txBox="1">
            <a:spLocks/>
          </p:cNvSpPr>
          <p:nvPr/>
        </p:nvSpPr>
        <p:spPr bwMode="auto">
          <a:xfrm>
            <a:off x="2557351" y="1371412"/>
            <a:ext cx="4078287" cy="2494338"/>
          </a:xfrm>
          <a:prstGeom prst="rect">
            <a:avLst/>
          </a:prstGeom>
          <a:noFill/>
          <a:ln>
            <a:noFill/>
          </a:ln>
        </p:spPr>
        <p:txBody>
          <a:bodyPr>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0000"/>
              </a:lnSpc>
              <a:buFont typeface="Arial" charset="0"/>
              <a:buNone/>
              <a:defRPr/>
            </a:pPr>
            <a:r>
              <a:rPr lang="en-US" sz="1800" dirty="0"/>
              <a:t>An asymmetric dress in a silhouette that combines vase form under the waist and Y line over the waist. The volume forms of the sleeves, which made Y line, and the peplum, which made vase form, are shaped by one-sided and bi-sided tucks. The  asymmetric peplum is balanced by a bow in the left shoulder.</a:t>
            </a:r>
            <a:endParaRPr lang="bg-BG" sz="1800" dirty="0"/>
          </a:p>
        </p:txBody>
      </p:sp>
      <p:sp>
        <p:nvSpPr>
          <p:cNvPr id="7" name="Textfeld 6">
            <a:extLst>
              <a:ext uri="{FF2B5EF4-FFF2-40B4-BE49-F238E27FC236}">
                <a16:creationId xmlns:a16="http://schemas.microsoft.com/office/drawing/2014/main" id="{A260D392-71CB-4922-8081-6DB0118C9365}"/>
              </a:ext>
            </a:extLst>
          </p:cNvPr>
          <p:cNvSpPr txBox="1">
            <a:spLocks noChangeArrowheads="1"/>
          </p:cNvSpPr>
          <p:nvPr/>
        </p:nvSpPr>
        <p:spPr bwMode="auto">
          <a:xfrm rot="-5400000">
            <a:off x="7261225" y="29591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E048D4-52A4-4265-8DB0-52AA4A0CAD94}"/>
              </a:ext>
            </a:extLst>
          </p:cNvPr>
          <p:cNvSpPr>
            <a:spLocks noGrp="1"/>
          </p:cNvSpPr>
          <p:nvPr>
            <p:ph type="ftr" sz="quarter" idx="11"/>
          </p:nvPr>
        </p:nvSpPr>
        <p:spPr/>
        <p:txBody>
          <a:bodyPr/>
          <a:lstStyle/>
          <a:p>
            <a:pPr>
              <a:defRPr/>
            </a:pPr>
            <a:r>
              <a:rPr lang="en-US" altLang="de-DE"/>
              <a:t>Fashion DIET</a:t>
            </a:r>
            <a:endParaRPr lang="de-DE" altLang="de-DE"/>
          </a:p>
        </p:txBody>
      </p:sp>
      <p:sp>
        <p:nvSpPr>
          <p:cNvPr id="29699" name="Slide Number Placeholder 2">
            <a:extLst>
              <a:ext uri="{FF2B5EF4-FFF2-40B4-BE49-F238E27FC236}">
                <a16:creationId xmlns:a16="http://schemas.microsoft.com/office/drawing/2014/main" id="{F5AE77DE-541A-43AD-B1F6-4BC78E0E6B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F339E1-514B-4CAB-80DA-D4616C94BA37}" type="slidenum">
              <a:rPr lang="de-DE" altLang="de-DE" smtClean="0">
                <a:solidFill>
                  <a:srgbClr val="898989"/>
                </a:solidFill>
              </a:rPr>
              <a:pPr/>
              <a:t>33</a:t>
            </a:fld>
            <a:endParaRPr lang="de-DE" altLang="de-DE">
              <a:solidFill>
                <a:srgbClr val="898989"/>
              </a:solidFill>
            </a:endParaRPr>
          </a:p>
        </p:txBody>
      </p:sp>
      <p:sp>
        <p:nvSpPr>
          <p:cNvPr id="6" name="Content Placeholder 2">
            <a:extLst>
              <a:ext uri="{FF2B5EF4-FFF2-40B4-BE49-F238E27FC236}">
                <a16:creationId xmlns:a16="http://schemas.microsoft.com/office/drawing/2014/main" id="{FF6F1396-A06F-44CD-8660-2332896CF088}"/>
              </a:ext>
            </a:extLst>
          </p:cNvPr>
          <p:cNvSpPr txBox="1">
            <a:spLocks/>
          </p:cNvSpPr>
          <p:nvPr/>
        </p:nvSpPr>
        <p:spPr bwMode="auto">
          <a:xfrm>
            <a:off x="2532856" y="1445837"/>
            <a:ext cx="4078287" cy="2251826"/>
          </a:xfrm>
          <a:prstGeom prst="rect">
            <a:avLst/>
          </a:prstGeom>
          <a:noFill/>
          <a:ln>
            <a:noFill/>
          </a:ln>
        </p:spPr>
        <p:txBody>
          <a:bodyPr>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0000"/>
              </a:lnSpc>
              <a:buFont typeface="Arial" charset="0"/>
              <a:buNone/>
              <a:defRPr/>
            </a:pPr>
            <a:r>
              <a:rPr lang="en-US" sz="1800" dirty="0"/>
              <a:t>A dress in a silhouette, which combines vase form under the waist and Y line over the waist. Y line is shaped by a big collar and neckline. The vase form is formed by a peplum. The  asymmetric peplum is balanced by the asymmetric neck opening and collar.</a:t>
            </a:r>
            <a:endParaRPr lang="bg-BG" sz="1800" dirty="0"/>
          </a:p>
        </p:txBody>
      </p:sp>
      <p:pic>
        <p:nvPicPr>
          <p:cNvPr id="8" name="Picture 9" descr="C:\Users\Julieta\Desktop\2021-03-21\052+.jpg">
            <a:extLst>
              <a:ext uri="{FF2B5EF4-FFF2-40B4-BE49-F238E27FC236}">
                <a16:creationId xmlns:a16="http://schemas.microsoft.com/office/drawing/2014/main" id="{48B345A8-0E3B-41FF-9EA5-99B6158BBEE8}"/>
              </a:ext>
            </a:extLst>
          </p:cNvPr>
          <p:cNvPicPr>
            <a:picLocks noChangeAspect="1"/>
          </p:cNvPicPr>
          <p:nvPr/>
        </p:nvPicPr>
        <p:blipFill>
          <a:blip r:embed="rId2">
            <a:extLst>
              <a:ext uri="{28A0092B-C50C-407E-A947-70E740481C1C}">
                <a14:useLocalDpi xmlns:a14="http://schemas.microsoft.com/office/drawing/2010/main" val="0"/>
              </a:ext>
            </a:extLst>
          </a:blip>
          <a:srcRect l="32350" t="3798" r="26108" b="8841"/>
          <a:stretch>
            <a:fillRect/>
          </a:stretch>
        </p:blipFill>
        <p:spPr bwMode="auto">
          <a:xfrm>
            <a:off x="755576" y="549275"/>
            <a:ext cx="1432933" cy="41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6" descr="C:\Users\Julieta\Desktop\2021-03-21\052.jpg">
            <a:extLst>
              <a:ext uri="{FF2B5EF4-FFF2-40B4-BE49-F238E27FC236}">
                <a16:creationId xmlns:a16="http://schemas.microsoft.com/office/drawing/2014/main" id="{2D7FADCD-7D94-4675-96B6-9E6CCDE8E4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7206" t="3040" r="26332" b="1289"/>
          <a:stretch>
            <a:fillRect/>
          </a:stretch>
        </p:blipFill>
        <p:spPr>
          <a:xfrm>
            <a:off x="6947867" y="771550"/>
            <a:ext cx="1152525" cy="3262312"/>
          </a:xfrm>
          <a:prstGeom prst="rect">
            <a:avLst/>
          </a:prstGeom>
        </p:spPr>
      </p:pic>
      <p:sp>
        <p:nvSpPr>
          <p:cNvPr id="10" name="Textfeld 6">
            <a:extLst>
              <a:ext uri="{FF2B5EF4-FFF2-40B4-BE49-F238E27FC236}">
                <a16:creationId xmlns:a16="http://schemas.microsoft.com/office/drawing/2014/main" id="{D64D0A66-682D-4FE1-AED9-D6A8C54E8315}"/>
              </a:ext>
            </a:extLst>
          </p:cNvPr>
          <p:cNvSpPr txBox="1">
            <a:spLocks noChangeArrowheads="1"/>
          </p:cNvSpPr>
          <p:nvPr/>
        </p:nvSpPr>
        <p:spPr bwMode="auto">
          <a:xfrm rot="-5400000">
            <a:off x="7261225" y="29591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Tree>
    <p:extLst>
      <p:ext uri="{BB962C8B-B14F-4D97-AF65-F5344CB8AC3E}">
        <p14:creationId xmlns:p14="http://schemas.microsoft.com/office/powerpoint/2010/main" val="302807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DE048D4-52A4-4265-8DB0-52AA4A0CAD94}"/>
              </a:ext>
            </a:extLst>
          </p:cNvPr>
          <p:cNvSpPr>
            <a:spLocks noGrp="1"/>
          </p:cNvSpPr>
          <p:nvPr>
            <p:ph type="ftr" sz="quarter" idx="11"/>
          </p:nvPr>
        </p:nvSpPr>
        <p:spPr/>
        <p:txBody>
          <a:bodyPr/>
          <a:lstStyle/>
          <a:p>
            <a:pPr>
              <a:defRPr/>
            </a:pPr>
            <a:r>
              <a:rPr lang="en-US" altLang="de-DE"/>
              <a:t>Fashion DIET</a:t>
            </a:r>
            <a:endParaRPr lang="de-DE" altLang="de-DE"/>
          </a:p>
        </p:txBody>
      </p:sp>
      <p:sp>
        <p:nvSpPr>
          <p:cNvPr id="29699" name="Slide Number Placeholder 2">
            <a:extLst>
              <a:ext uri="{FF2B5EF4-FFF2-40B4-BE49-F238E27FC236}">
                <a16:creationId xmlns:a16="http://schemas.microsoft.com/office/drawing/2014/main" id="{F5AE77DE-541A-43AD-B1F6-4BC78E0E6B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BF339E1-514B-4CAB-80DA-D4616C94BA37}" type="slidenum">
              <a:rPr lang="de-DE" altLang="de-DE" smtClean="0">
                <a:solidFill>
                  <a:srgbClr val="898989"/>
                </a:solidFill>
              </a:rPr>
              <a:pPr/>
              <a:t>34</a:t>
            </a:fld>
            <a:endParaRPr lang="de-DE" altLang="de-DE">
              <a:solidFill>
                <a:srgbClr val="898989"/>
              </a:solidFill>
            </a:endParaRPr>
          </a:p>
        </p:txBody>
      </p:sp>
      <p:sp>
        <p:nvSpPr>
          <p:cNvPr id="6" name="Content Placeholder 2">
            <a:extLst>
              <a:ext uri="{FF2B5EF4-FFF2-40B4-BE49-F238E27FC236}">
                <a16:creationId xmlns:a16="http://schemas.microsoft.com/office/drawing/2014/main" id="{FF6F1396-A06F-44CD-8660-2332896CF088}"/>
              </a:ext>
            </a:extLst>
          </p:cNvPr>
          <p:cNvSpPr txBox="1">
            <a:spLocks/>
          </p:cNvSpPr>
          <p:nvPr/>
        </p:nvSpPr>
        <p:spPr bwMode="auto">
          <a:xfrm>
            <a:off x="2549578" y="1276793"/>
            <a:ext cx="4078287" cy="2251826"/>
          </a:xfrm>
          <a:prstGeom prst="rect">
            <a:avLst/>
          </a:prstGeom>
          <a:noFill/>
          <a:ln>
            <a:noFill/>
          </a:ln>
        </p:spPr>
        <p:txBody>
          <a:bodyPr>
            <a:no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10000"/>
              </a:lnSpc>
              <a:buFont typeface="Arial" charset="0"/>
              <a:buNone/>
              <a:defRPr/>
            </a:pPr>
            <a:r>
              <a:rPr lang="en-US" sz="1800" dirty="0"/>
              <a:t>A dress in a silhouette, which combines Y line and vase in the right and Y line in the left. Y line is shaped by an asymmetric neckline and sleeves. The vase form in the right is formed by a drape. The  asymmetric situated drape in the right is balanced by the bigger sleeve in the left.</a:t>
            </a:r>
            <a:endParaRPr lang="bg-BG" sz="1800" dirty="0"/>
          </a:p>
        </p:txBody>
      </p:sp>
      <p:pic>
        <p:nvPicPr>
          <p:cNvPr id="12" name="Picture 5" descr="C:\Users\Julieta\Desktop\2021-03-21\м2.png">
            <a:extLst>
              <a:ext uri="{FF2B5EF4-FFF2-40B4-BE49-F238E27FC236}">
                <a16:creationId xmlns:a16="http://schemas.microsoft.com/office/drawing/2014/main" id="{F82513AA-5B27-4E57-9E70-235F691BAD7D}"/>
              </a:ext>
            </a:extLst>
          </p:cNvPr>
          <p:cNvPicPr>
            <a:picLocks noChangeAspect="1"/>
          </p:cNvPicPr>
          <p:nvPr/>
        </p:nvPicPr>
        <p:blipFill>
          <a:blip r:embed="rId2">
            <a:extLst>
              <a:ext uri="{28A0092B-C50C-407E-A947-70E740481C1C}">
                <a14:useLocalDpi xmlns:a14="http://schemas.microsoft.com/office/drawing/2010/main" val="0"/>
              </a:ext>
            </a:extLst>
          </a:blip>
          <a:srcRect r="5814"/>
          <a:stretch>
            <a:fillRect/>
          </a:stretch>
        </p:blipFill>
        <p:spPr bwMode="auto">
          <a:xfrm>
            <a:off x="755576" y="501750"/>
            <a:ext cx="1512100" cy="41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6" descr="C:\Users\Julieta\Desktop\2021-03-21\022.jpg">
            <a:extLst>
              <a:ext uri="{FF2B5EF4-FFF2-40B4-BE49-F238E27FC236}">
                <a16:creationId xmlns:a16="http://schemas.microsoft.com/office/drawing/2014/main" id="{86325586-9154-4DB8-B476-D825A11D39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058" t="3200" r="24911" b="1129"/>
          <a:stretch>
            <a:fillRect/>
          </a:stretch>
        </p:blipFill>
        <p:spPr>
          <a:xfrm>
            <a:off x="6909767" y="771550"/>
            <a:ext cx="1190625" cy="3262313"/>
          </a:xfrm>
          <a:prstGeom prst="rect">
            <a:avLst/>
          </a:prstGeom>
        </p:spPr>
      </p:pic>
      <p:sp>
        <p:nvSpPr>
          <p:cNvPr id="14" name="Textfeld 6">
            <a:extLst>
              <a:ext uri="{FF2B5EF4-FFF2-40B4-BE49-F238E27FC236}">
                <a16:creationId xmlns:a16="http://schemas.microsoft.com/office/drawing/2014/main" id="{1D3F3C61-BD77-4F14-944A-FA6F649A0D31}"/>
              </a:ext>
            </a:extLst>
          </p:cNvPr>
          <p:cNvSpPr txBox="1">
            <a:spLocks noChangeArrowheads="1"/>
          </p:cNvSpPr>
          <p:nvPr/>
        </p:nvSpPr>
        <p:spPr bwMode="auto">
          <a:xfrm rot="-5400000">
            <a:off x="7261225" y="29591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Tree>
    <p:extLst>
      <p:ext uri="{BB962C8B-B14F-4D97-AF65-F5344CB8AC3E}">
        <p14:creationId xmlns:p14="http://schemas.microsoft.com/office/powerpoint/2010/main" val="1084788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B82E99-A4B9-4B28-9E76-51DC7653213E}"/>
              </a:ext>
            </a:extLst>
          </p:cNvPr>
          <p:cNvSpPr>
            <a:spLocks noGrp="1"/>
          </p:cNvSpPr>
          <p:nvPr>
            <p:ph type="ftr" sz="quarter" idx="11"/>
          </p:nvPr>
        </p:nvSpPr>
        <p:spPr/>
        <p:txBody>
          <a:bodyPr/>
          <a:lstStyle/>
          <a:p>
            <a:pPr>
              <a:defRPr/>
            </a:pPr>
            <a:r>
              <a:rPr lang="en-US" altLang="de-DE"/>
              <a:t>Fashion DIET</a:t>
            </a:r>
            <a:endParaRPr lang="de-DE" altLang="de-DE"/>
          </a:p>
        </p:txBody>
      </p:sp>
      <p:sp>
        <p:nvSpPr>
          <p:cNvPr id="30723" name="Slide Number Placeholder 2">
            <a:extLst>
              <a:ext uri="{FF2B5EF4-FFF2-40B4-BE49-F238E27FC236}">
                <a16:creationId xmlns:a16="http://schemas.microsoft.com/office/drawing/2014/main" id="{A9659A47-A2BB-4848-9BF6-D72461EB0B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B397AA1-A8D1-4EB1-A7DF-3D925AEEF1A3}" type="slidenum">
              <a:rPr lang="de-DE" altLang="de-DE" smtClean="0">
                <a:solidFill>
                  <a:srgbClr val="898989"/>
                </a:solidFill>
              </a:rPr>
              <a:pPr/>
              <a:t>35</a:t>
            </a:fld>
            <a:endParaRPr lang="de-DE" altLang="de-DE">
              <a:solidFill>
                <a:srgbClr val="898989"/>
              </a:solidFill>
            </a:endParaRPr>
          </a:p>
        </p:txBody>
      </p:sp>
      <p:sp>
        <p:nvSpPr>
          <p:cNvPr id="3" name="Titel 1">
            <a:extLst>
              <a:ext uri="{FF2B5EF4-FFF2-40B4-BE49-F238E27FC236}">
                <a16:creationId xmlns:a16="http://schemas.microsoft.com/office/drawing/2014/main" id="{11AC8A4E-14E1-21F3-AF48-DE0B32797EF4}"/>
              </a:ext>
            </a:extLst>
          </p:cNvPr>
          <p:cNvSpPr txBox="1">
            <a:spLocks noChangeArrowheads="1"/>
          </p:cNvSpPr>
          <p:nvPr/>
        </p:nvSpPr>
        <p:spPr bwMode="auto">
          <a:xfrm>
            <a:off x="628650" y="6016"/>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de-DE" sz="3300" dirty="0">
                <a:latin typeface="Calibri Light" panose="020F0302020204030204" pitchFamily="34" charset="0"/>
              </a:rPr>
              <a:t>Design Principles</a:t>
            </a:r>
          </a:p>
        </p:txBody>
      </p:sp>
      <p:sp>
        <p:nvSpPr>
          <p:cNvPr id="4" name="Rectangle 3">
            <a:extLst>
              <a:ext uri="{FF2B5EF4-FFF2-40B4-BE49-F238E27FC236}">
                <a16:creationId xmlns:a16="http://schemas.microsoft.com/office/drawing/2014/main" id="{F9FE1B8E-B4DE-89FB-95BC-11731C0AC3E3}"/>
              </a:ext>
            </a:extLst>
          </p:cNvPr>
          <p:cNvSpPr/>
          <p:nvPr/>
        </p:nvSpPr>
        <p:spPr>
          <a:xfrm>
            <a:off x="628650" y="1090354"/>
            <a:ext cx="7886700" cy="3785652"/>
          </a:xfrm>
          <a:prstGeom prst="rect">
            <a:avLst/>
          </a:prstGeom>
        </p:spPr>
        <p:txBody>
          <a:bodyPr wrap="square">
            <a:spAutoFit/>
          </a:bodyPr>
          <a:lstStyle/>
          <a:p>
            <a:pPr algn="just">
              <a:defRPr/>
            </a:pPr>
            <a:r>
              <a:rPr lang="en-US" sz="2000" dirty="0">
                <a:latin typeface="+mn-lt"/>
              </a:rPr>
              <a:t>In creation of sustainable fashion products, the designers must not compromise on the application of the design principles.</a:t>
            </a:r>
          </a:p>
          <a:p>
            <a:pPr algn="just">
              <a:defRPr/>
            </a:pPr>
            <a:r>
              <a:rPr lang="en-US" sz="2000" dirty="0">
                <a:latin typeface="+mn-lt"/>
              </a:rPr>
              <a:t>There are many examples of zero waste fashion designs, upcycled designs, circular designs, etc., which are with not so good aesthetic value. The balance have to be found between a sustainable fashion conception and the applying of the design principles, which are symmetrical and asymmetrical balance, proportions, rhythm, emphasis, unity. </a:t>
            </a:r>
          </a:p>
          <a:p>
            <a:pPr algn="just">
              <a:defRPr/>
            </a:pPr>
            <a:r>
              <a:rPr lang="en-US" sz="2000" dirty="0">
                <a:latin typeface="+mn-lt"/>
              </a:rPr>
              <a:t>There is a principle which is strongly connected with sustainability. It is the proportion. The proportions in combination with symmetrical or asymmetrical balance</a:t>
            </a:r>
            <a:r>
              <a:rPr lang="bg-BG" sz="2000" dirty="0">
                <a:latin typeface="+mn-lt"/>
              </a:rPr>
              <a:t> </a:t>
            </a:r>
            <a:r>
              <a:rPr lang="en-US" sz="2000" dirty="0">
                <a:latin typeface="+mn-lt"/>
              </a:rPr>
              <a:t>determine the next principles of rhythm, emphasis, and unity. </a:t>
            </a:r>
          </a:p>
          <a:p>
            <a:pPr algn="just">
              <a:defRPr/>
            </a:pPr>
            <a:endParaRPr lang="en-US" sz="2000" dirty="0">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B82E99-A4B9-4B28-9E76-51DC7653213E}"/>
              </a:ext>
            </a:extLst>
          </p:cNvPr>
          <p:cNvSpPr>
            <a:spLocks noGrp="1"/>
          </p:cNvSpPr>
          <p:nvPr>
            <p:ph type="ftr" sz="quarter" idx="11"/>
          </p:nvPr>
        </p:nvSpPr>
        <p:spPr/>
        <p:txBody>
          <a:bodyPr/>
          <a:lstStyle/>
          <a:p>
            <a:pPr>
              <a:defRPr/>
            </a:pPr>
            <a:r>
              <a:rPr lang="en-US" altLang="de-DE"/>
              <a:t>Fashion DIET</a:t>
            </a:r>
            <a:endParaRPr lang="de-DE" altLang="de-DE"/>
          </a:p>
        </p:txBody>
      </p:sp>
      <p:sp>
        <p:nvSpPr>
          <p:cNvPr id="30723" name="Slide Number Placeholder 2">
            <a:extLst>
              <a:ext uri="{FF2B5EF4-FFF2-40B4-BE49-F238E27FC236}">
                <a16:creationId xmlns:a16="http://schemas.microsoft.com/office/drawing/2014/main" id="{A9659A47-A2BB-4848-9BF6-D72461EB0B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B397AA1-A8D1-4EB1-A7DF-3D925AEEF1A3}" type="slidenum">
              <a:rPr lang="de-DE" altLang="de-DE" smtClean="0">
                <a:solidFill>
                  <a:srgbClr val="898989"/>
                </a:solidFill>
              </a:rPr>
              <a:pPr/>
              <a:t>36</a:t>
            </a:fld>
            <a:endParaRPr lang="de-DE" altLang="de-DE">
              <a:solidFill>
                <a:srgbClr val="898989"/>
              </a:solidFill>
            </a:endParaRPr>
          </a:p>
        </p:txBody>
      </p:sp>
      <p:sp>
        <p:nvSpPr>
          <p:cNvPr id="3" name="Titel 1">
            <a:extLst>
              <a:ext uri="{FF2B5EF4-FFF2-40B4-BE49-F238E27FC236}">
                <a16:creationId xmlns:a16="http://schemas.microsoft.com/office/drawing/2014/main" id="{11AC8A4E-14E1-21F3-AF48-DE0B32797EF4}"/>
              </a:ext>
            </a:extLst>
          </p:cNvPr>
          <p:cNvSpPr txBox="1">
            <a:spLocks noChangeArrowheads="1"/>
          </p:cNvSpPr>
          <p:nvPr/>
        </p:nvSpPr>
        <p:spPr bwMode="auto">
          <a:xfrm>
            <a:off x="628650" y="12322"/>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err="1">
                <a:latin typeface="Calibri Light" panose="020F0302020204030204" pitchFamily="34" charset="0"/>
              </a:rPr>
              <a:t>Sustainable</a:t>
            </a:r>
            <a:r>
              <a:rPr lang="de-DE" altLang="de-DE" sz="3300" dirty="0">
                <a:latin typeface="Calibri Light" panose="020F0302020204030204" pitchFamily="34" charset="0"/>
              </a:rPr>
              <a:t> </a:t>
            </a:r>
            <a:r>
              <a:rPr lang="de-DE" altLang="de-DE" sz="3300" dirty="0" err="1">
                <a:latin typeface="Calibri Light" panose="020F0302020204030204" pitchFamily="34" charset="0"/>
              </a:rPr>
              <a:t>Proportions</a:t>
            </a:r>
            <a:endParaRPr lang="de-DE" altLang="de-DE" sz="3300" dirty="0">
              <a:latin typeface="Calibri Light" panose="020F0302020204030204" pitchFamily="34" charset="0"/>
            </a:endParaRPr>
          </a:p>
        </p:txBody>
      </p:sp>
      <p:sp>
        <p:nvSpPr>
          <p:cNvPr id="4" name="Rectangle 3">
            <a:extLst>
              <a:ext uri="{FF2B5EF4-FFF2-40B4-BE49-F238E27FC236}">
                <a16:creationId xmlns:a16="http://schemas.microsoft.com/office/drawing/2014/main" id="{F9FE1B8E-B4DE-89FB-95BC-11731C0AC3E3}"/>
              </a:ext>
            </a:extLst>
          </p:cNvPr>
          <p:cNvSpPr/>
          <p:nvPr/>
        </p:nvSpPr>
        <p:spPr>
          <a:xfrm>
            <a:off x="628650" y="1136149"/>
            <a:ext cx="7975798" cy="3170099"/>
          </a:xfrm>
          <a:prstGeom prst="rect">
            <a:avLst/>
          </a:prstGeom>
        </p:spPr>
        <p:txBody>
          <a:bodyPr wrap="square">
            <a:spAutoFit/>
          </a:bodyPr>
          <a:lstStyle/>
          <a:p>
            <a:pPr algn="just">
              <a:defRPr/>
            </a:pPr>
            <a:r>
              <a:rPr lang="en-GB" sz="2000" dirty="0">
                <a:latin typeface="+mn-lt"/>
              </a:rPr>
              <a:t>The </a:t>
            </a:r>
            <a:r>
              <a:rPr lang="en-GB" sz="2000" b="1" dirty="0">
                <a:latin typeface="+mn-lt"/>
              </a:rPr>
              <a:t>Golden ratio </a:t>
            </a:r>
            <a:r>
              <a:rPr lang="en-GB" sz="2000" dirty="0">
                <a:latin typeface="+mn-lt"/>
              </a:rPr>
              <a:t>and </a:t>
            </a:r>
            <a:r>
              <a:rPr lang="en-GB" sz="2000" b="1" dirty="0">
                <a:latin typeface="+mn-lt"/>
              </a:rPr>
              <a:t>Fibonacci sequence </a:t>
            </a:r>
            <a:r>
              <a:rPr lang="en-GB" sz="2000" dirty="0">
                <a:latin typeface="+mn-lt"/>
              </a:rPr>
              <a:t>are applied as proportions in design as expressers and symbols of beauty and harmony. </a:t>
            </a:r>
          </a:p>
          <a:p>
            <a:pPr algn="just">
              <a:defRPr/>
            </a:pPr>
            <a:r>
              <a:rPr lang="en-GB" sz="2000" dirty="0">
                <a:latin typeface="+mn-lt"/>
              </a:rPr>
              <a:t>Their symbolism is a result of strong connections in their mathematical nature. </a:t>
            </a:r>
          </a:p>
          <a:p>
            <a:pPr algn="just">
              <a:defRPr/>
            </a:pPr>
            <a:r>
              <a:rPr lang="en-US" sz="2000" dirty="0">
                <a:latin typeface="+mn-lt"/>
              </a:rPr>
              <a:t>The golden ratio has been applied as harmonic proportion in the art and architecture since the ancient times. </a:t>
            </a:r>
            <a:r>
              <a:rPr lang="en-GB" sz="2000" dirty="0">
                <a:latin typeface="+mn-lt"/>
              </a:rPr>
              <a:t>I</a:t>
            </a:r>
            <a:r>
              <a:rPr lang="en-US" sz="2000" dirty="0">
                <a:latin typeface="+mn-lt"/>
              </a:rPr>
              <a:t>n more recent times, the relations between Fibonacci numbers have been also beginning to be used as harmonic proportions. Therefore, the proportional relations of the golden ratio and Fibonacci sequence are the best examples of </a:t>
            </a:r>
            <a:r>
              <a:rPr lang="en-US" sz="2000" b="1" dirty="0">
                <a:latin typeface="+mn-lt"/>
              </a:rPr>
              <a:t>sustainable proportions</a:t>
            </a:r>
            <a:r>
              <a:rPr lang="en-US" sz="2000" dirty="0">
                <a:latin typeface="+mn-lt"/>
              </a:rPr>
              <a:t>.  </a:t>
            </a:r>
            <a:endParaRPr lang="en-GB" sz="2000" dirty="0">
              <a:latin typeface="+mn-lt"/>
            </a:endParaRPr>
          </a:p>
        </p:txBody>
      </p:sp>
    </p:spTree>
    <p:extLst>
      <p:ext uri="{BB962C8B-B14F-4D97-AF65-F5344CB8AC3E}">
        <p14:creationId xmlns:p14="http://schemas.microsoft.com/office/powerpoint/2010/main" val="935120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03C6ED-92F0-46C1-8632-F0801E3419BF}"/>
              </a:ext>
            </a:extLst>
          </p:cNvPr>
          <p:cNvSpPr>
            <a:spLocks noGrp="1"/>
          </p:cNvSpPr>
          <p:nvPr>
            <p:ph type="ftr" sz="quarter" idx="11"/>
          </p:nvPr>
        </p:nvSpPr>
        <p:spPr/>
        <p:txBody>
          <a:bodyPr/>
          <a:lstStyle/>
          <a:p>
            <a:pPr>
              <a:defRPr/>
            </a:pPr>
            <a:r>
              <a:rPr lang="en-US" altLang="de-DE"/>
              <a:t>Fashion DIET</a:t>
            </a:r>
            <a:endParaRPr lang="de-DE" altLang="de-DE"/>
          </a:p>
        </p:txBody>
      </p:sp>
      <p:sp>
        <p:nvSpPr>
          <p:cNvPr id="31747" name="Slide Number Placeholder 2">
            <a:extLst>
              <a:ext uri="{FF2B5EF4-FFF2-40B4-BE49-F238E27FC236}">
                <a16:creationId xmlns:a16="http://schemas.microsoft.com/office/drawing/2014/main" id="{6A4D8BB1-8DA7-40FD-BE1D-F6ACA43E1F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72554EE-7C77-4A92-B03E-313EEFECA2A2}" type="slidenum">
              <a:rPr lang="de-DE" altLang="de-DE" smtClean="0">
                <a:solidFill>
                  <a:srgbClr val="898989"/>
                </a:solidFill>
              </a:rPr>
              <a:pPr/>
              <a:t>37</a:t>
            </a:fld>
            <a:endParaRPr lang="de-DE" altLang="de-DE">
              <a:solidFill>
                <a:srgbClr val="898989"/>
              </a:solidFill>
            </a:endParaRPr>
          </a:p>
        </p:txBody>
      </p:sp>
      <p:sp>
        <p:nvSpPr>
          <p:cNvPr id="31748" name="Titel 1">
            <a:extLst>
              <a:ext uri="{FF2B5EF4-FFF2-40B4-BE49-F238E27FC236}">
                <a16:creationId xmlns:a16="http://schemas.microsoft.com/office/drawing/2014/main" id="{06BD6614-65AB-4EBB-9B08-BDEC93144269}"/>
              </a:ext>
            </a:extLst>
          </p:cNvPr>
          <p:cNvSpPr txBox="1">
            <a:spLocks noChangeArrowheads="1"/>
          </p:cNvSpPr>
          <p:nvPr/>
        </p:nvSpPr>
        <p:spPr bwMode="auto">
          <a:xfrm>
            <a:off x="628650" y="0"/>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de-DE" sz="3300" dirty="0">
                <a:latin typeface="Calibri Light" panose="020F0302020204030204" pitchFamily="34" charset="0"/>
              </a:rPr>
              <a:t>The Golden Ratio</a:t>
            </a:r>
            <a:endParaRPr lang="de-DE" altLang="de-DE" sz="3300" dirty="0">
              <a:latin typeface="Calibri Light" panose="020F0302020204030204" pitchFamily="34" charset="0"/>
            </a:endParaRPr>
          </a:p>
        </p:txBody>
      </p:sp>
      <p:sp>
        <p:nvSpPr>
          <p:cNvPr id="5" name="Rectangle 4">
            <a:extLst>
              <a:ext uri="{FF2B5EF4-FFF2-40B4-BE49-F238E27FC236}">
                <a16:creationId xmlns:a16="http://schemas.microsoft.com/office/drawing/2014/main" id="{EC164FE3-BB6A-4C32-A7E0-19D9B7ED4B6C}"/>
              </a:ext>
            </a:extLst>
          </p:cNvPr>
          <p:cNvSpPr/>
          <p:nvPr/>
        </p:nvSpPr>
        <p:spPr>
          <a:xfrm>
            <a:off x="628651" y="1047963"/>
            <a:ext cx="6995878" cy="3631763"/>
          </a:xfrm>
          <a:prstGeom prst="rect">
            <a:avLst/>
          </a:prstGeom>
        </p:spPr>
        <p:txBody>
          <a:bodyPr wrap="square">
            <a:spAutoFit/>
          </a:bodyPr>
          <a:lstStyle/>
          <a:p>
            <a:pPr algn="just">
              <a:defRPr/>
            </a:pPr>
            <a:r>
              <a:rPr lang="en-GB" sz="2000" dirty="0">
                <a:latin typeface="+mn-lt"/>
              </a:rPr>
              <a:t>The </a:t>
            </a:r>
            <a:r>
              <a:rPr lang="en-GB" sz="2000" b="1" dirty="0">
                <a:latin typeface="+mn-lt"/>
              </a:rPr>
              <a:t>Golden section </a:t>
            </a:r>
            <a:r>
              <a:rPr lang="en-GB" sz="2000" dirty="0">
                <a:latin typeface="+mn-lt"/>
              </a:rPr>
              <a:t>is a number, introduced with Greek letter φ, which is found by dividing a line into two parts as the longer part divided by the smaller part is equal as the whole length of longer and smaller parts divided by the longer part, or </a:t>
            </a:r>
          </a:p>
          <a:p>
            <a:pPr>
              <a:defRPr/>
            </a:pPr>
            <a:endParaRPr lang="en-GB" sz="1000" dirty="0">
              <a:latin typeface="+mn-lt"/>
            </a:endParaRPr>
          </a:p>
          <a:p>
            <a:pPr>
              <a:defRPr/>
            </a:pPr>
            <a:r>
              <a:rPr lang="en-GB" sz="2000" dirty="0">
                <a:latin typeface="+mn-lt"/>
              </a:rPr>
              <a:t>φ = a/b = (</a:t>
            </a:r>
            <a:r>
              <a:rPr lang="en-GB" sz="2000" dirty="0" err="1">
                <a:latin typeface="+mn-lt"/>
              </a:rPr>
              <a:t>a+b</a:t>
            </a:r>
            <a:r>
              <a:rPr lang="en-GB" sz="2000" dirty="0">
                <a:latin typeface="+mn-lt"/>
              </a:rPr>
              <a:t>)/a = 1.61803398874989484… </a:t>
            </a:r>
          </a:p>
          <a:p>
            <a:pPr>
              <a:defRPr/>
            </a:pPr>
            <a:endParaRPr lang="en-GB" sz="1000" dirty="0">
              <a:latin typeface="+mn-lt"/>
            </a:endParaRPr>
          </a:p>
          <a:p>
            <a:pPr algn="just">
              <a:defRPr/>
            </a:pPr>
            <a:r>
              <a:rPr lang="en-GB" sz="2000" dirty="0">
                <a:latin typeface="+mn-lt"/>
              </a:rPr>
              <a:t>Sometimes the Golden ratio is presented in a turned way in which the number is equal to the division of the smaller by the longer part equal to the division of the longer part by the whole length of the line, or </a:t>
            </a:r>
          </a:p>
          <a:p>
            <a:pPr>
              <a:defRPr/>
            </a:pPr>
            <a:endParaRPr lang="en-GB" sz="1000" dirty="0">
              <a:latin typeface="+mn-lt"/>
            </a:endParaRPr>
          </a:p>
          <a:p>
            <a:pPr>
              <a:defRPr/>
            </a:pPr>
            <a:r>
              <a:rPr lang="en-GB" sz="2000" dirty="0">
                <a:latin typeface="+mn-lt"/>
              </a:rPr>
              <a:t>b/a = a/(</a:t>
            </a:r>
            <a:r>
              <a:rPr lang="en-GB" sz="2000" dirty="0" err="1">
                <a:latin typeface="+mn-lt"/>
              </a:rPr>
              <a:t>a+b</a:t>
            </a:r>
            <a:r>
              <a:rPr lang="en-GB" sz="2000" dirty="0">
                <a:latin typeface="+mn-lt"/>
              </a:rPr>
              <a:t>) = 0.61803398874989484… </a:t>
            </a:r>
            <a:endParaRPr lang="bg-BG" sz="2000" dirty="0">
              <a:latin typeface="+mn-lt"/>
            </a:endParaRPr>
          </a:p>
        </p:txBody>
      </p:sp>
      <p:pic>
        <p:nvPicPr>
          <p:cNvPr id="4" name="Picture 3">
            <a:extLst>
              <a:ext uri="{FF2B5EF4-FFF2-40B4-BE49-F238E27FC236}">
                <a16:creationId xmlns:a16="http://schemas.microsoft.com/office/drawing/2014/main" id="{5F7C0BD4-2FD2-427D-8AAA-E3CB752FE9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52360" y="477402"/>
            <a:ext cx="320040" cy="4179722"/>
          </a:xfrm>
          <a:prstGeom prst="rect">
            <a:avLst/>
          </a:prstGeom>
        </p:spPr>
      </p:pic>
      <p:sp>
        <p:nvSpPr>
          <p:cNvPr id="8" name="Textfeld 6">
            <a:extLst>
              <a:ext uri="{FF2B5EF4-FFF2-40B4-BE49-F238E27FC236}">
                <a16:creationId xmlns:a16="http://schemas.microsoft.com/office/drawing/2014/main" id="{39A4C3A7-7AA8-4837-B366-68632AF69638}"/>
              </a:ext>
            </a:extLst>
          </p:cNvPr>
          <p:cNvSpPr txBox="1">
            <a:spLocks noChangeArrowheads="1"/>
          </p:cNvSpPr>
          <p:nvPr/>
        </p:nvSpPr>
        <p:spPr bwMode="auto">
          <a:xfrm rot="-5400000">
            <a:off x="7695381" y="342778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AC350F4B-FB90-4C31-9E11-99FC7E08A9B0}"/>
              </a:ext>
            </a:extLst>
          </p:cNvPr>
          <p:cNvSpPr>
            <a:spLocks noGrp="1"/>
          </p:cNvSpPr>
          <p:nvPr>
            <p:ph type="ftr" sz="quarter" idx="11"/>
          </p:nvPr>
        </p:nvSpPr>
        <p:spPr/>
        <p:txBody>
          <a:bodyPr/>
          <a:lstStyle/>
          <a:p>
            <a:pPr>
              <a:defRPr/>
            </a:pPr>
            <a:r>
              <a:rPr lang="en-US" altLang="de-DE"/>
              <a:t>Fashion DIET</a:t>
            </a:r>
            <a:endParaRPr lang="de-DE" altLang="de-DE"/>
          </a:p>
        </p:txBody>
      </p:sp>
      <p:sp>
        <p:nvSpPr>
          <p:cNvPr id="32771" name="Foliennummernplatzhalter 4">
            <a:extLst>
              <a:ext uri="{FF2B5EF4-FFF2-40B4-BE49-F238E27FC236}">
                <a16:creationId xmlns:a16="http://schemas.microsoft.com/office/drawing/2014/main" id="{295867F2-1590-46B4-9D44-EBFCA755B46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C9D59AD-A636-43AA-B82D-87A2C32092CA}" type="slidenum">
              <a:rPr lang="de-DE" altLang="de-DE" smtClean="0">
                <a:solidFill>
                  <a:srgbClr val="898989"/>
                </a:solidFill>
              </a:rPr>
              <a:pPr/>
              <a:t>38</a:t>
            </a:fld>
            <a:endParaRPr lang="de-DE" altLang="de-DE">
              <a:solidFill>
                <a:srgbClr val="898989"/>
              </a:solidFill>
            </a:endParaRPr>
          </a:p>
        </p:txBody>
      </p:sp>
      <p:pic>
        <p:nvPicPr>
          <p:cNvPr id="32772" name="Picture 2" descr="screenshot-2017-02-20-19-50-50">
            <a:extLst>
              <a:ext uri="{FF2B5EF4-FFF2-40B4-BE49-F238E27FC236}">
                <a16:creationId xmlns:a16="http://schemas.microsoft.com/office/drawing/2014/main" id="{DBA256B2-EA92-4973-8122-BAE311B9B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615" t="4533"/>
          <a:stretch>
            <a:fillRect/>
          </a:stretch>
        </p:blipFill>
        <p:spPr bwMode="auto">
          <a:xfrm>
            <a:off x="3278188" y="862013"/>
            <a:ext cx="129381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screenshot-2017-02-20-20-58-18">
            <a:extLst>
              <a:ext uri="{FF2B5EF4-FFF2-40B4-BE49-F238E27FC236}">
                <a16:creationId xmlns:a16="http://schemas.microsoft.com/office/drawing/2014/main" id="{CC888E8F-6BAC-4B32-B248-E80912FAF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020" t="22910" r="9273" b="24728"/>
          <a:stretch>
            <a:fillRect/>
          </a:stretch>
        </p:blipFill>
        <p:spPr bwMode="auto">
          <a:xfrm>
            <a:off x="684213" y="862013"/>
            <a:ext cx="2401887"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315F56A8-1281-495B-A39B-45C23608DDAD}"/>
              </a:ext>
            </a:extLst>
          </p:cNvPr>
          <p:cNvSpPr/>
          <p:nvPr/>
        </p:nvSpPr>
        <p:spPr>
          <a:xfrm>
            <a:off x="4787900" y="2035175"/>
            <a:ext cx="3671888" cy="2246313"/>
          </a:xfrm>
          <a:prstGeom prst="rect">
            <a:avLst/>
          </a:prstGeom>
        </p:spPr>
        <p:txBody>
          <a:bodyPr>
            <a:spAutoFit/>
          </a:bodyPr>
          <a:lstStyle/>
          <a:p>
            <a:pPr algn="just">
              <a:defRPr/>
            </a:pPr>
            <a:r>
              <a:rPr lang="en-US" sz="2000" b="1" dirty="0">
                <a:latin typeface="+mn-lt"/>
              </a:rPr>
              <a:t>The oldest example of the applying of the golden ratio in clothing </a:t>
            </a:r>
          </a:p>
          <a:p>
            <a:pPr algn="just">
              <a:defRPr/>
            </a:pPr>
            <a:r>
              <a:rPr lang="en-US" sz="2000" dirty="0">
                <a:latin typeface="+mn-lt"/>
              </a:rPr>
              <a:t>Caryatids of Athens’ Acropolis. The peplos of the chiton divided the woman’s body in golden proportions.</a:t>
            </a:r>
          </a:p>
        </p:txBody>
      </p:sp>
      <p:sp>
        <p:nvSpPr>
          <p:cNvPr id="32775" name="Rechteck 7">
            <a:extLst>
              <a:ext uri="{FF2B5EF4-FFF2-40B4-BE49-F238E27FC236}">
                <a16:creationId xmlns:a16="http://schemas.microsoft.com/office/drawing/2014/main" id="{EF1C2877-3E7A-46F7-B2FB-41CE3DA2DCAC}"/>
              </a:ext>
            </a:extLst>
          </p:cNvPr>
          <p:cNvSpPr>
            <a:spLocks noChangeArrowheads="1"/>
          </p:cNvSpPr>
          <p:nvPr/>
        </p:nvSpPr>
        <p:spPr bwMode="auto">
          <a:xfrm>
            <a:off x="1763713" y="4386263"/>
            <a:ext cx="2354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BY-SA-ND Kazlacheva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9D80AF-E4B7-4FFC-B953-44B8663E0A81}"/>
              </a:ext>
            </a:extLst>
          </p:cNvPr>
          <p:cNvSpPr>
            <a:spLocks noGrp="1"/>
          </p:cNvSpPr>
          <p:nvPr>
            <p:ph type="ftr" sz="quarter" idx="11"/>
          </p:nvPr>
        </p:nvSpPr>
        <p:spPr/>
        <p:txBody>
          <a:bodyPr/>
          <a:lstStyle/>
          <a:p>
            <a:pPr>
              <a:defRPr/>
            </a:pPr>
            <a:r>
              <a:rPr lang="en-US" altLang="de-DE"/>
              <a:t>Fashion DIET</a:t>
            </a:r>
            <a:endParaRPr lang="de-DE" altLang="de-DE"/>
          </a:p>
        </p:txBody>
      </p:sp>
      <p:sp>
        <p:nvSpPr>
          <p:cNvPr id="33795" name="Slide Number Placeholder 2">
            <a:extLst>
              <a:ext uri="{FF2B5EF4-FFF2-40B4-BE49-F238E27FC236}">
                <a16:creationId xmlns:a16="http://schemas.microsoft.com/office/drawing/2014/main" id="{F298CD41-811F-4FC6-9366-C1868DB191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5280D15-4DFF-49C6-9754-BF907F01175B}" type="slidenum">
              <a:rPr lang="de-DE" altLang="de-DE" smtClean="0">
                <a:solidFill>
                  <a:srgbClr val="898989"/>
                </a:solidFill>
              </a:rPr>
              <a:pPr/>
              <a:t>39</a:t>
            </a:fld>
            <a:endParaRPr lang="de-DE" altLang="de-DE">
              <a:solidFill>
                <a:srgbClr val="898989"/>
              </a:solidFill>
            </a:endParaRPr>
          </a:p>
        </p:txBody>
      </p:sp>
      <p:sp>
        <p:nvSpPr>
          <p:cNvPr id="5" name="Rectangle 4">
            <a:extLst>
              <a:ext uri="{FF2B5EF4-FFF2-40B4-BE49-F238E27FC236}">
                <a16:creationId xmlns:a16="http://schemas.microsoft.com/office/drawing/2014/main" id="{4A4E6E5F-5F25-414D-8BCB-CCC4B8E0DCFC}"/>
              </a:ext>
            </a:extLst>
          </p:cNvPr>
          <p:cNvSpPr/>
          <p:nvPr/>
        </p:nvSpPr>
        <p:spPr>
          <a:xfrm>
            <a:off x="628650" y="1419225"/>
            <a:ext cx="7543800" cy="2832100"/>
          </a:xfrm>
          <a:prstGeom prst="rect">
            <a:avLst/>
          </a:prstGeom>
        </p:spPr>
        <p:txBody>
          <a:bodyPr>
            <a:spAutoFit/>
          </a:bodyPr>
          <a:lstStyle/>
          <a:p>
            <a:pPr algn="just">
              <a:defRPr/>
            </a:pPr>
            <a:r>
              <a:rPr lang="en-US" sz="2000" dirty="0">
                <a:latin typeface="+mn-lt"/>
              </a:rPr>
              <a:t>Fibonacci numbers are the sequence of numbers defined by the linear recurrence equation </a:t>
            </a:r>
          </a:p>
          <a:p>
            <a:pPr>
              <a:defRPr/>
            </a:pPr>
            <a:endParaRPr lang="bg-BG" sz="2000" dirty="0">
              <a:latin typeface="+mn-lt"/>
            </a:endParaRPr>
          </a:p>
          <a:p>
            <a:pPr>
              <a:defRPr/>
            </a:pPr>
            <a:r>
              <a:rPr lang="en-US" sz="2000" dirty="0" err="1">
                <a:latin typeface="+mn-lt"/>
              </a:rPr>
              <a:t>F</a:t>
            </a:r>
            <a:r>
              <a:rPr lang="en-US" sz="2000" baseline="-25000" dirty="0" err="1">
                <a:latin typeface="+mn-lt"/>
              </a:rPr>
              <a:t>n</a:t>
            </a:r>
            <a:r>
              <a:rPr lang="en-US" sz="2000" dirty="0">
                <a:latin typeface="+mn-lt"/>
              </a:rPr>
              <a:t> = F</a:t>
            </a:r>
            <a:r>
              <a:rPr lang="en-US" sz="2000" baseline="-25000" dirty="0">
                <a:latin typeface="+mn-lt"/>
              </a:rPr>
              <a:t>n-1</a:t>
            </a:r>
            <a:r>
              <a:rPr lang="en-US" sz="2000" dirty="0">
                <a:latin typeface="+mn-lt"/>
              </a:rPr>
              <a:t> + F</a:t>
            </a:r>
            <a:r>
              <a:rPr lang="en-US" sz="2000" baseline="-25000" dirty="0">
                <a:latin typeface="+mn-lt"/>
              </a:rPr>
              <a:t>n-2</a:t>
            </a:r>
            <a:r>
              <a:rPr lang="en-US" sz="2000" dirty="0">
                <a:latin typeface="+mn-lt"/>
              </a:rPr>
              <a:t>                                                           	</a:t>
            </a:r>
            <a:endParaRPr lang="bg-BG" sz="2000" dirty="0">
              <a:latin typeface="+mn-lt"/>
            </a:endParaRPr>
          </a:p>
          <a:p>
            <a:pPr>
              <a:defRPr/>
            </a:pPr>
            <a:endParaRPr lang="en-US" sz="2000" dirty="0">
              <a:latin typeface="+mn-lt"/>
            </a:endParaRPr>
          </a:p>
          <a:p>
            <a:pPr algn="just">
              <a:defRPr/>
            </a:pPr>
            <a:r>
              <a:rPr lang="en-US" sz="2000" dirty="0">
                <a:latin typeface="+mn-lt"/>
              </a:rPr>
              <a:t>with F</a:t>
            </a:r>
            <a:r>
              <a:rPr lang="en-US" sz="2000" baseline="-25000" dirty="0">
                <a:latin typeface="+mn-lt"/>
              </a:rPr>
              <a:t>1</a:t>
            </a:r>
            <a:r>
              <a:rPr lang="en-US" sz="2000" dirty="0">
                <a:latin typeface="+mn-lt"/>
              </a:rPr>
              <a:t> = F</a:t>
            </a:r>
            <a:r>
              <a:rPr lang="en-US" sz="2000" baseline="-25000" dirty="0">
                <a:latin typeface="+mn-lt"/>
              </a:rPr>
              <a:t>2</a:t>
            </a:r>
            <a:r>
              <a:rPr lang="en-US" sz="2000" dirty="0">
                <a:latin typeface="+mn-lt"/>
              </a:rPr>
              <a:t> = 1. As a result of the definition, it is conventional to define F</a:t>
            </a:r>
            <a:r>
              <a:rPr lang="en-US" sz="2000" baseline="-25000" dirty="0">
                <a:latin typeface="+mn-lt"/>
              </a:rPr>
              <a:t>0</a:t>
            </a:r>
            <a:r>
              <a:rPr lang="en-US" sz="2000" dirty="0">
                <a:latin typeface="+mn-lt"/>
              </a:rPr>
              <a:t> = 0. </a:t>
            </a:r>
          </a:p>
          <a:p>
            <a:pPr algn="just">
              <a:defRPr/>
            </a:pPr>
            <a:r>
              <a:rPr lang="en-US" sz="2000" dirty="0">
                <a:latin typeface="+mn-lt"/>
              </a:rPr>
              <a:t>The Fibonacci numbers for n = 1, 2, ... are 1, 1, 2, 3, 5, 8, 13, 21, ... </a:t>
            </a:r>
          </a:p>
          <a:p>
            <a:pPr>
              <a:defRPr/>
            </a:pPr>
            <a:endParaRPr lang="bg-BG" dirty="0"/>
          </a:p>
        </p:txBody>
      </p:sp>
      <p:sp>
        <p:nvSpPr>
          <p:cNvPr id="33797" name="Titel 1">
            <a:extLst>
              <a:ext uri="{FF2B5EF4-FFF2-40B4-BE49-F238E27FC236}">
                <a16:creationId xmlns:a16="http://schemas.microsoft.com/office/drawing/2014/main" id="{2EEA4444-19AC-4EF8-9289-8326A57D53EC}"/>
              </a:ext>
            </a:extLst>
          </p:cNvPr>
          <p:cNvSpPr txBox="1">
            <a:spLocks noChangeArrowheads="1"/>
          </p:cNvSpPr>
          <p:nvPr/>
        </p:nvSpPr>
        <p:spPr bwMode="auto">
          <a:xfrm>
            <a:off x="628650" y="23813"/>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de-DE" sz="3300" dirty="0">
                <a:latin typeface="Calibri Light" panose="020F0302020204030204" pitchFamily="34" charset="0"/>
              </a:rPr>
              <a:t>Fibonacci Sequence</a:t>
            </a:r>
            <a:endParaRPr lang="de-DE" altLang="de-DE" sz="3300" dirty="0">
              <a:latin typeface="Calibri Light" panose="020F03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4</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2272"/>
            <a:ext cx="7831137" cy="109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Long Life Fashion Elements</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930434"/>
            <a:ext cx="7992243" cy="372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A study of women’s fashion of the last decade of 20</a:t>
            </a:r>
            <a:r>
              <a:rPr lang="en-US" altLang="en-US" sz="2000" baseline="30000" dirty="0"/>
              <a:t>th</a:t>
            </a:r>
            <a:r>
              <a:rPr lang="en-US" altLang="en-US" sz="2000" dirty="0"/>
              <a:t> Century and 21</a:t>
            </a:r>
            <a:r>
              <a:rPr lang="en-US" altLang="en-US" sz="2000" baseline="30000" dirty="0"/>
              <a:t>st</a:t>
            </a:r>
            <a:r>
              <a:rPr lang="en-US" altLang="en-US" sz="2000" dirty="0"/>
              <a:t> Century from the beginning till now shows that there are elements, which stay in fashion for a longer period of time or in other words they are always in</a:t>
            </a:r>
            <a:r>
              <a:rPr lang="bg-BG" altLang="en-US" sz="2000" dirty="0"/>
              <a:t> </a:t>
            </a:r>
            <a:r>
              <a:rPr lang="en-GB" altLang="en-US" sz="2000" dirty="0"/>
              <a:t>trends. The application of long live fashion elements in design is a precondition for the long life of clothes (slow fashion). These elements are:</a:t>
            </a:r>
          </a:p>
          <a:p>
            <a:pPr marL="342900" indent="-342900" algn="just">
              <a:lnSpc>
                <a:spcPct val="100000"/>
              </a:lnSpc>
              <a:spcBef>
                <a:spcPct val="0"/>
              </a:spcBef>
            </a:pPr>
            <a:r>
              <a:rPr lang="en-GB" altLang="en-US" sz="2000" b="1" dirty="0"/>
              <a:t>Drapes</a:t>
            </a:r>
            <a:r>
              <a:rPr lang="en-GB" altLang="en-US" sz="2000" dirty="0"/>
              <a:t>. The draperies are always in fashion trends.</a:t>
            </a:r>
            <a:r>
              <a:rPr lang="en-US" altLang="en-US" sz="2000" dirty="0"/>
              <a:t> The free and twist knot ones are the more popular types of drapes.</a:t>
            </a:r>
            <a:endParaRPr lang="en-GB" altLang="en-US" sz="2000" dirty="0"/>
          </a:p>
          <a:p>
            <a:pPr marL="342900" indent="-342900" algn="just">
              <a:lnSpc>
                <a:spcPct val="100000"/>
              </a:lnSpc>
              <a:spcBef>
                <a:spcPct val="0"/>
              </a:spcBef>
            </a:pPr>
            <a:r>
              <a:rPr lang="en-GB" altLang="en-US" sz="2000" b="1" dirty="0"/>
              <a:t>Other 3D elements</a:t>
            </a:r>
            <a:r>
              <a:rPr lang="en-GB" altLang="en-US" sz="2000" dirty="0"/>
              <a:t>.</a:t>
            </a:r>
            <a:r>
              <a:rPr lang="en-GB" altLang="en-US" sz="2000" b="1" dirty="0"/>
              <a:t> </a:t>
            </a:r>
            <a:r>
              <a:rPr lang="en-GB" altLang="en-US" sz="2000" dirty="0"/>
              <a:t>The tucks, pleats, gathers, and ruffles are with long life in fashion.</a:t>
            </a:r>
          </a:p>
          <a:p>
            <a:pPr marL="342900" indent="-342900" algn="just">
              <a:lnSpc>
                <a:spcPct val="100000"/>
              </a:lnSpc>
              <a:spcBef>
                <a:spcPct val="0"/>
              </a:spcBef>
            </a:pPr>
            <a:r>
              <a:rPr lang="en-GB" altLang="en-US" sz="2000" b="1" dirty="0"/>
              <a:t>Peplums</a:t>
            </a:r>
            <a:r>
              <a:rPr lang="en-GB" altLang="en-US" sz="2000" dirty="0"/>
              <a:t>. </a:t>
            </a:r>
            <a:r>
              <a:rPr lang="en-US" altLang="en-US" sz="2000" dirty="0"/>
              <a:t>Although they are not as popular as 10 years ago, they are in still in </a:t>
            </a:r>
            <a:r>
              <a:rPr lang="en-GB" altLang="en-US" sz="2000" dirty="0"/>
              <a:t>trends for a long time.</a:t>
            </a:r>
            <a:endParaRPr lang="en-US" altLang="en-US" sz="2000" dirty="0"/>
          </a:p>
          <a:p>
            <a:pPr marL="342900" indent="-342900" algn="just">
              <a:lnSpc>
                <a:spcPct val="100000"/>
              </a:lnSpc>
              <a:spcBef>
                <a:spcPct val="0"/>
              </a:spcBef>
            </a:pPr>
            <a:r>
              <a:rPr lang="en-GB" altLang="en-US" sz="2000" b="1" dirty="0"/>
              <a:t>Non volume silhouettes</a:t>
            </a:r>
            <a:r>
              <a:rPr lang="en-GB" altLang="en-US" sz="2000" dirty="0"/>
              <a:t>. They are always in trends.</a:t>
            </a:r>
          </a:p>
          <a:p>
            <a:pPr algn="just">
              <a:lnSpc>
                <a:spcPct val="100000"/>
              </a:lnSpc>
              <a:spcBef>
                <a:spcPct val="0"/>
              </a:spcBef>
              <a:buFont typeface="Arial" panose="020B0604020202020204" pitchFamily="34" charset="0"/>
              <a:buNone/>
            </a:pPr>
            <a:endParaRPr lang="en-GB" altLang="en-US" sz="2000" dirty="0"/>
          </a:p>
        </p:txBody>
      </p:sp>
    </p:spTree>
    <p:extLst>
      <p:ext uri="{BB962C8B-B14F-4D97-AF65-F5344CB8AC3E}">
        <p14:creationId xmlns:p14="http://schemas.microsoft.com/office/powerpoint/2010/main" val="2623172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C5B8A-D16C-4135-B5D8-F33DE0D2D51A}"/>
              </a:ext>
            </a:extLst>
          </p:cNvPr>
          <p:cNvSpPr>
            <a:spLocks noGrp="1"/>
          </p:cNvSpPr>
          <p:nvPr>
            <p:ph type="ftr" sz="quarter" idx="11"/>
          </p:nvPr>
        </p:nvSpPr>
        <p:spPr/>
        <p:txBody>
          <a:bodyPr/>
          <a:lstStyle/>
          <a:p>
            <a:pPr>
              <a:defRPr/>
            </a:pPr>
            <a:r>
              <a:rPr lang="en-US" altLang="de-DE"/>
              <a:t>Fashion DIET</a:t>
            </a:r>
            <a:endParaRPr lang="de-DE" altLang="de-DE"/>
          </a:p>
        </p:txBody>
      </p:sp>
      <p:sp>
        <p:nvSpPr>
          <p:cNvPr id="34819" name="Slide Number Placeholder 2">
            <a:extLst>
              <a:ext uri="{FF2B5EF4-FFF2-40B4-BE49-F238E27FC236}">
                <a16:creationId xmlns:a16="http://schemas.microsoft.com/office/drawing/2014/main" id="{5B9E7D66-BC61-47FC-849F-86F492E294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AA3FBA1-0960-4E22-A904-307758A929CF}" type="slidenum">
              <a:rPr lang="de-DE" altLang="de-DE" smtClean="0">
                <a:solidFill>
                  <a:srgbClr val="898989"/>
                </a:solidFill>
              </a:rPr>
              <a:pPr/>
              <a:t>40</a:t>
            </a:fld>
            <a:endParaRPr lang="de-DE" altLang="de-DE">
              <a:solidFill>
                <a:srgbClr val="898989"/>
              </a:solidFill>
            </a:endParaRPr>
          </a:p>
        </p:txBody>
      </p:sp>
      <p:sp>
        <p:nvSpPr>
          <p:cNvPr id="34820" name="Titel 1">
            <a:extLst>
              <a:ext uri="{FF2B5EF4-FFF2-40B4-BE49-F238E27FC236}">
                <a16:creationId xmlns:a16="http://schemas.microsoft.com/office/drawing/2014/main" id="{7FCBB264-949C-4A34-B94A-D113E15B980C}"/>
              </a:ext>
            </a:extLst>
          </p:cNvPr>
          <p:cNvSpPr txBox="1">
            <a:spLocks noChangeArrowheads="1"/>
          </p:cNvSpPr>
          <p:nvPr/>
        </p:nvSpPr>
        <p:spPr bwMode="auto">
          <a:xfrm>
            <a:off x="628650" y="0"/>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The Golden and Fibonacci </a:t>
            </a:r>
            <a:r>
              <a:rPr lang="de-DE" altLang="de-DE" sz="3300" dirty="0" err="1">
                <a:latin typeface="Calibri Light" panose="020F0302020204030204" pitchFamily="34" charset="0"/>
              </a:rPr>
              <a:t>Proportions</a:t>
            </a:r>
            <a:endParaRPr lang="de-DE" altLang="de-DE" sz="3300" dirty="0">
              <a:latin typeface="Calibri Light" panose="020F0302020204030204" pitchFamily="34" charset="0"/>
            </a:endParaRPr>
          </a:p>
        </p:txBody>
      </p:sp>
      <p:sp>
        <p:nvSpPr>
          <p:cNvPr id="5" name="Rectangle 4">
            <a:extLst>
              <a:ext uri="{FF2B5EF4-FFF2-40B4-BE49-F238E27FC236}">
                <a16:creationId xmlns:a16="http://schemas.microsoft.com/office/drawing/2014/main" id="{0ADC1C6D-FC1E-4C32-92EE-F08B75A0881D}"/>
              </a:ext>
            </a:extLst>
          </p:cNvPr>
          <p:cNvSpPr/>
          <p:nvPr/>
        </p:nvSpPr>
        <p:spPr>
          <a:xfrm>
            <a:off x="628650" y="993775"/>
            <a:ext cx="7886700" cy="4062413"/>
          </a:xfrm>
          <a:prstGeom prst="rect">
            <a:avLst/>
          </a:prstGeom>
        </p:spPr>
        <p:txBody>
          <a:bodyPr>
            <a:spAutoFit/>
          </a:bodyPr>
          <a:lstStyle/>
          <a:p>
            <a:pPr algn="just">
              <a:defRPr/>
            </a:pPr>
            <a:r>
              <a:rPr lang="en-US" sz="2000" dirty="0">
                <a:latin typeface="+mn-lt"/>
              </a:rPr>
              <a:t>In fashion design the golden ratio and Fibonacci sequence can be used in creation of beautiful and harmonic forms directly or with the help of geometrical figures and tiles. The geometrical figures are: </a:t>
            </a:r>
          </a:p>
          <a:p>
            <a:pPr marL="342900" indent="-342900" algn="just">
              <a:buFont typeface="Arial" panose="020B0604020202020204" pitchFamily="34" charset="0"/>
              <a:buChar char="•"/>
              <a:defRPr/>
            </a:pPr>
            <a:r>
              <a:rPr lang="en-US" sz="2000" b="1" dirty="0">
                <a:latin typeface="+mn-lt"/>
              </a:rPr>
              <a:t>The golden triangle</a:t>
            </a:r>
            <a:r>
              <a:rPr lang="en-US" sz="2000" dirty="0">
                <a:latin typeface="+mn-lt"/>
              </a:rPr>
              <a:t>: an isosceles acute-angled triangle with golden proportion φ between the lengths of both same sides and the base, which is equal to 1,618…;</a:t>
            </a:r>
          </a:p>
          <a:p>
            <a:pPr marL="342900" indent="-342900" algn="just">
              <a:buFont typeface="Arial" panose="020B0604020202020204" pitchFamily="34" charset="0"/>
              <a:buChar char="•"/>
              <a:defRPr/>
            </a:pPr>
            <a:r>
              <a:rPr lang="en-US" sz="2000" b="1" dirty="0">
                <a:latin typeface="+mn-lt"/>
              </a:rPr>
              <a:t>The golden rectangle</a:t>
            </a:r>
            <a:r>
              <a:rPr lang="en-US" sz="2000" dirty="0">
                <a:latin typeface="+mn-lt"/>
              </a:rPr>
              <a:t>: a rectangle with golden proportion φ between the lengths of the sides;</a:t>
            </a:r>
          </a:p>
          <a:p>
            <a:pPr marL="342900" indent="-342900" algn="just">
              <a:buFont typeface="Arial" panose="020B0604020202020204" pitchFamily="34" charset="0"/>
              <a:buChar char="•"/>
              <a:defRPr/>
            </a:pPr>
            <a:r>
              <a:rPr lang="en-US" sz="2000" b="1" dirty="0">
                <a:latin typeface="+mn-lt"/>
              </a:rPr>
              <a:t>The golden ellipse</a:t>
            </a:r>
            <a:r>
              <a:rPr lang="en-US" sz="2000" dirty="0">
                <a:latin typeface="+mn-lt"/>
              </a:rPr>
              <a:t>: an ellipse with golden proportion φ between both axes;</a:t>
            </a:r>
          </a:p>
          <a:p>
            <a:pPr marL="342900" indent="-342900" algn="just">
              <a:buFont typeface="Arial" panose="020B0604020202020204" pitchFamily="34" charset="0"/>
              <a:buChar char="•"/>
              <a:defRPr/>
            </a:pPr>
            <a:r>
              <a:rPr lang="en-US" sz="2000" dirty="0">
                <a:latin typeface="+mn-lt"/>
              </a:rPr>
              <a:t>Figures in </a:t>
            </a:r>
            <a:r>
              <a:rPr lang="en-US" sz="2000" b="1" dirty="0">
                <a:latin typeface="+mn-lt"/>
              </a:rPr>
              <a:t>Fibonacci</a:t>
            </a:r>
            <a:r>
              <a:rPr lang="en-US" sz="2000" dirty="0">
                <a:latin typeface="+mn-lt"/>
              </a:rPr>
              <a:t> numbers proportions can be created similarly to the </a:t>
            </a:r>
            <a:r>
              <a:rPr lang="en-US" sz="2000" b="1" dirty="0">
                <a:latin typeface="+mn-lt"/>
              </a:rPr>
              <a:t>golden</a:t>
            </a:r>
            <a:r>
              <a:rPr lang="en-US" sz="2000" dirty="0">
                <a:latin typeface="+mn-lt"/>
              </a:rPr>
              <a:t> ones.</a:t>
            </a:r>
          </a:p>
          <a:p>
            <a:pPr>
              <a:defRPr/>
            </a:pPr>
            <a:endParaRPr lang="bg-BG"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0DC3AE-2E45-4853-B102-E273F6EC1EEF}"/>
              </a:ext>
            </a:extLst>
          </p:cNvPr>
          <p:cNvSpPr>
            <a:spLocks noGrp="1"/>
          </p:cNvSpPr>
          <p:nvPr>
            <p:ph type="ftr" sz="quarter" idx="11"/>
          </p:nvPr>
        </p:nvSpPr>
        <p:spPr/>
        <p:txBody>
          <a:bodyPr/>
          <a:lstStyle/>
          <a:p>
            <a:pPr>
              <a:defRPr/>
            </a:pPr>
            <a:r>
              <a:rPr lang="en-US" altLang="de-DE"/>
              <a:t>Fashion DIET</a:t>
            </a:r>
            <a:endParaRPr lang="de-DE" altLang="de-DE"/>
          </a:p>
        </p:txBody>
      </p:sp>
      <p:sp>
        <p:nvSpPr>
          <p:cNvPr id="35843" name="Slide Number Placeholder 2">
            <a:extLst>
              <a:ext uri="{FF2B5EF4-FFF2-40B4-BE49-F238E27FC236}">
                <a16:creationId xmlns:a16="http://schemas.microsoft.com/office/drawing/2014/main" id="{C14B73BF-4316-491C-B448-FA3DB28CF4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311967A7-CD54-4589-9332-18C4C8E65949}" type="slidenum">
              <a:rPr lang="de-DE" altLang="de-DE" smtClean="0">
                <a:solidFill>
                  <a:srgbClr val="898989"/>
                </a:solidFill>
              </a:rPr>
              <a:pPr/>
              <a:t>41</a:t>
            </a:fld>
            <a:endParaRPr lang="de-DE" altLang="de-DE">
              <a:solidFill>
                <a:srgbClr val="898989"/>
              </a:solidFill>
            </a:endParaRPr>
          </a:p>
        </p:txBody>
      </p:sp>
      <p:sp>
        <p:nvSpPr>
          <p:cNvPr id="5" name="Rectangle 4">
            <a:extLst>
              <a:ext uri="{FF2B5EF4-FFF2-40B4-BE49-F238E27FC236}">
                <a16:creationId xmlns:a16="http://schemas.microsoft.com/office/drawing/2014/main" id="{64F2F574-49F6-4757-977C-D499936A0182}"/>
              </a:ext>
            </a:extLst>
          </p:cNvPr>
          <p:cNvSpPr/>
          <p:nvPr/>
        </p:nvSpPr>
        <p:spPr>
          <a:xfrm>
            <a:off x="827088" y="1058863"/>
            <a:ext cx="7489825" cy="3170099"/>
          </a:xfrm>
          <a:prstGeom prst="rect">
            <a:avLst/>
          </a:prstGeom>
        </p:spPr>
        <p:txBody>
          <a:bodyPr>
            <a:spAutoFit/>
          </a:bodyPr>
          <a:lstStyle/>
          <a:p>
            <a:pPr algn="just">
              <a:defRPr/>
            </a:pPr>
            <a:r>
              <a:rPr lang="en-US" sz="2000" dirty="0">
                <a:latin typeface="+mn-lt"/>
              </a:rPr>
              <a:t>In directly use the golden section and Fibonacci numbers proportions can be in one and the same or different directions. In the application with the help of geometrical figures the golden ratio and Fibonacci sequence shapes combine proportioning and form creation. The golden section and Fibonacci series figures can be used directly as forms or as frames of forms creation of elements and pieces. Its application can be in different directions and location according the bodice. The golden ration and Fibonacci sequence can combine proportions with other principles of design as symmetrical and asymmetrical balance, rhythm, emphasis, and unity.</a:t>
            </a:r>
            <a:endParaRPr lang="bg-BG"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9D107CB-A393-450E-A3F4-10EA31A8B9BC}"/>
              </a:ext>
            </a:extLst>
          </p:cNvPr>
          <p:cNvSpPr>
            <a:spLocks noGrp="1"/>
          </p:cNvSpPr>
          <p:nvPr>
            <p:ph type="ftr" sz="quarter" idx="11"/>
          </p:nvPr>
        </p:nvSpPr>
        <p:spPr/>
        <p:txBody>
          <a:bodyPr/>
          <a:lstStyle/>
          <a:p>
            <a:pPr>
              <a:defRPr/>
            </a:pPr>
            <a:r>
              <a:rPr lang="en-US" altLang="de-DE"/>
              <a:t>Fashion DIET</a:t>
            </a:r>
            <a:endParaRPr lang="de-DE" altLang="de-DE"/>
          </a:p>
        </p:txBody>
      </p:sp>
      <p:sp>
        <p:nvSpPr>
          <p:cNvPr id="36867" name="Slide Number Placeholder 2">
            <a:extLst>
              <a:ext uri="{FF2B5EF4-FFF2-40B4-BE49-F238E27FC236}">
                <a16:creationId xmlns:a16="http://schemas.microsoft.com/office/drawing/2014/main" id="{8EC67B10-7079-43DA-BB16-32217B1AAF6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8063A7E0-B54C-4BE5-B625-F0CF0274961D}" type="slidenum">
              <a:rPr lang="de-DE" altLang="de-DE" smtClean="0">
                <a:solidFill>
                  <a:srgbClr val="898989"/>
                </a:solidFill>
              </a:rPr>
              <a:pPr/>
              <a:t>42</a:t>
            </a:fld>
            <a:endParaRPr lang="de-DE" altLang="de-DE">
              <a:solidFill>
                <a:srgbClr val="898989"/>
              </a:solidFill>
            </a:endParaRPr>
          </a:p>
        </p:txBody>
      </p:sp>
      <p:pic>
        <p:nvPicPr>
          <p:cNvPr id="36868" name="Picture 2" descr="golden triangle 03">
            <a:extLst>
              <a:ext uri="{FF2B5EF4-FFF2-40B4-BE49-F238E27FC236}">
                <a16:creationId xmlns:a16="http://schemas.microsoft.com/office/drawing/2014/main" id="{C3F51DC4-F29D-4E5F-9EFE-9DEAEB20F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488" y="322263"/>
            <a:ext cx="1697037"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4" descr="raglan04">
            <a:extLst>
              <a:ext uri="{FF2B5EF4-FFF2-40B4-BE49-F238E27FC236}">
                <a16:creationId xmlns:a16="http://schemas.microsoft.com/office/drawing/2014/main" id="{64CD03F6-A2AF-42AB-89E8-4E9B48AF0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288925"/>
            <a:ext cx="1595437"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golden triangle 04">
            <a:extLst>
              <a:ext uri="{FF2B5EF4-FFF2-40B4-BE49-F238E27FC236}">
                <a16:creationId xmlns:a16="http://schemas.microsoft.com/office/drawing/2014/main" id="{EC15EB38-F1FC-464F-8647-EADF41E653AA}"/>
              </a:ext>
            </a:extLst>
          </p:cNvPr>
          <p:cNvPicPr>
            <a:picLocks noChangeAspect="1" noChangeArrowheads="1"/>
          </p:cNvPicPr>
          <p:nvPr/>
        </p:nvPicPr>
        <p:blipFill>
          <a:blip r:embed="rId4" cstate="print"/>
          <a:srcRect/>
          <a:stretch>
            <a:fillRect/>
          </a:stretch>
        </p:blipFill>
        <p:spPr bwMode="auto">
          <a:xfrm>
            <a:off x="4353521" y="346703"/>
            <a:ext cx="1579543" cy="4450093"/>
          </a:xfrm>
          <a:prstGeom prst="rect">
            <a:avLst/>
          </a:prstGeom>
          <a:noFill/>
          <a:ln w="9525">
            <a:noFill/>
            <a:miter lim="800000"/>
            <a:headEnd/>
            <a:tailEnd/>
          </a:ln>
          <a:effectLst>
            <a:softEdge rad="0"/>
          </a:effectLst>
        </p:spPr>
      </p:pic>
      <p:sp>
        <p:nvSpPr>
          <p:cNvPr id="36871" name="Textfeld 6">
            <a:extLst>
              <a:ext uri="{FF2B5EF4-FFF2-40B4-BE49-F238E27FC236}">
                <a16:creationId xmlns:a16="http://schemas.microsoft.com/office/drawing/2014/main" id="{57F714A5-CAFD-49F1-8B5A-EA53F6E55188}"/>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Kazlacheva</a:t>
            </a:r>
          </a:p>
        </p:txBody>
      </p:sp>
      <p:sp>
        <p:nvSpPr>
          <p:cNvPr id="36872" name="Content Placeholder 2">
            <a:extLst>
              <a:ext uri="{FF2B5EF4-FFF2-40B4-BE49-F238E27FC236}">
                <a16:creationId xmlns:a16="http://schemas.microsoft.com/office/drawing/2014/main" id="{63C893DE-926C-4557-BC71-EF4F48F0CA3F}"/>
              </a:ext>
            </a:extLst>
          </p:cNvPr>
          <p:cNvSpPr txBox="1">
            <a:spLocks noChangeArrowheads="1"/>
          </p:cNvSpPr>
          <p:nvPr/>
        </p:nvSpPr>
        <p:spPr bwMode="auto">
          <a:xfrm>
            <a:off x="6032500" y="1863725"/>
            <a:ext cx="23669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1800" b="1"/>
              <a:t>Application of the golden triangle in fashion design</a:t>
            </a:r>
          </a:p>
          <a:p>
            <a:pPr algn="just">
              <a:lnSpc>
                <a:spcPct val="100000"/>
              </a:lnSpc>
              <a:spcBef>
                <a:spcPct val="0"/>
              </a:spcBef>
              <a:buFont typeface="Arial" panose="020B0604020202020204" pitchFamily="34" charset="0"/>
              <a:buNone/>
            </a:pPr>
            <a:r>
              <a:rPr lang="en-US" altLang="en-US" sz="1800"/>
              <a:t>The triangle is used directly or as a frame of forming of shapes of elements and pieces in presented designs.</a:t>
            </a:r>
            <a:endParaRPr lang="bg-BG" altLang="en-US" sz="1800"/>
          </a:p>
          <a:p>
            <a:pPr algn="just">
              <a:buFont typeface="Arial" panose="020B0604020202020204" pitchFamily="34" charset="0"/>
              <a:buNone/>
            </a:pPr>
            <a:endParaRPr lang="bg-BG" altLang="en-US"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E72A16-6B52-45B2-BFC5-8825AB62E86C}"/>
              </a:ext>
            </a:extLst>
          </p:cNvPr>
          <p:cNvSpPr>
            <a:spLocks noGrp="1"/>
          </p:cNvSpPr>
          <p:nvPr>
            <p:ph type="ftr" sz="quarter" idx="11"/>
          </p:nvPr>
        </p:nvSpPr>
        <p:spPr/>
        <p:txBody>
          <a:bodyPr/>
          <a:lstStyle/>
          <a:p>
            <a:pPr>
              <a:defRPr/>
            </a:pPr>
            <a:r>
              <a:rPr lang="en-US" altLang="de-DE"/>
              <a:t>Fashion DIET</a:t>
            </a:r>
            <a:endParaRPr lang="de-DE" altLang="de-DE"/>
          </a:p>
        </p:txBody>
      </p:sp>
      <p:sp>
        <p:nvSpPr>
          <p:cNvPr id="37891" name="Slide Number Placeholder 2">
            <a:extLst>
              <a:ext uri="{FF2B5EF4-FFF2-40B4-BE49-F238E27FC236}">
                <a16:creationId xmlns:a16="http://schemas.microsoft.com/office/drawing/2014/main" id="{9A9A364C-C73D-4F09-A23F-AC886B64D15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71446B7-3CC9-427E-8661-AEAC71786358}" type="slidenum">
              <a:rPr lang="de-DE" altLang="de-DE" smtClean="0">
                <a:solidFill>
                  <a:srgbClr val="898989"/>
                </a:solidFill>
              </a:rPr>
              <a:pPr/>
              <a:t>43</a:t>
            </a:fld>
            <a:endParaRPr lang="de-DE" altLang="de-DE">
              <a:solidFill>
                <a:srgbClr val="898989"/>
              </a:solidFill>
            </a:endParaRPr>
          </a:p>
        </p:txBody>
      </p:sp>
      <p:sp>
        <p:nvSpPr>
          <p:cNvPr id="37892" name="Textfeld 6">
            <a:extLst>
              <a:ext uri="{FF2B5EF4-FFF2-40B4-BE49-F238E27FC236}">
                <a16:creationId xmlns:a16="http://schemas.microsoft.com/office/drawing/2014/main" id="{72B0A543-677A-49C9-9FCE-8F70BFABA05E}"/>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37893" name="Content Placeholder 2">
            <a:extLst>
              <a:ext uri="{FF2B5EF4-FFF2-40B4-BE49-F238E27FC236}">
                <a16:creationId xmlns:a16="http://schemas.microsoft.com/office/drawing/2014/main" id="{70866EF9-335A-4C8E-A92D-80F607CCE5B0}"/>
              </a:ext>
            </a:extLst>
          </p:cNvPr>
          <p:cNvSpPr txBox="1">
            <a:spLocks noChangeArrowheads="1"/>
          </p:cNvSpPr>
          <p:nvPr/>
        </p:nvSpPr>
        <p:spPr bwMode="auto">
          <a:xfrm>
            <a:off x="6011863" y="1566863"/>
            <a:ext cx="24161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1800" b="1"/>
              <a:t>Application of the golden rectangle and the golden ellipse in fashion design</a:t>
            </a:r>
          </a:p>
          <a:p>
            <a:pPr algn="just">
              <a:lnSpc>
                <a:spcPct val="100000"/>
              </a:lnSpc>
              <a:spcBef>
                <a:spcPct val="0"/>
              </a:spcBef>
              <a:buFont typeface="Arial" panose="020B0604020202020204" pitchFamily="34" charset="0"/>
              <a:buNone/>
            </a:pPr>
            <a:r>
              <a:rPr lang="en-US" altLang="en-US" sz="1800"/>
              <a:t>The rectangle and ellipse are used directly or as a frame of forming of shapes.</a:t>
            </a:r>
            <a:endParaRPr lang="bg-BG" altLang="en-US" sz="1800"/>
          </a:p>
        </p:txBody>
      </p:sp>
      <p:pic>
        <p:nvPicPr>
          <p:cNvPr id="37894" name="Picture 9" descr="https://scontent-sof1-1.cdninstagram.com/t51.2885-15/e35/17265902_125665811295934_1610953112158208000_n.jpg">
            <a:extLst>
              <a:ext uri="{FF2B5EF4-FFF2-40B4-BE49-F238E27FC236}">
                <a16:creationId xmlns:a16="http://schemas.microsoft.com/office/drawing/2014/main" id="{61952BFB-442A-4B10-8FD5-651DC979A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264" r="60855"/>
          <a:stretch>
            <a:fillRect/>
          </a:stretch>
        </p:blipFill>
        <p:spPr bwMode="auto">
          <a:xfrm>
            <a:off x="1619250" y="273050"/>
            <a:ext cx="11652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https://scontent-sof1-1.cdninstagram.com/t51.2885-15/e35/17126494_1823803031207450_87197615749332992_n.jpg">
            <a:extLst>
              <a:ext uri="{FF2B5EF4-FFF2-40B4-BE49-F238E27FC236}">
                <a16:creationId xmlns:a16="http://schemas.microsoft.com/office/drawing/2014/main" id="{8C4B00A0-3526-408C-A792-2D9FB3E72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733" r="63295"/>
          <a:stretch>
            <a:fillRect/>
          </a:stretch>
        </p:blipFill>
        <p:spPr bwMode="auto">
          <a:xfrm>
            <a:off x="3009900" y="273050"/>
            <a:ext cx="11684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1" descr="https://scontent-sof1-1.xx.fbcdn.net/v/t1.0-9/17190430_1653739791595521_5827699507395808780_n.jpg?oh=c86fa156efa3dc5121a902b61287b7ff&amp;oe=5955785C">
            <a:extLst>
              <a:ext uri="{FF2B5EF4-FFF2-40B4-BE49-F238E27FC236}">
                <a16:creationId xmlns:a16="http://schemas.microsoft.com/office/drawing/2014/main" id="{F7E0224C-6BAF-4241-9140-BA369B49C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924" r="9576"/>
          <a:stretch>
            <a:fillRect/>
          </a:stretch>
        </p:blipFill>
        <p:spPr bwMode="auto">
          <a:xfrm>
            <a:off x="4291013" y="203200"/>
            <a:ext cx="13493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C5B8A-D16C-4135-B5D8-F33DE0D2D51A}"/>
              </a:ext>
            </a:extLst>
          </p:cNvPr>
          <p:cNvSpPr>
            <a:spLocks noGrp="1"/>
          </p:cNvSpPr>
          <p:nvPr>
            <p:ph type="ftr" sz="quarter" idx="11"/>
          </p:nvPr>
        </p:nvSpPr>
        <p:spPr/>
        <p:txBody>
          <a:bodyPr/>
          <a:lstStyle/>
          <a:p>
            <a:pPr>
              <a:defRPr/>
            </a:pPr>
            <a:r>
              <a:rPr lang="en-US" altLang="de-DE"/>
              <a:t>Fashion DIET</a:t>
            </a:r>
            <a:endParaRPr lang="de-DE" altLang="de-DE"/>
          </a:p>
        </p:txBody>
      </p:sp>
      <p:sp>
        <p:nvSpPr>
          <p:cNvPr id="34819" name="Slide Number Placeholder 2">
            <a:extLst>
              <a:ext uri="{FF2B5EF4-FFF2-40B4-BE49-F238E27FC236}">
                <a16:creationId xmlns:a16="http://schemas.microsoft.com/office/drawing/2014/main" id="{5B9E7D66-BC61-47FC-849F-86F492E294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AA3FBA1-0960-4E22-A904-307758A929CF}" type="slidenum">
              <a:rPr lang="de-DE" altLang="de-DE" smtClean="0">
                <a:solidFill>
                  <a:srgbClr val="898989"/>
                </a:solidFill>
              </a:rPr>
              <a:pPr/>
              <a:t>44</a:t>
            </a:fld>
            <a:endParaRPr lang="de-DE" altLang="de-DE">
              <a:solidFill>
                <a:srgbClr val="898989"/>
              </a:solidFill>
            </a:endParaRPr>
          </a:p>
        </p:txBody>
      </p:sp>
      <p:sp>
        <p:nvSpPr>
          <p:cNvPr id="34820" name="Titel 1">
            <a:extLst>
              <a:ext uri="{FF2B5EF4-FFF2-40B4-BE49-F238E27FC236}">
                <a16:creationId xmlns:a16="http://schemas.microsoft.com/office/drawing/2014/main" id="{7FCBB264-949C-4A34-B94A-D113E15B980C}"/>
              </a:ext>
            </a:extLst>
          </p:cNvPr>
          <p:cNvSpPr txBox="1">
            <a:spLocks noChangeArrowheads="1"/>
          </p:cNvSpPr>
          <p:nvPr/>
        </p:nvSpPr>
        <p:spPr bwMode="auto">
          <a:xfrm>
            <a:off x="628650" y="537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The Golden and Fibonacci </a:t>
            </a:r>
            <a:r>
              <a:rPr lang="de-DE" altLang="de-DE" sz="3300" dirty="0" err="1">
                <a:latin typeface="Calibri Light" panose="020F0302020204030204" pitchFamily="34" charset="0"/>
              </a:rPr>
              <a:t>Tilings</a:t>
            </a:r>
            <a:endParaRPr lang="de-DE" altLang="de-DE" sz="3300" dirty="0">
              <a:latin typeface="Calibri Light" panose="020F0302020204030204" pitchFamily="34" charset="0"/>
            </a:endParaRPr>
          </a:p>
        </p:txBody>
      </p:sp>
      <p:sp>
        <p:nvSpPr>
          <p:cNvPr id="5" name="Rectangle 4">
            <a:extLst>
              <a:ext uri="{FF2B5EF4-FFF2-40B4-BE49-F238E27FC236}">
                <a16:creationId xmlns:a16="http://schemas.microsoft.com/office/drawing/2014/main" id="{0ADC1C6D-FC1E-4C32-92EE-F08B75A0881D}"/>
              </a:ext>
            </a:extLst>
          </p:cNvPr>
          <p:cNvSpPr/>
          <p:nvPr/>
        </p:nvSpPr>
        <p:spPr>
          <a:xfrm>
            <a:off x="628650" y="1024118"/>
            <a:ext cx="7886700" cy="3477875"/>
          </a:xfrm>
          <a:prstGeom prst="rect">
            <a:avLst/>
          </a:prstGeom>
        </p:spPr>
        <p:txBody>
          <a:bodyPr>
            <a:spAutoFit/>
          </a:bodyPr>
          <a:lstStyle/>
          <a:p>
            <a:pPr algn="just">
              <a:defRPr/>
            </a:pPr>
            <a:r>
              <a:rPr lang="en-US" sz="2000" dirty="0">
                <a:latin typeface="+mn-lt"/>
              </a:rPr>
              <a:t>The tiles are the other way of integration of the golden ratio and Fibonacci sequence in fashion design. The </a:t>
            </a:r>
            <a:r>
              <a:rPr lang="en-US" sz="2000" dirty="0" err="1">
                <a:latin typeface="+mn-lt"/>
              </a:rPr>
              <a:t>tilings</a:t>
            </a:r>
            <a:r>
              <a:rPr lang="en-US" sz="2000" dirty="0">
                <a:latin typeface="+mn-lt"/>
              </a:rPr>
              <a:t> are crated with geometric figures: triangles, squares and rectangles with ratio between sizes of their sides, equal to the golden and Fibonacci proportions. These tiles can be applied in design of clothes and accessories not only for applying of sustainable aesthetic and harmonic proportions, but they give possibilities of utilization of small pieces of fabrics. The most appropriate golden and Fibonacci </a:t>
            </a:r>
            <a:r>
              <a:rPr lang="en-US" sz="2000" dirty="0" err="1">
                <a:latin typeface="+mn-lt"/>
              </a:rPr>
              <a:t>tilings</a:t>
            </a:r>
            <a:r>
              <a:rPr lang="en-US" sz="2000" dirty="0">
                <a:latin typeface="+mn-lt"/>
              </a:rPr>
              <a:t> are:</a:t>
            </a:r>
          </a:p>
          <a:p>
            <a:pPr marL="342900" indent="-342900" algn="just">
              <a:buFont typeface="Arial" panose="020B0604020202020204" pitchFamily="34" charset="0"/>
              <a:buChar char="•"/>
              <a:defRPr/>
            </a:pPr>
            <a:r>
              <a:rPr lang="en-US" sz="2000" b="1" dirty="0">
                <a:latin typeface="+mn-lt"/>
              </a:rPr>
              <a:t>The golden triangle tiling</a:t>
            </a:r>
            <a:r>
              <a:rPr lang="en-US" sz="2000" dirty="0">
                <a:latin typeface="+mn-lt"/>
              </a:rPr>
              <a:t>; </a:t>
            </a:r>
          </a:p>
          <a:p>
            <a:pPr marL="342900" indent="-342900" algn="just">
              <a:buFont typeface="Arial" panose="020B0604020202020204" pitchFamily="34" charset="0"/>
              <a:buChar char="•"/>
              <a:defRPr/>
            </a:pPr>
            <a:r>
              <a:rPr lang="en-US" sz="2000" b="1" dirty="0">
                <a:latin typeface="+mn-lt"/>
              </a:rPr>
              <a:t>Fibonacci series </a:t>
            </a:r>
            <a:r>
              <a:rPr lang="en-US" sz="2000" b="1" dirty="0" err="1">
                <a:latin typeface="+mn-lt"/>
              </a:rPr>
              <a:t>tilings</a:t>
            </a:r>
            <a:r>
              <a:rPr lang="en-US" sz="2000" b="1" dirty="0">
                <a:latin typeface="+mn-lt"/>
              </a:rPr>
              <a:t> with squares </a:t>
            </a:r>
            <a:r>
              <a:rPr lang="en-US" sz="2000" dirty="0">
                <a:latin typeface="+mn-lt"/>
              </a:rPr>
              <a:t>(both types); </a:t>
            </a:r>
            <a:endParaRPr lang="en-US" sz="2000" b="1" dirty="0">
              <a:latin typeface="+mn-lt"/>
            </a:endParaRPr>
          </a:p>
          <a:p>
            <a:pPr marL="342900" indent="-342900" algn="just">
              <a:buFont typeface="Arial" panose="020B0604020202020204" pitchFamily="34" charset="0"/>
              <a:buChar char="•"/>
              <a:defRPr/>
            </a:pPr>
            <a:r>
              <a:rPr lang="en-US" sz="2000" b="1" dirty="0">
                <a:latin typeface="+mn-lt"/>
              </a:rPr>
              <a:t>Fibonacci sequence tiling with </a:t>
            </a:r>
            <a:r>
              <a:rPr lang="en-US" sz="2000" b="1" dirty="0" err="1">
                <a:latin typeface="+mn-lt"/>
              </a:rPr>
              <a:t>quilateral</a:t>
            </a:r>
            <a:r>
              <a:rPr lang="en-US" sz="2000" b="1" dirty="0">
                <a:latin typeface="+mn-lt"/>
              </a:rPr>
              <a:t> triangles </a:t>
            </a:r>
            <a:r>
              <a:rPr lang="en-US" sz="2000" dirty="0">
                <a:latin typeface="+mn-lt"/>
              </a:rPr>
              <a:t>(Fibonacci rose).</a:t>
            </a:r>
            <a:endParaRPr lang="en-US" sz="2000" b="1" dirty="0">
              <a:latin typeface="+mn-lt"/>
            </a:endParaRPr>
          </a:p>
        </p:txBody>
      </p:sp>
    </p:spTree>
    <p:extLst>
      <p:ext uri="{BB962C8B-B14F-4D97-AF65-F5344CB8AC3E}">
        <p14:creationId xmlns:p14="http://schemas.microsoft.com/office/powerpoint/2010/main" val="3090764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C5B8A-D16C-4135-B5D8-F33DE0D2D51A}"/>
              </a:ext>
            </a:extLst>
          </p:cNvPr>
          <p:cNvSpPr>
            <a:spLocks noGrp="1"/>
          </p:cNvSpPr>
          <p:nvPr>
            <p:ph type="ftr" sz="quarter" idx="11"/>
          </p:nvPr>
        </p:nvSpPr>
        <p:spPr/>
        <p:txBody>
          <a:bodyPr/>
          <a:lstStyle/>
          <a:p>
            <a:pPr>
              <a:defRPr/>
            </a:pPr>
            <a:r>
              <a:rPr lang="en-US" altLang="de-DE"/>
              <a:t>Fashion DIET</a:t>
            </a:r>
            <a:endParaRPr lang="de-DE" altLang="de-DE"/>
          </a:p>
        </p:txBody>
      </p:sp>
      <p:sp>
        <p:nvSpPr>
          <p:cNvPr id="34819" name="Slide Number Placeholder 2">
            <a:extLst>
              <a:ext uri="{FF2B5EF4-FFF2-40B4-BE49-F238E27FC236}">
                <a16:creationId xmlns:a16="http://schemas.microsoft.com/office/drawing/2014/main" id="{5B9E7D66-BC61-47FC-849F-86F492E294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AA3FBA1-0960-4E22-A904-307758A929CF}" type="slidenum">
              <a:rPr lang="de-DE" altLang="de-DE" smtClean="0">
                <a:solidFill>
                  <a:srgbClr val="898989"/>
                </a:solidFill>
              </a:rPr>
              <a:pPr/>
              <a:t>45</a:t>
            </a:fld>
            <a:endParaRPr lang="de-DE" altLang="de-DE">
              <a:solidFill>
                <a:srgbClr val="898989"/>
              </a:solidFill>
            </a:endParaRPr>
          </a:p>
        </p:txBody>
      </p:sp>
      <p:sp>
        <p:nvSpPr>
          <p:cNvPr id="34820" name="Titel 1">
            <a:extLst>
              <a:ext uri="{FF2B5EF4-FFF2-40B4-BE49-F238E27FC236}">
                <a16:creationId xmlns:a16="http://schemas.microsoft.com/office/drawing/2014/main" id="{7FCBB264-949C-4A34-B94A-D113E15B980C}"/>
              </a:ext>
            </a:extLst>
          </p:cNvPr>
          <p:cNvSpPr txBox="1">
            <a:spLocks noChangeArrowheads="1"/>
          </p:cNvSpPr>
          <p:nvPr/>
        </p:nvSpPr>
        <p:spPr bwMode="auto">
          <a:xfrm>
            <a:off x="628650" y="537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The Golden </a:t>
            </a:r>
            <a:r>
              <a:rPr lang="de-DE" altLang="de-DE" sz="3300" dirty="0" err="1">
                <a:latin typeface="Calibri Light" panose="020F0302020204030204" pitchFamily="34" charset="0"/>
              </a:rPr>
              <a:t>Triangle</a:t>
            </a:r>
            <a:r>
              <a:rPr lang="de-DE" altLang="de-DE" sz="3300" dirty="0">
                <a:latin typeface="Calibri Light" panose="020F0302020204030204" pitchFamily="34" charset="0"/>
              </a:rPr>
              <a:t> </a:t>
            </a:r>
            <a:r>
              <a:rPr lang="de-DE" altLang="de-DE" sz="3300" dirty="0" err="1">
                <a:latin typeface="Calibri Light" panose="020F0302020204030204" pitchFamily="34" charset="0"/>
              </a:rPr>
              <a:t>Tiling</a:t>
            </a:r>
            <a:endParaRPr lang="de-DE" altLang="de-DE" sz="3300" dirty="0">
              <a:latin typeface="Calibri Light" panose="020F0302020204030204" pitchFamily="34" charset="0"/>
            </a:endParaRPr>
          </a:p>
        </p:txBody>
      </p:sp>
      <p:sp>
        <p:nvSpPr>
          <p:cNvPr id="5" name="Rectangle 4">
            <a:extLst>
              <a:ext uri="{FF2B5EF4-FFF2-40B4-BE49-F238E27FC236}">
                <a16:creationId xmlns:a16="http://schemas.microsoft.com/office/drawing/2014/main" id="{0ADC1C6D-FC1E-4C32-92EE-F08B75A0881D}"/>
              </a:ext>
            </a:extLst>
          </p:cNvPr>
          <p:cNvSpPr/>
          <p:nvPr/>
        </p:nvSpPr>
        <p:spPr>
          <a:xfrm>
            <a:off x="628650" y="1024118"/>
            <a:ext cx="4447406" cy="3477875"/>
          </a:xfrm>
          <a:prstGeom prst="rect">
            <a:avLst/>
          </a:prstGeom>
        </p:spPr>
        <p:txBody>
          <a:bodyPr wrap="square">
            <a:spAutoFit/>
          </a:bodyPr>
          <a:lstStyle/>
          <a:p>
            <a:pPr algn="just">
              <a:defRPr/>
            </a:pPr>
            <a:r>
              <a:rPr lang="en-US" sz="2000" dirty="0">
                <a:latin typeface="+mn-lt"/>
              </a:rPr>
              <a:t>The golden triangle is an isosceles acute-angled triangle with golden proportion φ between the lengths of both same sides and the base, which is equal to 1,618… The acute-angled golden triangle is a base of a tilling in which obtuse-angled golden triangles form a spiral. The obtuse-angled golden triangle is an isosceles triangle with golden ratio between the lengths of both same sides and the base, equal to 0,618… </a:t>
            </a:r>
            <a:endParaRPr lang="en-US" sz="2000" b="1" dirty="0">
              <a:latin typeface="+mn-lt"/>
            </a:endParaRPr>
          </a:p>
        </p:txBody>
      </p:sp>
      <p:pic>
        <p:nvPicPr>
          <p:cNvPr id="4" name="Picture 3" descr="Chart&#10;&#10;Description automatically generated">
            <a:extLst>
              <a:ext uri="{FF2B5EF4-FFF2-40B4-BE49-F238E27FC236}">
                <a16:creationId xmlns:a16="http://schemas.microsoft.com/office/drawing/2014/main" id="{4BEEA7D3-2A96-46FB-A2DB-6B9348A77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904" y="1524762"/>
            <a:ext cx="3081528" cy="2093976"/>
          </a:xfrm>
          <a:prstGeom prst="rect">
            <a:avLst/>
          </a:prstGeom>
        </p:spPr>
      </p:pic>
      <p:sp>
        <p:nvSpPr>
          <p:cNvPr id="9" name="Textfeld 6">
            <a:extLst>
              <a:ext uri="{FF2B5EF4-FFF2-40B4-BE49-F238E27FC236}">
                <a16:creationId xmlns:a16="http://schemas.microsoft.com/office/drawing/2014/main" id="{72D535A1-15C4-4165-8B73-28D6B0F8A14F}"/>
              </a:ext>
            </a:extLst>
          </p:cNvPr>
          <p:cNvSpPr txBox="1">
            <a:spLocks noChangeArrowheads="1"/>
          </p:cNvSpPr>
          <p:nvPr/>
        </p:nvSpPr>
        <p:spPr bwMode="auto">
          <a:xfrm>
            <a:off x="6218237" y="3783426"/>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Tree>
    <p:extLst>
      <p:ext uri="{BB962C8B-B14F-4D97-AF65-F5344CB8AC3E}">
        <p14:creationId xmlns:p14="http://schemas.microsoft.com/office/powerpoint/2010/main" val="1082309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EC7B2E9-6B6F-4171-8C44-E25A85A1F8E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BCD5BD7-175C-460A-9BC3-5F952B9EA1FA}"/>
              </a:ext>
            </a:extLst>
          </p:cNvPr>
          <p:cNvSpPr>
            <a:spLocks noGrp="1"/>
          </p:cNvSpPr>
          <p:nvPr>
            <p:ph type="sldNum" sz="quarter" idx="12"/>
          </p:nvPr>
        </p:nvSpPr>
        <p:spPr/>
        <p:txBody>
          <a:bodyPr/>
          <a:lstStyle/>
          <a:p>
            <a:pPr>
              <a:defRPr/>
            </a:pPr>
            <a:fld id="{E8DCD467-9DF7-4E1B-BD53-717001C7F313}" type="slidenum">
              <a:rPr lang="de-DE" altLang="de-DE" smtClean="0"/>
              <a:pPr>
                <a:defRPr/>
              </a:pPr>
              <a:t>46</a:t>
            </a:fld>
            <a:endParaRPr lang="de-DE" altLang="de-DE"/>
          </a:p>
        </p:txBody>
      </p:sp>
      <p:pic>
        <p:nvPicPr>
          <p:cNvPr id="4" name="Picture 3">
            <a:extLst>
              <a:ext uri="{FF2B5EF4-FFF2-40B4-BE49-F238E27FC236}">
                <a16:creationId xmlns:a16="http://schemas.microsoft.com/office/drawing/2014/main" id="{FF9AB88B-A54B-4EB4-A35E-2B05EB13FF5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 contrast="2000"/>
                    </a14:imgEffect>
                  </a14:imgLayer>
                </a14:imgProps>
              </a:ext>
              <a:ext uri="{28A0092B-C50C-407E-A947-70E740481C1C}">
                <a14:useLocalDpi xmlns:a14="http://schemas.microsoft.com/office/drawing/2010/main" val="0"/>
              </a:ext>
            </a:extLst>
          </a:blip>
          <a:srcRect l="9479" r="60503"/>
          <a:stretch/>
        </p:blipFill>
        <p:spPr bwMode="auto">
          <a:xfrm>
            <a:off x="2616979" y="322031"/>
            <a:ext cx="1368152"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C4A74037-8E6B-4093-AB1E-0A71896A445D}"/>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1000" contrast="1000"/>
                    </a14:imgEffect>
                  </a14:imgLayer>
                </a14:imgProps>
              </a:ext>
              <a:ext uri="{28A0092B-C50C-407E-A947-70E740481C1C}">
                <a14:useLocalDpi xmlns:a14="http://schemas.microsoft.com/office/drawing/2010/main" val="0"/>
              </a:ext>
            </a:extLst>
          </a:blip>
          <a:srcRect l="59484" r="8919"/>
          <a:stretch/>
        </p:blipFill>
        <p:spPr bwMode="auto">
          <a:xfrm>
            <a:off x="4067944" y="322031"/>
            <a:ext cx="1440160" cy="4500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90C2B743-B3AB-4952-BE56-1EF92F32CB3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25229" r="21341"/>
          <a:stretch>
            <a:fillRect/>
          </a:stretch>
        </p:blipFill>
        <p:spPr bwMode="auto">
          <a:xfrm>
            <a:off x="1259632" y="321469"/>
            <a:ext cx="1196975"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2DFBD4E-B5C0-470F-9345-6D7165FB8599}"/>
              </a:ext>
            </a:extLst>
          </p:cNvPr>
          <p:cNvSpPr txBox="1"/>
          <p:nvPr/>
        </p:nvSpPr>
        <p:spPr>
          <a:xfrm>
            <a:off x="5824225" y="1756142"/>
            <a:ext cx="2473950" cy="1631216"/>
          </a:xfrm>
          <a:prstGeom prst="rect">
            <a:avLst/>
          </a:prstGeom>
          <a:noFill/>
        </p:spPr>
        <p:txBody>
          <a:bodyPr wrap="square">
            <a:spAutoFit/>
          </a:bodyPr>
          <a:lstStyle/>
          <a:p>
            <a:pPr algn="just">
              <a:defRPr/>
            </a:pPr>
            <a:r>
              <a:rPr lang="en-GB" sz="2000" dirty="0">
                <a:solidFill>
                  <a:srgbClr val="000000"/>
                </a:solidFill>
                <a:latin typeface="+mn-lt"/>
                <a:ea typeface="Times New Roman" panose="02020603050405020304" pitchFamily="18" charset="0"/>
                <a:cs typeface="Times New Roman" panose="02020603050405020304" pitchFamily="18" charset="0"/>
              </a:rPr>
              <a:t>In presented designs of women’s dresses, the </a:t>
            </a:r>
            <a:r>
              <a:rPr lang="en-GB" sz="2000" b="1" dirty="0">
                <a:solidFill>
                  <a:srgbClr val="000000"/>
                </a:solidFill>
                <a:latin typeface="+mn-lt"/>
                <a:ea typeface="Times New Roman" panose="02020603050405020304" pitchFamily="18" charset="0"/>
                <a:cs typeface="Times New Roman" panose="02020603050405020304" pitchFamily="18" charset="0"/>
              </a:rPr>
              <a:t>golden triangle tiling </a:t>
            </a:r>
            <a:r>
              <a:rPr lang="en-GB" sz="2000" dirty="0">
                <a:solidFill>
                  <a:srgbClr val="000000"/>
                </a:solidFill>
                <a:latin typeface="+mn-lt"/>
                <a:ea typeface="Times New Roman" panose="02020603050405020304" pitchFamily="18" charset="0"/>
                <a:cs typeface="Times New Roman" panose="02020603050405020304" pitchFamily="18" charset="0"/>
              </a:rPr>
              <a:t>is used directly in whole. </a:t>
            </a:r>
            <a:endParaRPr lang="en-US" sz="2000" dirty="0">
              <a:solidFill>
                <a:srgbClr val="000000"/>
              </a:solidFill>
              <a:latin typeface="+mn-lt"/>
              <a:ea typeface="Times New Roman" panose="02020603050405020304" pitchFamily="18" charset="0"/>
              <a:cs typeface="Times New Roman" panose="02020603050405020304" pitchFamily="18" charset="0"/>
            </a:endParaRPr>
          </a:p>
        </p:txBody>
      </p:sp>
      <p:sp>
        <p:nvSpPr>
          <p:cNvPr id="8" name="Textfeld 6">
            <a:extLst>
              <a:ext uri="{FF2B5EF4-FFF2-40B4-BE49-F238E27FC236}">
                <a16:creationId xmlns:a16="http://schemas.microsoft.com/office/drawing/2014/main" id="{1035CE67-7B0C-478E-93E9-568C79DF7413}"/>
              </a:ext>
            </a:extLst>
          </p:cNvPr>
          <p:cNvSpPr txBox="1">
            <a:spLocks noChangeArrowheads="1"/>
          </p:cNvSpPr>
          <p:nvPr/>
        </p:nvSpPr>
        <p:spPr bwMode="auto">
          <a:xfrm rot="-5400000">
            <a:off x="3889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638130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5E3F24-A934-48C0-B943-FECA14E93AC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ED94C7C9-C0E3-4B7F-8FEA-9F2B429AF73B}"/>
              </a:ext>
            </a:extLst>
          </p:cNvPr>
          <p:cNvSpPr>
            <a:spLocks noGrp="1"/>
          </p:cNvSpPr>
          <p:nvPr>
            <p:ph type="sldNum" sz="quarter" idx="12"/>
          </p:nvPr>
        </p:nvSpPr>
        <p:spPr/>
        <p:txBody>
          <a:bodyPr/>
          <a:lstStyle/>
          <a:p>
            <a:pPr>
              <a:defRPr/>
            </a:pPr>
            <a:fld id="{E8DCD467-9DF7-4E1B-BD53-717001C7F313}" type="slidenum">
              <a:rPr lang="de-DE" altLang="de-DE" smtClean="0"/>
              <a:pPr>
                <a:defRPr/>
              </a:pPr>
              <a:t>47</a:t>
            </a:fld>
            <a:endParaRPr lang="de-DE" altLang="de-DE"/>
          </a:p>
        </p:txBody>
      </p:sp>
      <p:pic>
        <p:nvPicPr>
          <p:cNvPr id="4" name="Picture 3" descr="A person in a green dress&#10;&#10;Description automatically generated with medium confidence">
            <a:extLst>
              <a:ext uri="{FF2B5EF4-FFF2-40B4-BE49-F238E27FC236}">
                <a16:creationId xmlns:a16="http://schemas.microsoft.com/office/drawing/2014/main" id="{13B36E3F-C50A-4872-B9CB-AE1885996F7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
                    </a14:imgEffect>
                  </a14:imgLayer>
                </a14:imgProps>
              </a:ext>
            </a:extLst>
          </a:blip>
          <a:srcRect l="24762" r="19946"/>
          <a:stretch/>
        </p:blipFill>
        <p:spPr bwMode="auto">
          <a:xfrm>
            <a:off x="1907704" y="256436"/>
            <a:ext cx="1243290" cy="4500000"/>
          </a:xfrm>
          <a:prstGeom prst="rect">
            <a:avLst/>
          </a:prstGeom>
          <a:ln>
            <a:noFill/>
          </a:ln>
          <a:effectLst>
            <a:softEdge rad="0"/>
          </a:effectLst>
        </p:spPr>
      </p:pic>
      <p:pic>
        <p:nvPicPr>
          <p:cNvPr id="6" name="Picture 5" descr="A picture containing shape&#10;&#10;Description automatically generated">
            <a:extLst>
              <a:ext uri="{FF2B5EF4-FFF2-40B4-BE49-F238E27FC236}">
                <a16:creationId xmlns:a16="http://schemas.microsoft.com/office/drawing/2014/main" id="{5B80001E-E74E-414B-A0BF-38E31B9A83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22555" y="256436"/>
            <a:ext cx="2473581" cy="4500000"/>
          </a:xfrm>
          <a:prstGeom prst="rect">
            <a:avLst/>
          </a:prstGeom>
        </p:spPr>
      </p:pic>
      <p:sp>
        <p:nvSpPr>
          <p:cNvPr id="7" name="Textfeld 6">
            <a:extLst>
              <a:ext uri="{FF2B5EF4-FFF2-40B4-BE49-F238E27FC236}">
                <a16:creationId xmlns:a16="http://schemas.microsoft.com/office/drawing/2014/main" id="{51D2F2DC-B3EE-48B5-864C-B95384094C4B}"/>
              </a:ext>
            </a:extLst>
          </p:cNvPr>
          <p:cNvSpPr txBox="1">
            <a:spLocks noChangeArrowheads="1"/>
          </p:cNvSpPr>
          <p:nvPr/>
        </p:nvSpPr>
        <p:spPr bwMode="auto">
          <a:xfrm rot="-5400000">
            <a:off x="926629"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8" name="Textfeld 6">
            <a:extLst>
              <a:ext uri="{FF2B5EF4-FFF2-40B4-BE49-F238E27FC236}">
                <a16:creationId xmlns:a16="http://schemas.microsoft.com/office/drawing/2014/main" id="{07B2BE6C-A385-4C83-9066-D32E0A242C62}"/>
              </a:ext>
            </a:extLst>
          </p:cNvPr>
          <p:cNvSpPr txBox="1">
            <a:spLocks noChangeArrowheads="1"/>
          </p:cNvSpPr>
          <p:nvPr/>
        </p:nvSpPr>
        <p:spPr bwMode="auto">
          <a:xfrm rot="-5400000">
            <a:off x="2859038" y="3708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
        <p:nvSpPr>
          <p:cNvPr id="9" name="TextBox 8">
            <a:extLst>
              <a:ext uri="{FF2B5EF4-FFF2-40B4-BE49-F238E27FC236}">
                <a16:creationId xmlns:a16="http://schemas.microsoft.com/office/drawing/2014/main" id="{6E72670B-D9BA-445F-B4F1-E0BC0E03E9A7}"/>
              </a:ext>
            </a:extLst>
          </p:cNvPr>
          <p:cNvSpPr txBox="1"/>
          <p:nvPr/>
        </p:nvSpPr>
        <p:spPr>
          <a:xfrm>
            <a:off x="5796136" y="2582636"/>
            <a:ext cx="2473581" cy="1200329"/>
          </a:xfrm>
          <a:prstGeom prst="rect">
            <a:avLst/>
          </a:prstGeom>
          <a:noFill/>
        </p:spPr>
        <p:txBody>
          <a:bodyPr wrap="square">
            <a:spAutoFit/>
          </a:bodyPr>
          <a:lstStyle/>
          <a:p>
            <a:pPr algn="just">
              <a:defRPr/>
            </a:pPr>
            <a:r>
              <a:rPr lang="en-GB" dirty="0">
                <a:solidFill>
                  <a:srgbClr val="000000"/>
                </a:solidFill>
                <a:latin typeface="+mn-lt"/>
                <a:ea typeface="Times New Roman" panose="02020603050405020304" pitchFamily="18" charset="0"/>
                <a:cs typeface="Times New Roman" panose="02020603050405020304" pitchFamily="18" charset="0"/>
              </a:rPr>
              <a:t>The </a:t>
            </a:r>
            <a:r>
              <a:rPr lang="en-GB" b="1" dirty="0">
                <a:solidFill>
                  <a:srgbClr val="000000"/>
                </a:solidFill>
                <a:latin typeface="+mn-lt"/>
                <a:ea typeface="Times New Roman" panose="02020603050405020304" pitchFamily="18" charset="0"/>
                <a:cs typeface="Times New Roman" panose="02020603050405020304" pitchFamily="18" charset="0"/>
              </a:rPr>
              <a:t>golden triangle tiling </a:t>
            </a:r>
            <a:r>
              <a:rPr lang="en-GB" dirty="0">
                <a:solidFill>
                  <a:srgbClr val="000000"/>
                </a:solidFill>
                <a:latin typeface="+mn-lt"/>
                <a:ea typeface="Times New Roman" panose="02020603050405020304" pitchFamily="18" charset="0"/>
                <a:cs typeface="Times New Roman" panose="02020603050405020304" pitchFamily="18" charset="0"/>
              </a:rPr>
              <a:t>is non whole applied in presented design. </a:t>
            </a:r>
            <a:endParaRPr lang="en-US" dirty="0">
              <a:solidFill>
                <a:srgbClr val="000000"/>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187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9C5B8A-D16C-4135-B5D8-F33DE0D2D51A}"/>
              </a:ext>
            </a:extLst>
          </p:cNvPr>
          <p:cNvSpPr>
            <a:spLocks noGrp="1"/>
          </p:cNvSpPr>
          <p:nvPr>
            <p:ph type="ftr" sz="quarter" idx="11"/>
          </p:nvPr>
        </p:nvSpPr>
        <p:spPr/>
        <p:txBody>
          <a:bodyPr/>
          <a:lstStyle/>
          <a:p>
            <a:pPr>
              <a:defRPr/>
            </a:pPr>
            <a:r>
              <a:rPr lang="en-US" altLang="de-DE"/>
              <a:t>Fashion DIET</a:t>
            </a:r>
            <a:endParaRPr lang="de-DE" altLang="de-DE"/>
          </a:p>
        </p:txBody>
      </p:sp>
      <p:sp>
        <p:nvSpPr>
          <p:cNvPr id="34819" name="Slide Number Placeholder 2">
            <a:extLst>
              <a:ext uri="{FF2B5EF4-FFF2-40B4-BE49-F238E27FC236}">
                <a16:creationId xmlns:a16="http://schemas.microsoft.com/office/drawing/2014/main" id="{5B9E7D66-BC61-47FC-849F-86F492E294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AA3FBA1-0960-4E22-A904-307758A929CF}" type="slidenum">
              <a:rPr lang="de-DE" altLang="de-DE" smtClean="0">
                <a:solidFill>
                  <a:srgbClr val="898989"/>
                </a:solidFill>
              </a:rPr>
              <a:pPr/>
              <a:t>48</a:t>
            </a:fld>
            <a:endParaRPr lang="de-DE" altLang="de-DE">
              <a:solidFill>
                <a:srgbClr val="898989"/>
              </a:solidFill>
            </a:endParaRPr>
          </a:p>
        </p:txBody>
      </p:sp>
      <p:sp>
        <p:nvSpPr>
          <p:cNvPr id="34820" name="Titel 1">
            <a:extLst>
              <a:ext uri="{FF2B5EF4-FFF2-40B4-BE49-F238E27FC236}">
                <a16:creationId xmlns:a16="http://schemas.microsoft.com/office/drawing/2014/main" id="{7FCBB264-949C-4A34-B94A-D113E15B980C}"/>
              </a:ext>
            </a:extLst>
          </p:cNvPr>
          <p:cNvSpPr txBox="1">
            <a:spLocks noChangeArrowheads="1"/>
          </p:cNvSpPr>
          <p:nvPr/>
        </p:nvSpPr>
        <p:spPr bwMode="auto">
          <a:xfrm>
            <a:off x="628650" y="5379"/>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Series </a:t>
            </a:r>
            <a:r>
              <a:rPr lang="de-DE" altLang="de-DE" sz="3300" dirty="0" err="1">
                <a:latin typeface="Calibri Light" panose="020F0302020204030204" pitchFamily="34" charset="0"/>
              </a:rPr>
              <a:t>Tilings</a:t>
            </a:r>
            <a:r>
              <a:rPr lang="de-DE" altLang="de-DE" sz="3300" dirty="0">
                <a:latin typeface="Calibri Light" panose="020F0302020204030204" pitchFamily="34" charset="0"/>
              </a:rPr>
              <a:t> </a:t>
            </a:r>
            <a:r>
              <a:rPr lang="de-DE" altLang="de-DE" sz="3300" dirty="0" err="1">
                <a:latin typeface="Calibri Light" panose="020F0302020204030204" pitchFamily="34" charset="0"/>
              </a:rPr>
              <a:t>with</a:t>
            </a:r>
            <a:r>
              <a:rPr lang="de-DE" altLang="de-DE" sz="3300" dirty="0">
                <a:latin typeface="Calibri Light" panose="020F0302020204030204" pitchFamily="34" charset="0"/>
              </a:rPr>
              <a:t> </a:t>
            </a:r>
            <a:r>
              <a:rPr lang="de-DE" altLang="de-DE" sz="3300" dirty="0" err="1">
                <a:latin typeface="Calibri Light" panose="020F0302020204030204" pitchFamily="34" charset="0"/>
              </a:rPr>
              <a:t>Squares</a:t>
            </a:r>
            <a:endParaRPr lang="de-DE" altLang="de-DE" sz="3300" dirty="0">
              <a:latin typeface="Calibri Light" panose="020F0302020204030204" pitchFamily="34" charset="0"/>
            </a:endParaRPr>
          </a:p>
        </p:txBody>
      </p:sp>
      <p:sp>
        <p:nvSpPr>
          <p:cNvPr id="5" name="Rectangle 4">
            <a:extLst>
              <a:ext uri="{FF2B5EF4-FFF2-40B4-BE49-F238E27FC236}">
                <a16:creationId xmlns:a16="http://schemas.microsoft.com/office/drawing/2014/main" id="{0ADC1C6D-FC1E-4C32-92EE-F08B75A0881D}"/>
              </a:ext>
            </a:extLst>
          </p:cNvPr>
          <p:cNvSpPr/>
          <p:nvPr/>
        </p:nvSpPr>
        <p:spPr>
          <a:xfrm>
            <a:off x="628650" y="1024118"/>
            <a:ext cx="7903790" cy="1323439"/>
          </a:xfrm>
          <a:prstGeom prst="rect">
            <a:avLst/>
          </a:prstGeom>
        </p:spPr>
        <p:txBody>
          <a:bodyPr wrap="square">
            <a:spAutoFit/>
          </a:bodyPr>
          <a:lstStyle/>
          <a:p>
            <a:pPr algn="just">
              <a:defRPr/>
            </a:pPr>
            <a:r>
              <a:rPr lang="en-US" sz="2000" dirty="0">
                <a:latin typeface="+mn-lt"/>
              </a:rPr>
              <a:t>There are two types of Fibonacci sequence tiles with squares, one, in which squares form a spiral (in left) and one with squares, which are set in two perpendicular directions (in right). In both tiles, the ratio between consecutive set squares is equal to Fibonacci numbers.</a:t>
            </a:r>
            <a:endParaRPr lang="en-US" sz="2000" b="1" dirty="0">
              <a:latin typeface="+mn-lt"/>
            </a:endParaRPr>
          </a:p>
        </p:txBody>
      </p:sp>
      <p:pic>
        <p:nvPicPr>
          <p:cNvPr id="8" name="Picture 7" descr="Chart, histogram&#10;&#10;Description automatically generated">
            <a:extLst>
              <a:ext uri="{FF2B5EF4-FFF2-40B4-BE49-F238E27FC236}">
                <a16:creationId xmlns:a16="http://schemas.microsoft.com/office/drawing/2014/main" id="{7E24F6E4-4FE7-44CA-B90F-30D881BFDCE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8594" y="2428860"/>
            <a:ext cx="3199420" cy="1980000"/>
          </a:xfrm>
          <a:prstGeom prst="rect">
            <a:avLst/>
          </a:prstGeom>
        </p:spPr>
      </p:pic>
      <p:pic>
        <p:nvPicPr>
          <p:cNvPr id="11" name="Picture 10" descr="Chart&#10;&#10;Description automatically generated with medium confidence">
            <a:extLst>
              <a:ext uri="{FF2B5EF4-FFF2-40B4-BE49-F238E27FC236}">
                <a16:creationId xmlns:a16="http://schemas.microsoft.com/office/drawing/2014/main" id="{C97865E3-B8B3-4CBF-8AAF-C98D044B8B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72000" y="2428860"/>
            <a:ext cx="3199420" cy="1980000"/>
          </a:xfrm>
          <a:prstGeom prst="rect">
            <a:avLst/>
          </a:prstGeom>
        </p:spPr>
      </p:pic>
      <p:sp>
        <p:nvSpPr>
          <p:cNvPr id="14" name="Textfeld 6">
            <a:extLst>
              <a:ext uri="{FF2B5EF4-FFF2-40B4-BE49-F238E27FC236}">
                <a16:creationId xmlns:a16="http://schemas.microsoft.com/office/drawing/2014/main" id="{0323B961-58B7-4063-8FDF-4EBCC7EE4B7D}"/>
              </a:ext>
            </a:extLst>
          </p:cNvPr>
          <p:cNvSpPr txBox="1">
            <a:spLocks noChangeArrowheads="1"/>
          </p:cNvSpPr>
          <p:nvPr/>
        </p:nvSpPr>
        <p:spPr bwMode="auto">
          <a:xfrm rot="-5400000">
            <a:off x="7433204" y="3427785"/>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Tree>
    <p:extLst>
      <p:ext uri="{BB962C8B-B14F-4D97-AF65-F5344CB8AC3E}">
        <p14:creationId xmlns:p14="http://schemas.microsoft.com/office/powerpoint/2010/main" val="1748338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38EC7B-C859-41B0-B992-4E50E3498514}"/>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E1370EEA-C1BE-490E-844F-CEC71F6AA6D2}"/>
              </a:ext>
            </a:extLst>
          </p:cNvPr>
          <p:cNvSpPr>
            <a:spLocks noGrp="1"/>
          </p:cNvSpPr>
          <p:nvPr>
            <p:ph type="sldNum" sz="quarter" idx="12"/>
          </p:nvPr>
        </p:nvSpPr>
        <p:spPr/>
        <p:txBody>
          <a:bodyPr/>
          <a:lstStyle/>
          <a:p>
            <a:pPr>
              <a:defRPr/>
            </a:pPr>
            <a:fld id="{E8DCD467-9DF7-4E1B-BD53-717001C7F313}" type="slidenum">
              <a:rPr lang="de-DE" altLang="de-DE" smtClean="0"/>
              <a:pPr>
                <a:defRPr/>
              </a:pPr>
              <a:t>49</a:t>
            </a:fld>
            <a:endParaRPr lang="de-DE" altLang="de-DE"/>
          </a:p>
        </p:txBody>
      </p:sp>
      <p:pic>
        <p:nvPicPr>
          <p:cNvPr id="4" name="Picture 3">
            <a:extLst>
              <a:ext uri="{FF2B5EF4-FFF2-40B4-BE49-F238E27FC236}">
                <a16:creationId xmlns:a16="http://schemas.microsoft.com/office/drawing/2014/main" id="{82A3FE62-9B9E-48D6-8301-11B92F94B581}"/>
              </a:ext>
            </a:extLst>
          </p:cNvPr>
          <p:cNvPicPr>
            <a:picLocks noChangeAspect="1"/>
          </p:cNvPicPr>
          <p:nvPr/>
        </p:nvPicPr>
        <p:blipFill rotWithShape="1">
          <a:blip r:embed="rId2" cstate="print"/>
          <a:srcRect l="23204" r="20421"/>
          <a:stretch/>
        </p:blipFill>
        <p:spPr bwMode="auto">
          <a:xfrm>
            <a:off x="5501419" y="235637"/>
            <a:ext cx="1268842" cy="4500000"/>
          </a:xfrm>
          <a:prstGeom prst="rect">
            <a:avLst/>
          </a:prstGeom>
          <a:ln>
            <a:noFill/>
          </a:ln>
        </p:spPr>
      </p:pic>
      <p:pic>
        <p:nvPicPr>
          <p:cNvPr id="5" name="Picture 4">
            <a:extLst>
              <a:ext uri="{FF2B5EF4-FFF2-40B4-BE49-F238E27FC236}">
                <a16:creationId xmlns:a16="http://schemas.microsoft.com/office/drawing/2014/main" id="{F2F759B6-D3F0-46E2-8EF7-4BB6D7D6CED0}"/>
              </a:ext>
            </a:extLst>
          </p:cNvPr>
          <p:cNvPicPr>
            <a:picLocks noChangeAspect="1"/>
          </p:cNvPicPr>
          <p:nvPr/>
        </p:nvPicPr>
        <p:blipFill rotWithShape="1">
          <a:blip r:embed="rId3" cstate="print"/>
          <a:srcRect l="20924" r="20718"/>
          <a:stretch/>
        </p:blipFill>
        <p:spPr bwMode="auto">
          <a:xfrm>
            <a:off x="6776946" y="235637"/>
            <a:ext cx="1312954" cy="4500000"/>
          </a:xfrm>
          <a:prstGeom prst="rect">
            <a:avLst/>
          </a:prstGeom>
          <a:ln>
            <a:noFill/>
          </a:ln>
        </p:spPr>
      </p:pic>
      <p:sp>
        <p:nvSpPr>
          <p:cNvPr id="9" name="Textfeld 6">
            <a:extLst>
              <a:ext uri="{FF2B5EF4-FFF2-40B4-BE49-F238E27FC236}">
                <a16:creationId xmlns:a16="http://schemas.microsoft.com/office/drawing/2014/main" id="{0464DD57-727F-4486-A16C-D761624F7FAE}"/>
              </a:ext>
            </a:extLst>
          </p:cNvPr>
          <p:cNvSpPr txBox="1">
            <a:spLocks noChangeArrowheads="1"/>
          </p:cNvSpPr>
          <p:nvPr/>
        </p:nvSpPr>
        <p:spPr bwMode="auto">
          <a:xfrm rot="-5400000">
            <a:off x="7335341" y="3708648"/>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11" name="Rectangle 10">
            <a:extLst>
              <a:ext uri="{FF2B5EF4-FFF2-40B4-BE49-F238E27FC236}">
                <a16:creationId xmlns:a16="http://schemas.microsoft.com/office/drawing/2014/main" id="{57AFDF2E-C786-4E02-8727-6277E9EA1D0E}"/>
              </a:ext>
            </a:extLst>
          </p:cNvPr>
          <p:cNvSpPr/>
          <p:nvPr/>
        </p:nvSpPr>
        <p:spPr>
          <a:xfrm>
            <a:off x="1187624" y="3028766"/>
            <a:ext cx="3346699" cy="1631216"/>
          </a:xfrm>
          <a:prstGeom prst="rect">
            <a:avLst/>
          </a:prstGeom>
        </p:spPr>
        <p:txBody>
          <a:bodyPr wrap="square">
            <a:spAutoFit/>
          </a:bodyPr>
          <a:lstStyle/>
          <a:p>
            <a:pPr algn="just">
              <a:defRPr/>
            </a:pPr>
            <a:r>
              <a:rPr lang="en-US" sz="2000" dirty="0">
                <a:latin typeface="+mn-lt"/>
              </a:rPr>
              <a:t>Presented designs of women’s dresses are created with the use of </a:t>
            </a:r>
            <a:r>
              <a:rPr lang="en-US" sz="2000" b="1" dirty="0">
                <a:latin typeface="+mn-lt"/>
              </a:rPr>
              <a:t>Fibonacci series tiling with squares, which forms a spiral pattern</a:t>
            </a:r>
            <a:r>
              <a:rPr lang="en-US" sz="2000" dirty="0">
                <a:latin typeface="+mn-lt"/>
              </a:rPr>
              <a:t>.</a:t>
            </a:r>
            <a:endParaRPr lang="bg-BG" sz="2000" dirty="0">
              <a:latin typeface="+mn-lt"/>
            </a:endParaRPr>
          </a:p>
        </p:txBody>
      </p:sp>
      <p:pic>
        <p:nvPicPr>
          <p:cNvPr id="12" name="Picture 1">
            <a:extLst>
              <a:ext uri="{FF2B5EF4-FFF2-40B4-BE49-F238E27FC236}">
                <a16:creationId xmlns:a16="http://schemas.microsoft.com/office/drawing/2014/main" id="{5E33D13D-3D7C-4748-A899-346E0DA89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093538" y="521422"/>
            <a:ext cx="18446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6">
            <a:extLst>
              <a:ext uri="{FF2B5EF4-FFF2-40B4-BE49-F238E27FC236}">
                <a16:creationId xmlns:a16="http://schemas.microsoft.com/office/drawing/2014/main" id="{DD083650-6DFD-4DA6-B23B-33FB14E62F66}"/>
              </a:ext>
            </a:extLst>
          </p:cNvPr>
          <p:cNvSpPr txBox="1">
            <a:spLocks noChangeArrowheads="1"/>
          </p:cNvSpPr>
          <p:nvPr/>
        </p:nvSpPr>
        <p:spPr bwMode="auto">
          <a:xfrm rot="-5400000">
            <a:off x="482774" y="147640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
        <p:nvSpPr>
          <p:cNvPr id="14" name="Titel 1">
            <a:extLst>
              <a:ext uri="{FF2B5EF4-FFF2-40B4-BE49-F238E27FC236}">
                <a16:creationId xmlns:a16="http://schemas.microsoft.com/office/drawing/2014/main" id="{D7597A3D-789E-46F3-BE5D-1C128B5C9D29}"/>
              </a:ext>
            </a:extLst>
          </p:cNvPr>
          <p:cNvSpPr txBox="1">
            <a:spLocks noChangeArrowheads="1"/>
          </p:cNvSpPr>
          <p:nvPr/>
        </p:nvSpPr>
        <p:spPr bwMode="auto">
          <a:xfrm>
            <a:off x="611560" y="-59935"/>
            <a:ext cx="790379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Square Spiral </a:t>
            </a:r>
            <a:r>
              <a:rPr lang="de-DE" altLang="de-DE" sz="3300" dirty="0" err="1">
                <a:latin typeface="Calibri Light" panose="020F0302020204030204" pitchFamily="34" charset="0"/>
              </a:rPr>
              <a:t>Tiling</a:t>
            </a:r>
            <a:endParaRPr lang="de-DE" altLang="de-DE" sz="3300" dirty="0">
              <a:latin typeface="Calibri Light" panose="020F0302020204030204" pitchFamily="34" charset="0"/>
            </a:endParaRPr>
          </a:p>
        </p:txBody>
      </p:sp>
    </p:spTree>
    <p:extLst>
      <p:ext uri="{BB962C8B-B14F-4D97-AF65-F5344CB8AC3E}">
        <p14:creationId xmlns:p14="http://schemas.microsoft.com/office/powerpoint/2010/main" val="231994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902B0F-33E9-429B-B2C1-6493DBE33AB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3C3F2A01-F932-4622-AD92-0116B5F2934D}"/>
              </a:ext>
            </a:extLst>
          </p:cNvPr>
          <p:cNvSpPr>
            <a:spLocks noGrp="1"/>
          </p:cNvSpPr>
          <p:nvPr>
            <p:ph type="sldNum" sz="quarter" idx="12"/>
          </p:nvPr>
        </p:nvSpPr>
        <p:spPr/>
        <p:txBody>
          <a:bodyPr/>
          <a:lstStyle/>
          <a:p>
            <a:pPr>
              <a:defRPr/>
            </a:pPr>
            <a:fld id="{E8DCD467-9DF7-4E1B-BD53-717001C7F313}" type="slidenum">
              <a:rPr lang="de-DE" altLang="de-DE" smtClean="0"/>
              <a:pPr>
                <a:defRPr/>
              </a:pPr>
              <a:t>5</a:t>
            </a:fld>
            <a:endParaRPr lang="de-DE" altLang="de-DE"/>
          </a:p>
        </p:txBody>
      </p:sp>
      <p:sp>
        <p:nvSpPr>
          <p:cNvPr id="4" name="Titel 1">
            <a:extLst>
              <a:ext uri="{FF2B5EF4-FFF2-40B4-BE49-F238E27FC236}">
                <a16:creationId xmlns:a16="http://schemas.microsoft.com/office/drawing/2014/main" id="{E0CBE2B3-3323-46F3-8459-C6D82A08C51C}"/>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de-DE" sz="3300" dirty="0">
                <a:latin typeface="Calibri Light" panose="020F0302020204030204" pitchFamily="34" charset="0"/>
              </a:rPr>
              <a:t>Back to fashion history</a:t>
            </a:r>
            <a:endParaRPr lang="de-DE" altLang="de-DE" sz="3300" dirty="0">
              <a:latin typeface="Calibri Light" panose="020F0302020204030204" pitchFamily="34" charset="0"/>
            </a:endParaRPr>
          </a:p>
        </p:txBody>
      </p:sp>
      <p:pic>
        <p:nvPicPr>
          <p:cNvPr id="6" name="Picture 5" descr="A group of statues in a museum&#10;&#10;Description automatically generated with low confidence">
            <a:extLst>
              <a:ext uri="{FF2B5EF4-FFF2-40B4-BE49-F238E27FC236}">
                <a16:creationId xmlns:a16="http://schemas.microsoft.com/office/drawing/2014/main" id="{D0354F08-6050-4450-B45D-000956EECB5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5287" b="3968"/>
          <a:stretch/>
        </p:blipFill>
        <p:spPr>
          <a:xfrm>
            <a:off x="827756" y="1016000"/>
            <a:ext cx="5025020" cy="3420000"/>
          </a:xfrm>
          <a:prstGeom prst="rect">
            <a:avLst/>
          </a:prstGeom>
        </p:spPr>
      </p:pic>
      <p:sp>
        <p:nvSpPr>
          <p:cNvPr id="7" name="Rechteck 7">
            <a:extLst>
              <a:ext uri="{FF2B5EF4-FFF2-40B4-BE49-F238E27FC236}">
                <a16:creationId xmlns:a16="http://schemas.microsoft.com/office/drawing/2014/main" id="{9878CBFB-43DB-4893-B72C-2AC64DF91152}"/>
              </a:ext>
            </a:extLst>
          </p:cNvPr>
          <p:cNvSpPr>
            <a:spLocks noChangeArrowheads="1"/>
          </p:cNvSpPr>
          <p:nvPr/>
        </p:nvSpPr>
        <p:spPr bwMode="auto">
          <a:xfrm>
            <a:off x="769894" y="4515966"/>
            <a:ext cx="2354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BY-SA-ND Kazlacheva</a:t>
            </a:r>
          </a:p>
        </p:txBody>
      </p:sp>
      <p:sp>
        <p:nvSpPr>
          <p:cNvPr id="8" name="Content Placeholder 2">
            <a:extLst>
              <a:ext uri="{FF2B5EF4-FFF2-40B4-BE49-F238E27FC236}">
                <a16:creationId xmlns:a16="http://schemas.microsoft.com/office/drawing/2014/main" id="{2D0EADB6-075E-4954-B45F-8D96DC1942BE}"/>
              </a:ext>
            </a:extLst>
          </p:cNvPr>
          <p:cNvSpPr txBox="1">
            <a:spLocks noChangeArrowheads="1"/>
          </p:cNvSpPr>
          <p:nvPr/>
        </p:nvSpPr>
        <p:spPr bwMode="auto">
          <a:xfrm>
            <a:off x="6019844" y="1022350"/>
            <a:ext cx="235426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Font typeface="Arial" panose="020B0604020202020204" pitchFamily="34" charset="0"/>
              <a:buNone/>
            </a:pPr>
            <a:r>
              <a:rPr lang="en-US" altLang="en-US" sz="2000" dirty="0"/>
              <a:t>The long life fashion elements of </a:t>
            </a:r>
            <a:r>
              <a:rPr lang="en-US" altLang="en-US" sz="2000" b="1" dirty="0"/>
              <a:t>drapes</a:t>
            </a:r>
            <a:r>
              <a:rPr lang="en-US" altLang="en-US" sz="2000" dirty="0"/>
              <a:t>, </a:t>
            </a:r>
            <a:r>
              <a:rPr lang="en-US" altLang="en-US" sz="2000" b="1" dirty="0"/>
              <a:t>other 3D ones</a:t>
            </a:r>
            <a:r>
              <a:rPr lang="en-US" altLang="en-US" sz="2000" dirty="0"/>
              <a:t>, </a:t>
            </a:r>
            <a:r>
              <a:rPr lang="en-US" altLang="en-US" sz="2000" b="1" dirty="0"/>
              <a:t>peplum</a:t>
            </a:r>
            <a:r>
              <a:rPr lang="en-US" altLang="en-US" sz="2000" dirty="0"/>
              <a:t> and </a:t>
            </a:r>
            <a:r>
              <a:rPr lang="en-US" altLang="en-US" sz="2000" b="1" dirty="0"/>
              <a:t>non volume silhouette </a:t>
            </a:r>
            <a:r>
              <a:rPr lang="en-US" altLang="en-US" sz="2000" dirty="0"/>
              <a:t>in combination with </a:t>
            </a:r>
            <a:r>
              <a:rPr lang="en-US" altLang="en-US" sz="2000" b="1" dirty="0"/>
              <a:t>zero waste </a:t>
            </a:r>
            <a:r>
              <a:rPr lang="en-US" altLang="en-US" sz="2000" dirty="0"/>
              <a:t>construction can be seen in the women’s </a:t>
            </a:r>
            <a:r>
              <a:rPr lang="en-US" altLang="en-US" sz="2000" b="1" dirty="0"/>
              <a:t>ancient Greek and Thracian chiton</a:t>
            </a:r>
            <a:r>
              <a:rPr lang="en-US" altLang="en-US" sz="2000" dirty="0"/>
              <a:t>. </a:t>
            </a:r>
            <a:endParaRPr lang="en-GB" altLang="en-US" sz="2000" dirty="0"/>
          </a:p>
          <a:p>
            <a:pPr algn="just">
              <a:lnSpc>
                <a:spcPct val="100000"/>
              </a:lnSpc>
              <a:spcBef>
                <a:spcPct val="0"/>
              </a:spcBef>
              <a:buFont typeface="Arial" panose="020B0604020202020204" pitchFamily="34" charset="0"/>
              <a:buNone/>
            </a:pPr>
            <a:endParaRPr lang="bg-BG" altLang="en-US" sz="2000" dirty="0"/>
          </a:p>
        </p:txBody>
      </p:sp>
    </p:spTree>
    <p:extLst>
      <p:ext uri="{BB962C8B-B14F-4D97-AF65-F5344CB8AC3E}">
        <p14:creationId xmlns:p14="http://schemas.microsoft.com/office/powerpoint/2010/main" val="138537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B748FE-CA0D-4256-AF9C-C2461892B456}"/>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B82D18E9-E698-422A-9CC4-D851D534A379}"/>
              </a:ext>
            </a:extLst>
          </p:cNvPr>
          <p:cNvSpPr>
            <a:spLocks noGrp="1"/>
          </p:cNvSpPr>
          <p:nvPr>
            <p:ph type="sldNum" sz="quarter" idx="12"/>
          </p:nvPr>
        </p:nvSpPr>
        <p:spPr/>
        <p:txBody>
          <a:bodyPr/>
          <a:lstStyle/>
          <a:p>
            <a:pPr>
              <a:defRPr/>
            </a:pPr>
            <a:fld id="{E8DCD467-9DF7-4E1B-BD53-717001C7F313}" type="slidenum">
              <a:rPr lang="de-DE" altLang="de-DE" smtClean="0"/>
              <a:pPr>
                <a:defRPr/>
              </a:pPr>
              <a:t>50</a:t>
            </a:fld>
            <a:endParaRPr lang="de-DE" altLang="de-DE"/>
          </a:p>
        </p:txBody>
      </p:sp>
      <p:pic>
        <p:nvPicPr>
          <p:cNvPr id="5" name="Picture 4" descr="Chart, histogram&#10;&#10;Description automatically generated">
            <a:extLst>
              <a:ext uri="{FF2B5EF4-FFF2-40B4-BE49-F238E27FC236}">
                <a16:creationId xmlns:a16="http://schemas.microsoft.com/office/drawing/2014/main" id="{1DF4B0E2-F4BF-49BA-997F-EE619F0BD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028" y="1111758"/>
            <a:ext cx="1837944" cy="2919984"/>
          </a:xfrm>
          <a:prstGeom prst="rect">
            <a:avLst/>
          </a:prstGeom>
        </p:spPr>
      </p:pic>
      <p:pic>
        <p:nvPicPr>
          <p:cNvPr id="9" name="Picture 8" descr="Diagram&#10;&#10;Description automatically generated">
            <a:extLst>
              <a:ext uri="{FF2B5EF4-FFF2-40B4-BE49-F238E27FC236}">
                <a16:creationId xmlns:a16="http://schemas.microsoft.com/office/drawing/2014/main" id="{16BCC139-FB1E-4750-91E6-2882A9B18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028" y="1111758"/>
            <a:ext cx="1837944" cy="2919984"/>
          </a:xfrm>
          <a:prstGeom prst="rect">
            <a:avLst/>
          </a:prstGeom>
        </p:spPr>
      </p:pic>
      <p:sp>
        <p:nvSpPr>
          <p:cNvPr id="10" name="Textfeld 6">
            <a:extLst>
              <a:ext uri="{FF2B5EF4-FFF2-40B4-BE49-F238E27FC236}">
                <a16:creationId xmlns:a16="http://schemas.microsoft.com/office/drawing/2014/main" id="{AEBC78F3-8133-4EDE-91BD-B4CAB7AC4923}"/>
              </a:ext>
            </a:extLst>
          </p:cNvPr>
          <p:cNvSpPr txBox="1">
            <a:spLocks noChangeArrowheads="1"/>
          </p:cNvSpPr>
          <p:nvPr/>
        </p:nvSpPr>
        <p:spPr bwMode="auto">
          <a:xfrm>
            <a:off x="3923928" y="4227934"/>
            <a:ext cx="144016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
        <p:nvSpPr>
          <p:cNvPr id="11" name="Rectangle 10">
            <a:extLst>
              <a:ext uri="{FF2B5EF4-FFF2-40B4-BE49-F238E27FC236}">
                <a16:creationId xmlns:a16="http://schemas.microsoft.com/office/drawing/2014/main" id="{F3AF946A-BA80-4C09-B235-F48181E3FD71}"/>
              </a:ext>
            </a:extLst>
          </p:cNvPr>
          <p:cNvSpPr/>
          <p:nvPr/>
        </p:nvSpPr>
        <p:spPr>
          <a:xfrm>
            <a:off x="827584" y="1064684"/>
            <a:ext cx="2448272" cy="3477875"/>
          </a:xfrm>
          <a:prstGeom prst="rect">
            <a:avLst/>
          </a:prstGeom>
        </p:spPr>
        <p:txBody>
          <a:bodyPr wrap="square">
            <a:spAutoFit/>
          </a:bodyPr>
          <a:lstStyle/>
          <a:p>
            <a:pPr algn="just">
              <a:defRPr/>
            </a:pPr>
            <a:r>
              <a:rPr lang="en-US" sz="2000" b="1" dirty="0">
                <a:latin typeface="+mn-lt"/>
              </a:rPr>
              <a:t>Fibonacci series tiling with squares in a spiral pattern </a:t>
            </a:r>
            <a:r>
              <a:rPr lang="en-US" sz="2000" dirty="0">
                <a:latin typeface="+mn-lt"/>
              </a:rPr>
              <a:t>is used as a base of creating of </a:t>
            </a:r>
            <a:r>
              <a:rPr lang="en-US" sz="2000" b="1" dirty="0">
                <a:latin typeface="+mn-lt"/>
              </a:rPr>
              <a:t>Fibonacci spiral</a:t>
            </a:r>
            <a:r>
              <a:rPr lang="en-US" sz="2000" dirty="0">
                <a:latin typeface="+mn-lt"/>
              </a:rPr>
              <a:t>. Similarly, to Fibonacci spiral, the Golden spiral is created based on a tiling in a spiral form made by golden rectangles. </a:t>
            </a:r>
            <a:endParaRPr lang="bg-BG" sz="2000" dirty="0">
              <a:latin typeface="+mn-lt"/>
            </a:endParaRPr>
          </a:p>
        </p:txBody>
      </p:sp>
      <p:sp>
        <p:nvSpPr>
          <p:cNvPr id="12" name="Rectangle 11">
            <a:extLst>
              <a:ext uri="{FF2B5EF4-FFF2-40B4-BE49-F238E27FC236}">
                <a16:creationId xmlns:a16="http://schemas.microsoft.com/office/drawing/2014/main" id="{FEB1F50C-2031-4CF8-B39A-92DFE773FC5E}"/>
              </a:ext>
            </a:extLst>
          </p:cNvPr>
          <p:cNvSpPr/>
          <p:nvPr/>
        </p:nvSpPr>
        <p:spPr>
          <a:xfrm>
            <a:off x="5868144" y="1064684"/>
            <a:ext cx="2448272" cy="3170099"/>
          </a:xfrm>
          <a:prstGeom prst="rect">
            <a:avLst/>
          </a:prstGeom>
        </p:spPr>
        <p:txBody>
          <a:bodyPr wrap="square">
            <a:spAutoFit/>
          </a:bodyPr>
          <a:lstStyle/>
          <a:p>
            <a:pPr algn="just">
              <a:defRPr/>
            </a:pPr>
            <a:r>
              <a:rPr lang="en-US" sz="2000" b="1" dirty="0">
                <a:latin typeface="+mn-lt"/>
              </a:rPr>
              <a:t>Fibonacci series tiling with squares in a spiral pattern </a:t>
            </a:r>
            <a:r>
              <a:rPr lang="en-US" sz="2000" dirty="0">
                <a:latin typeface="+mn-lt"/>
              </a:rPr>
              <a:t>and </a:t>
            </a:r>
            <a:r>
              <a:rPr lang="en-US" sz="2000" b="1" dirty="0">
                <a:latin typeface="+mn-lt"/>
              </a:rPr>
              <a:t>Fibonacci spiral </a:t>
            </a:r>
            <a:r>
              <a:rPr lang="en-US" sz="2000" dirty="0">
                <a:latin typeface="+mn-lt"/>
              </a:rPr>
              <a:t>can be used in creation in different forms. Similarly, to Fibonacci spiral, the </a:t>
            </a:r>
            <a:r>
              <a:rPr lang="en-US" sz="2000" b="1" dirty="0">
                <a:latin typeface="+mn-lt"/>
              </a:rPr>
              <a:t>Golden spiral</a:t>
            </a:r>
            <a:r>
              <a:rPr lang="en-US" sz="2000" dirty="0">
                <a:latin typeface="+mn-lt"/>
              </a:rPr>
              <a:t> can be used in fashion design. </a:t>
            </a:r>
            <a:endParaRPr lang="bg-BG" sz="2000" dirty="0">
              <a:latin typeface="+mn-lt"/>
            </a:endParaRPr>
          </a:p>
        </p:txBody>
      </p:sp>
      <p:sp>
        <p:nvSpPr>
          <p:cNvPr id="13" name="Titel 1">
            <a:extLst>
              <a:ext uri="{FF2B5EF4-FFF2-40B4-BE49-F238E27FC236}">
                <a16:creationId xmlns:a16="http://schemas.microsoft.com/office/drawing/2014/main" id="{769BE973-9447-4736-AC8D-63DE2096D2B9}"/>
              </a:ext>
            </a:extLst>
          </p:cNvPr>
          <p:cNvSpPr txBox="1">
            <a:spLocks noChangeArrowheads="1"/>
          </p:cNvSpPr>
          <p:nvPr/>
        </p:nvSpPr>
        <p:spPr bwMode="auto">
          <a:xfrm>
            <a:off x="755576" y="-59935"/>
            <a:ext cx="775977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Spiral</a:t>
            </a:r>
          </a:p>
        </p:txBody>
      </p:sp>
    </p:spTree>
    <p:extLst>
      <p:ext uri="{BB962C8B-B14F-4D97-AF65-F5344CB8AC3E}">
        <p14:creationId xmlns:p14="http://schemas.microsoft.com/office/powerpoint/2010/main" val="263880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8AF3F4-5530-466E-AE5E-8B687B54EB66}"/>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5B1B42E8-846A-49BC-B56C-4A67E4F71081}"/>
              </a:ext>
            </a:extLst>
          </p:cNvPr>
          <p:cNvSpPr>
            <a:spLocks noGrp="1"/>
          </p:cNvSpPr>
          <p:nvPr>
            <p:ph type="sldNum" sz="quarter" idx="12"/>
          </p:nvPr>
        </p:nvSpPr>
        <p:spPr/>
        <p:txBody>
          <a:bodyPr/>
          <a:lstStyle/>
          <a:p>
            <a:pPr>
              <a:defRPr/>
            </a:pPr>
            <a:fld id="{E8DCD467-9DF7-4E1B-BD53-717001C7F313}" type="slidenum">
              <a:rPr lang="de-DE" altLang="de-DE" smtClean="0"/>
              <a:pPr>
                <a:defRPr/>
              </a:pPr>
              <a:t>51</a:t>
            </a:fld>
            <a:endParaRPr lang="de-DE" altLang="de-DE"/>
          </a:p>
        </p:txBody>
      </p:sp>
      <p:pic>
        <p:nvPicPr>
          <p:cNvPr id="4" name="Picture 3">
            <a:extLst>
              <a:ext uri="{FF2B5EF4-FFF2-40B4-BE49-F238E27FC236}">
                <a16:creationId xmlns:a16="http://schemas.microsoft.com/office/drawing/2014/main" id="{0627E6D9-8816-4A6C-859E-A7096D4E694D}"/>
              </a:ext>
            </a:extLst>
          </p:cNvPr>
          <p:cNvPicPr>
            <a:picLocks noChangeAspect="1"/>
          </p:cNvPicPr>
          <p:nvPr/>
        </p:nvPicPr>
        <p:blipFill rotWithShape="1">
          <a:blip r:embed="rId2" cstate="print"/>
          <a:srcRect l="19402" r="22992"/>
          <a:stretch/>
        </p:blipFill>
        <p:spPr>
          <a:xfrm>
            <a:off x="1369800" y="294535"/>
            <a:ext cx="1296144" cy="4500000"/>
          </a:xfrm>
          <a:prstGeom prst="rect">
            <a:avLst/>
          </a:prstGeom>
          <a:ln>
            <a:noFill/>
          </a:ln>
        </p:spPr>
      </p:pic>
      <p:pic>
        <p:nvPicPr>
          <p:cNvPr id="5" name="Picture 4">
            <a:extLst>
              <a:ext uri="{FF2B5EF4-FFF2-40B4-BE49-F238E27FC236}">
                <a16:creationId xmlns:a16="http://schemas.microsoft.com/office/drawing/2014/main" id="{326D3380-7E0D-458F-8587-9E1ADC4F3508}"/>
              </a:ext>
            </a:extLst>
          </p:cNvPr>
          <p:cNvPicPr>
            <a:picLocks noChangeAspect="1"/>
          </p:cNvPicPr>
          <p:nvPr/>
        </p:nvPicPr>
        <p:blipFill rotWithShape="1">
          <a:blip r:embed="rId3" cstate="print"/>
          <a:srcRect l="19202" r="19991"/>
          <a:stretch/>
        </p:blipFill>
        <p:spPr>
          <a:xfrm>
            <a:off x="2771800" y="300056"/>
            <a:ext cx="1368152" cy="4500000"/>
          </a:xfrm>
          <a:prstGeom prst="rect">
            <a:avLst/>
          </a:prstGeom>
          <a:ln>
            <a:noFill/>
          </a:ln>
        </p:spPr>
      </p:pic>
      <p:pic>
        <p:nvPicPr>
          <p:cNvPr id="6" name="Picture 5">
            <a:extLst>
              <a:ext uri="{FF2B5EF4-FFF2-40B4-BE49-F238E27FC236}">
                <a16:creationId xmlns:a16="http://schemas.microsoft.com/office/drawing/2014/main" id="{461A6474-0ABB-406B-8C9B-5B41E57A0443}"/>
              </a:ext>
            </a:extLst>
          </p:cNvPr>
          <p:cNvPicPr>
            <a:picLocks noChangeAspect="1"/>
          </p:cNvPicPr>
          <p:nvPr/>
        </p:nvPicPr>
        <p:blipFill rotWithShape="1">
          <a:blip r:embed="rId4" cstate="print"/>
          <a:srcRect l="19202" r="19991"/>
          <a:stretch/>
        </p:blipFill>
        <p:spPr>
          <a:xfrm>
            <a:off x="4283968" y="300927"/>
            <a:ext cx="1368152" cy="4500000"/>
          </a:xfrm>
          <a:prstGeom prst="rect">
            <a:avLst/>
          </a:prstGeom>
          <a:ln>
            <a:noFill/>
          </a:ln>
        </p:spPr>
      </p:pic>
      <p:sp>
        <p:nvSpPr>
          <p:cNvPr id="7" name="Textfeld 6">
            <a:extLst>
              <a:ext uri="{FF2B5EF4-FFF2-40B4-BE49-F238E27FC236}">
                <a16:creationId xmlns:a16="http://schemas.microsoft.com/office/drawing/2014/main" id="{6D295CA3-B752-4838-8C2B-15DCD25515A6}"/>
              </a:ext>
            </a:extLst>
          </p:cNvPr>
          <p:cNvSpPr txBox="1">
            <a:spLocks noChangeArrowheads="1"/>
          </p:cNvSpPr>
          <p:nvPr/>
        </p:nvSpPr>
        <p:spPr bwMode="auto">
          <a:xfrm rot="-5400000">
            <a:off x="410766"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8" name="Rectangle 7">
            <a:extLst>
              <a:ext uri="{FF2B5EF4-FFF2-40B4-BE49-F238E27FC236}">
                <a16:creationId xmlns:a16="http://schemas.microsoft.com/office/drawing/2014/main" id="{8767191D-D587-48A1-80FD-EA8022A910C5}"/>
              </a:ext>
            </a:extLst>
          </p:cNvPr>
          <p:cNvSpPr/>
          <p:nvPr/>
        </p:nvSpPr>
        <p:spPr>
          <a:xfrm>
            <a:off x="5940152" y="1784973"/>
            <a:ext cx="2448272" cy="2554545"/>
          </a:xfrm>
          <a:prstGeom prst="rect">
            <a:avLst/>
          </a:prstGeom>
        </p:spPr>
        <p:txBody>
          <a:bodyPr wrap="square">
            <a:spAutoFit/>
          </a:bodyPr>
          <a:lstStyle/>
          <a:p>
            <a:pPr algn="just">
              <a:defRPr/>
            </a:pPr>
            <a:r>
              <a:rPr lang="en-US" sz="2000" dirty="0">
                <a:latin typeface="+mn-lt"/>
              </a:rPr>
              <a:t>Presented designs of women’s dresses are with application of </a:t>
            </a:r>
            <a:r>
              <a:rPr lang="en-US" sz="2000" b="1" dirty="0">
                <a:latin typeface="+mn-lt"/>
              </a:rPr>
              <a:t>Fibonacci spiral </a:t>
            </a:r>
            <a:r>
              <a:rPr lang="en-US" sz="2000" dirty="0">
                <a:latin typeface="+mn-lt"/>
              </a:rPr>
              <a:t>with or without the frame of </a:t>
            </a:r>
            <a:r>
              <a:rPr lang="en-US" sz="2000" b="1" dirty="0">
                <a:latin typeface="+mn-lt"/>
              </a:rPr>
              <a:t>Fibonacci tiling with squares in a spiral form</a:t>
            </a:r>
            <a:r>
              <a:rPr lang="en-US" sz="2000" dirty="0">
                <a:latin typeface="+mn-lt"/>
              </a:rPr>
              <a:t>.</a:t>
            </a:r>
            <a:endParaRPr lang="bg-BG" sz="2000" dirty="0">
              <a:latin typeface="+mn-lt"/>
            </a:endParaRPr>
          </a:p>
        </p:txBody>
      </p:sp>
    </p:spTree>
    <p:extLst>
      <p:ext uri="{BB962C8B-B14F-4D97-AF65-F5344CB8AC3E}">
        <p14:creationId xmlns:p14="http://schemas.microsoft.com/office/powerpoint/2010/main" val="1500783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B748FE-CA0D-4256-AF9C-C2461892B456}"/>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B82D18E9-E698-422A-9CC4-D851D534A379}"/>
              </a:ext>
            </a:extLst>
          </p:cNvPr>
          <p:cNvSpPr>
            <a:spLocks noGrp="1"/>
          </p:cNvSpPr>
          <p:nvPr>
            <p:ph type="sldNum" sz="quarter" idx="12"/>
          </p:nvPr>
        </p:nvSpPr>
        <p:spPr/>
        <p:txBody>
          <a:bodyPr/>
          <a:lstStyle/>
          <a:p>
            <a:pPr>
              <a:defRPr/>
            </a:pPr>
            <a:fld id="{E8DCD467-9DF7-4E1B-BD53-717001C7F313}" type="slidenum">
              <a:rPr lang="de-DE" altLang="de-DE" smtClean="0"/>
              <a:pPr>
                <a:defRPr/>
              </a:pPr>
              <a:t>52</a:t>
            </a:fld>
            <a:endParaRPr lang="de-DE" altLang="de-DE"/>
          </a:p>
        </p:txBody>
      </p:sp>
      <p:sp>
        <p:nvSpPr>
          <p:cNvPr id="10" name="Textfeld 6">
            <a:extLst>
              <a:ext uri="{FF2B5EF4-FFF2-40B4-BE49-F238E27FC236}">
                <a16:creationId xmlns:a16="http://schemas.microsoft.com/office/drawing/2014/main" id="{AEBC78F3-8133-4EDE-91BD-B4CAB7AC4923}"/>
              </a:ext>
            </a:extLst>
          </p:cNvPr>
          <p:cNvSpPr txBox="1">
            <a:spLocks noChangeArrowheads="1"/>
          </p:cNvSpPr>
          <p:nvPr/>
        </p:nvSpPr>
        <p:spPr bwMode="auto">
          <a:xfrm>
            <a:off x="3923928" y="4227934"/>
            <a:ext cx="144016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
        <p:nvSpPr>
          <p:cNvPr id="12" name="Rectangle 11">
            <a:extLst>
              <a:ext uri="{FF2B5EF4-FFF2-40B4-BE49-F238E27FC236}">
                <a16:creationId xmlns:a16="http://schemas.microsoft.com/office/drawing/2014/main" id="{FEB1F50C-2031-4CF8-B39A-92DFE773FC5E}"/>
              </a:ext>
            </a:extLst>
          </p:cNvPr>
          <p:cNvSpPr/>
          <p:nvPr/>
        </p:nvSpPr>
        <p:spPr>
          <a:xfrm>
            <a:off x="5940152" y="1454715"/>
            <a:ext cx="2448272" cy="2246769"/>
          </a:xfrm>
          <a:prstGeom prst="rect">
            <a:avLst/>
          </a:prstGeom>
        </p:spPr>
        <p:txBody>
          <a:bodyPr wrap="square">
            <a:spAutoFit/>
          </a:bodyPr>
          <a:lstStyle/>
          <a:p>
            <a:pPr algn="just">
              <a:defRPr/>
            </a:pPr>
            <a:r>
              <a:rPr lang="en-US" sz="2000" dirty="0">
                <a:latin typeface="+mn-lt"/>
              </a:rPr>
              <a:t>Two </a:t>
            </a:r>
            <a:r>
              <a:rPr lang="en-US" sz="2000" b="1" dirty="0">
                <a:latin typeface="+mn-lt"/>
              </a:rPr>
              <a:t>Fibonacci spirals </a:t>
            </a:r>
            <a:r>
              <a:rPr lang="en-US" sz="2000" dirty="0">
                <a:latin typeface="+mn-lt"/>
              </a:rPr>
              <a:t>in connection of a bilateral symmetry create a form of stylized butterfly, named </a:t>
            </a:r>
            <a:r>
              <a:rPr lang="en-US" sz="2000" b="1" dirty="0">
                <a:latin typeface="+mn-lt"/>
              </a:rPr>
              <a:t>Fibonacci butterfly</a:t>
            </a:r>
            <a:r>
              <a:rPr lang="en-US" sz="2000" dirty="0">
                <a:latin typeface="+mn-lt"/>
              </a:rPr>
              <a:t>.</a:t>
            </a:r>
            <a:r>
              <a:rPr lang="en-US" sz="2000" b="1" dirty="0">
                <a:latin typeface="+mn-lt"/>
              </a:rPr>
              <a:t> </a:t>
            </a:r>
            <a:endParaRPr lang="bg-BG" sz="2000" dirty="0">
              <a:latin typeface="+mn-lt"/>
            </a:endParaRPr>
          </a:p>
        </p:txBody>
      </p:sp>
      <p:sp>
        <p:nvSpPr>
          <p:cNvPr id="13" name="Titel 1">
            <a:extLst>
              <a:ext uri="{FF2B5EF4-FFF2-40B4-BE49-F238E27FC236}">
                <a16:creationId xmlns:a16="http://schemas.microsoft.com/office/drawing/2014/main" id="{769BE973-9447-4736-AC8D-63DE2096D2B9}"/>
              </a:ext>
            </a:extLst>
          </p:cNvPr>
          <p:cNvSpPr txBox="1">
            <a:spLocks noChangeArrowheads="1"/>
          </p:cNvSpPr>
          <p:nvPr/>
        </p:nvSpPr>
        <p:spPr bwMode="auto">
          <a:xfrm>
            <a:off x="755576" y="-59935"/>
            <a:ext cx="775977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Butterfly</a:t>
            </a:r>
          </a:p>
        </p:txBody>
      </p:sp>
      <p:pic>
        <p:nvPicPr>
          <p:cNvPr id="6" name="Picture 5" descr="Diagram&#10;&#10;Description automatically generated">
            <a:extLst>
              <a:ext uri="{FF2B5EF4-FFF2-40B4-BE49-F238E27FC236}">
                <a16:creationId xmlns:a16="http://schemas.microsoft.com/office/drawing/2014/main" id="{2ED35075-2A11-4A48-AD03-13CE24E3B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3028" y="1111758"/>
            <a:ext cx="1837944" cy="2919984"/>
          </a:xfrm>
          <a:prstGeom prst="rect">
            <a:avLst/>
          </a:prstGeom>
        </p:spPr>
      </p:pic>
      <p:pic>
        <p:nvPicPr>
          <p:cNvPr id="8" name="Picture 7" descr="Diagram, venn diagram&#10;&#10;Description automatically generated">
            <a:extLst>
              <a:ext uri="{FF2B5EF4-FFF2-40B4-BE49-F238E27FC236}">
                <a16:creationId xmlns:a16="http://schemas.microsoft.com/office/drawing/2014/main" id="{AD92A1C9-B854-4CA7-813B-A8DC957AE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660" y="1111758"/>
            <a:ext cx="3639312" cy="2919984"/>
          </a:xfrm>
          <a:prstGeom prst="rect">
            <a:avLst/>
          </a:prstGeom>
        </p:spPr>
      </p:pic>
      <p:pic>
        <p:nvPicPr>
          <p:cNvPr id="16" name="Picture 15" descr="Chart, pie chart&#10;&#10;Description automatically generated">
            <a:extLst>
              <a:ext uri="{FF2B5EF4-FFF2-40B4-BE49-F238E27FC236}">
                <a16:creationId xmlns:a16="http://schemas.microsoft.com/office/drawing/2014/main" id="{3F4BC62A-4A1B-4A1A-8B20-26F7B357A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660" y="1118108"/>
            <a:ext cx="3639312" cy="2919984"/>
          </a:xfrm>
          <a:prstGeom prst="rect">
            <a:avLst/>
          </a:prstGeom>
        </p:spPr>
      </p:pic>
    </p:spTree>
    <p:extLst>
      <p:ext uri="{BB962C8B-B14F-4D97-AF65-F5344CB8AC3E}">
        <p14:creationId xmlns:p14="http://schemas.microsoft.com/office/powerpoint/2010/main" val="273542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B4DD0C-62AF-4572-A84E-93CEA25A96A3}"/>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52E54F6-54A2-4CA7-B57B-01E4B2812BE0}"/>
              </a:ext>
            </a:extLst>
          </p:cNvPr>
          <p:cNvSpPr>
            <a:spLocks noGrp="1"/>
          </p:cNvSpPr>
          <p:nvPr>
            <p:ph type="sldNum" sz="quarter" idx="12"/>
          </p:nvPr>
        </p:nvSpPr>
        <p:spPr/>
        <p:txBody>
          <a:bodyPr/>
          <a:lstStyle/>
          <a:p>
            <a:pPr>
              <a:defRPr/>
            </a:pPr>
            <a:fld id="{E8DCD467-9DF7-4E1B-BD53-717001C7F313}" type="slidenum">
              <a:rPr lang="de-DE" altLang="de-DE" smtClean="0"/>
              <a:pPr>
                <a:defRPr/>
              </a:pPr>
              <a:t>53</a:t>
            </a:fld>
            <a:endParaRPr lang="de-DE" altLang="de-DE"/>
          </a:p>
        </p:txBody>
      </p:sp>
      <p:pic>
        <p:nvPicPr>
          <p:cNvPr id="4" name="Picture 3">
            <a:extLst>
              <a:ext uri="{FF2B5EF4-FFF2-40B4-BE49-F238E27FC236}">
                <a16:creationId xmlns:a16="http://schemas.microsoft.com/office/drawing/2014/main" id="{48DBE5A9-E1FB-46B6-83C5-A6BCD2A79D1F}"/>
              </a:ext>
            </a:extLst>
          </p:cNvPr>
          <p:cNvPicPr>
            <a:picLocks noChangeAspect="1"/>
          </p:cNvPicPr>
          <p:nvPr/>
        </p:nvPicPr>
        <p:blipFill rotWithShape="1">
          <a:blip r:embed="rId2" cstate="print"/>
          <a:srcRect l="17500" r="19501"/>
          <a:stretch/>
        </p:blipFill>
        <p:spPr>
          <a:xfrm>
            <a:off x="1331640" y="239030"/>
            <a:ext cx="1417482" cy="4500000"/>
          </a:xfrm>
          <a:prstGeom prst="rect">
            <a:avLst/>
          </a:prstGeom>
          <a:ln>
            <a:noFill/>
          </a:ln>
        </p:spPr>
      </p:pic>
      <p:pic>
        <p:nvPicPr>
          <p:cNvPr id="5" name="Picture 4">
            <a:extLst>
              <a:ext uri="{FF2B5EF4-FFF2-40B4-BE49-F238E27FC236}">
                <a16:creationId xmlns:a16="http://schemas.microsoft.com/office/drawing/2014/main" id="{D83909A6-342D-4295-859A-2366245014A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
                    </a14:imgEffect>
                  </a14:imgLayer>
                </a14:imgProps>
              </a:ext>
            </a:extLst>
          </a:blip>
          <a:srcRect l="17645" r="19355"/>
          <a:stretch/>
        </p:blipFill>
        <p:spPr>
          <a:xfrm>
            <a:off x="2764314" y="239030"/>
            <a:ext cx="1417483" cy="4500000"/>
          </a:xfrm>
          <a:prstGeom prst="rect">
            <a:avLst/>
          </a:prstGeom>
          <a:ln>
            <a:noFill/>
          </a:ln>
        </p:spPr>
      </p:pic>
      <p:pic>
        <p:nvPicPr>
          <p:cNvPr id="6" name="Picture 5">
            <a:extLst>
              <a:ext uri="{FF2B5EF4-FFF2-40B4-BE49-F238E27FC236}">
                <a16:creationId xmlns:a16="http://schemas.microsoft.com/office/drawing/2014/main" id="{0315FB00-2284-4D8D-908D-F91A50122C9C}"/>
              </a:ext>
            </a:extLst>
          </p:cNvPr>
          <p:cNvPicPr>
            <a:picLocks noChangeAspect="1"/>
          </p:cNvPicPr>
          <p:nvPr/>
        </p:nvPicPr>
        <p:blipFill rotWithShape="1">
          <a:blip r:embed="rId5" cstate="print"/>
          <a:srcRect l="16800" r="20202"/>
          <a:stretch/>
        </p:blipFill>
        <p:spPr>
          <a:xfrm>
            <a:off x="4206517" y="239030"/>
            <a:ext cx="1417483" cy="4500000"/>
          </a:xfrm>
          <a:prstGeom prst="rect">
            <a:avLst/>
          </a:prstGeom>
          <a:ln>
            <a:noFill/>
          </a:ln>
        </p:spPr>
      </p:pic>
      <p:sp>
        <p:nvSpPr>
          <p:cNvPr id="7" name="Textfeld 6">
            <a:extLst>
              <a:ext uri="{FF2B5EF4-FFF2-40B4-BE49-F238E27FC236}">
                <a16:creationId xmlns:a16="http://schemas.microsoft.com/office/drawing/2014/main" id="{E6224F0B-AC6D-4693-AA6B-836710B41A23}"/>
              </a:ext>
            </a:extLst>
          </p:cNvPr>
          <p:cNvSpPr txBox="1">
            <a:spLocks noChangeArrowheads="1"/>
          </p:cNvSpPr>
          <p:nvPr/>
        </p:nvSpPr>
        <p:spPr bwMode="auto">
          <a:xfrm rot="-5400000">
            <a:off x="410766"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8" name="Rectangle 7">
            <a:extLst>
              <a:ext uri="{FF2B5EF4-FFF2-40B4-BE49-F238E27FC236}">
                <a16:creationId xmlns:a16="http://schemas.microsoft.com/office/drawing/2014/main" id="{57202CF4-60E4-418A-8E2F-9E46AB12DDFD}"/>
              </a:ext>
            </a:extLst>
          </p:cNvPr>
          <p:cNvSpPr/>
          <p:nvPr/>
        </p:nvSpPr>
        <p:spPr>
          <a:xfrm>
            <a:off x="5940152" y="1784973"/>
            <a:ext cx="2448272" cy="2554545"/>
          </a:xfrm>
          <a:prstGeom prst="rect">
            <a:avLst/>
          </a:prstGeom>
        </p:spPr>
        <p:txBody>
          <a:bodyPr wrap="square">
            <a:spAutoFit/>
          </a:bodyPr>
          <a:lstStyle/>
          <a:p>
            <a:pPr algn="just">
              <a:defRPr/>
            </a:pPr>
            <a:r>
              <a:rPr lang="en-US" sz="2000" dirty="0">
                <a:latin typeface="+mn-lt"/>
              </a:rPr>
              <a:t>Presented designs of women’s dresses are created applying </a:t>
            </a:r>
            <a:r>
              <a:rPr lang="en-US" sz="2000" b="1" dirty="0">
                <a:latin typeface="+mn-lt"/>
              </a:rPr>
              <a:t>Fibonacci butterfly </a:t>
            </a:r>
            <a:r>
              <a:rPr lang="en-US" sz="2000" dirty="0">
                <a:latin typeface="+mn-lt"/>
              </a:rPr>
              <a:t>with or without the frame of </a:t>
            </a:r>
            <a:r>
              <a:rPr lang="en-US" sz="2000" b="1" dirty="0">
                <a:latin typeface="+mn-lt"/>
              </a:rPr>
              <a:t>Fibonacci tiling with squares in a spiral form</a:t>
            </a:r>
            <a:r>
              <a:rPr lang="en-US" sz="2000" dirty="0">
                <a:latin typeface="+mn-lt"/>
              </a:rPr>
              <a:t>.</a:t>
            </a:r>
            <a:endParaRPr lang="bg-BG" sz="2000" dirty="0">
              <a:latin typeface="+mn-lt"/>
            </a:endParaRPr>
          </a:p>
        </p:txBody>
      </p:sp>
    </p:spTree>
    <p:extLst>
      <p:ext uri="{BB962C8B-B14F-4D97-AF65-F5344CB8AC3E}">
        <p14:creationId xmlns:p14="http://schemas.microsoft.com/office/powerpoint/2010/main" val="711533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93D538-8D42-4E09-B340-F4EC02872D1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4EF48AA2-2A9C-4E67-B781-5C4F39839E94}"/>
              </a:ext>
            </a:extLst>
          </p:cNvPr>
          <p:cNvSpPr>
            <a:spLocks noGrp="1"/>
          </p:cNvSpPr>
          <p:nvPr>
            <p:ph type="sldNum" sz="quarter" idx="12"/>
          </p:nvPr>
        </p:nvSpPr>
        <p:spPr/>
        <p:txBody>
          <a:bodyPr/>
          <a:lstStyle/>
          <a:p>
            <a:pPr>
              <a:defRPr/>
            </a:pPr>
            <a:fld id="{E8DCD467-9DF7-4E1B-BD53-717001C7F313}" type="slidenum">
              <a:rPr lang="de-DE" altLang="de-DE" smtClean="0"/>
              <a:pPr>
                <a:defRPr/>
              </a:pPr>
              <a:t>54</a:t>
            </a:fld>
            <a:endParaRPr lang="de-DE" altLang="de-DE"/>
          </a:p>
        </p:txBody>
      </p:sp>
      <p:pic>
        <p:nvPicPr>
          <p:cNvPr id="4" name="Picture 2" descr="https://lh3.googleusercontent.com/5OKKK6nJ421lKH6lJeFbkmWVZTT_TCeeqWvuiNBdyENRghJ2hCM5IWAXJw18_Xlanlt92dgfQ4VnkfMITsrZtgksVsaBSu8T7izmCZKvRkjgDcJw4xrOkZusymnvwWF3omWHZnRwFsM8BO__yYvhKlt_GUCJn4eZ1_9iBOWf1rqyo1EOQXv9yMe1uq37VUhpO6ervYs1kKBZdstaiglbEEmMSYEcSjQmN03rbgKmgVq8i4Sw1rSUGPq5wTaYDJ8epIvECH5z7X_DFyYC-Ut0CoHQk3-vU-63M3FrHzjFmAw9Jq3GyEc_Lm5HcCRR1ILdBSCdlgbtLU4RcJO7xNuUj4Vs-2X0c-A_7LxaQs_sCKHdoNdtDs0YNb4OFfSkVPL5jkjRPquyvUR8z1e8bBaOauHaevAIwnnraICXX7x7kR2K3-KD7s-YQYjWc-ftBHMZWd1Df2qWgKxz4olHi52KKt7OHKuz3cgJgj3f4vIf1XzADa4NcQPJO3crS6uD-groI8JRtGqwCntzACHQtNn5iGJqm5_rINIBepX5zl2IJUtMAeFRXgt-cO_n9LgiuCcM1_rkmy_2SaXZuuMMGtr9gcM-maxAVuiQZDNOd40ga_wqLWcYfXj2znfxWmdEm0gc71IaulRJpSu2yPlC2LH0iqaT8U6wi2y9YUjAn40WEb_fMYJ0uuuQdyX5=w485-h646-no">
            <a:extLst>
              <a:ext uri="{FF2B5EF4-FFF2-40B4-BE49-F238E27FC236}">
                <a16:creationId xmlns:a16="http://schemas.microsoft.com/office/drawing/2014/main" id="{AABC1428-7D79-4EFD-8D0C-3E87B715D4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1" t="16670" r="2171" b="11649"/>
          <a:stretch/>
        </p:blipFill>
        <p:spPr bwMode="auto">
          <a:xfrm>
            <a:off x="827584" y="699542"/>
            <a:ext cx="3060000" cy="30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text&#10;&#10;Description automatically generated">
            <a:extLst>
              <a:ext uri="{FF2B5EF4-FFF2-40B4-BE49-F238E27FC236}">
                <a16:creationId xmlns:a16="http://schemas.microsoft.com/office/drawing/2014/main" id="{56529CDE-2BC8-4A1B-A5AB-9B0D336CCF2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57" t="3802" r="1755" b="2402"/>
          <a:stretch/>
        </p:blipFill>
        <p:spPr>
          <a:xfrm>
            <a:off x="3931608" y="699542"/>
            <a:ext cx="4201783" cy="3060000"/>
          </a:xfrm>
          <a:prstGeom prst="rect">
            <a:avLst/>
          </a:prstGeom>
        </p:spPr>
      </p:pic>
      <p:sp>
        <p:nvSpPr>
          <p:cNvPr id="7" name="TextBox 6">
            <a:extLst>
              <a:ext uri="{FF2B5EF4-FFF2-40B4-BE49-F238E27FC236}">
                <a16:creationId xmlns:a16="http://schemas.microsoft.com/office/drawing/2014/main" id="{BA54549C-9B67-4C8C-B760-F14F10011F0A}"/>
              </a:ext>
            </a:extLst>
          </p:cNvPr>
          <p:cNvSpPr txBox="1"/>
          <p:nvPr/>
        </p:nvSpPr>
        <p:spPr>
          <a:xfrm>
            <a:off x="737633" y="3887738"/>
            <a:ext cx="7471443" cy="646331"/>
          </a:xfrm>
          <a:prstGeom prst="rect">
            <a:avLst/>
          </a:prstGeom>
          <a:noFill/>
        </p:spPr>
        <p:txBody>
          <a:bodyPr wrap="square">
            <a:spAutoFit/>
          </a:bodyPr>
          <a:lstStyle/>
          <a:p>
            <a:pPr algn="just">
              <a:defRPr/>
            </a:pPr>
            <a:r>
              <a:rPr lang="en-US" sz="1800" dirty="0">
                <a:latin typeface="+mn-lt"/>
              </a:rPr>
              <a:t>Jewels and accessories in form of </a:t>
            </a:r>
            <a:r>
              <a:rPr lang="en-US" sz="1800" b="1" dirty="0">
                <a:latin typeface="+mn-lt"/>
              </a:rPr>
              <a:t>Fibonacci butterfly</a:t>
            </a:r>
            <a:r>
              <a:rPr lang="en-US" sz="1800" dirty="0">
                <a:latin typeface="+mn-lt"/>
              </a:rPr>
              <a:t>, made by recycled materials.</a:t>
            </a:r>
            <a:endParaRPr lang="bg-BG" sz="1800" dirty="0">
              <a:latin typeface="+mn-lt"/>
            </a:endParaRPr>
          </a:p>
        </p:txBody>
      </p:sp>
      <p:sp>
        <p:nvSpPr>
          <p:cNvPr id="8" name="Textfeld 6">
            <a:extLst>
              <a:ext uri="{FF2B5EF4-FFF2-40B4-BE49-F238E27FC236}">
                <a16:creationId xmlns:a16="http://schemas.microsoft.com/office/drawing/2014/main" id="{A2156F01-A724-421E-8EA0-83AF8AB008CF}"/>
              </a:ext>
            </a:extLst>
          </p:cNvPr>
          <p:cNvSpPr txBox="1">
            <a:spLocks noChangeArrowheads="1"/>
          </p:cNvSpPr>
          <p:nvPr/>
        </p:nvSpPr>
        <p:spPr bwMode="auto">
          <a:xfrm rot="-5400000">
            <a:off x="7247266" y="2525448"/>
            <a:ext cx="22006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 Ilieva</a:t>
            </a:r>
          </a:p>
        </p:txBody>
      </p:sp>
    </p:spTree>
    <p:extLst>
      <p:ext uri="{BB962C8B-B14F-4D97-AF65-F5344CB8AC3E}">
        <p14:creationId xmlns:p14="http://schemas.microsoft.com/office/powerpoint/2010/main" val="3203870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33AA12-F25D-5750-FBD4-405F3A7CD5DC}"/>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0494C1C1-5645-633A-04FD-7572C787AEDA}"/>
              </a:ext>
            </a:extLst>
          </p:cNvPr>
          <p:cNvSpPr>
            <a:spLocks noGrp="1"/>
          </p:cNvSpPr>
          <p:nvPr>
            <p:ph type="sldNum" sz="quarter" idx="12"/>
          </p:nvPr>
        </p:nvSpPr>
        <p:spPr/>
        <p:txBody>
          <a:bodyPr/>
          <a:lstStyle/>
          <a:p>
            <a:pPr>
              <a:defRPr/>
            </a:pPr>
            <a:fld id="{E8DCD467-9DF7-4E1B-BD53-717001C7F313}" type="slidenum">
              <a:rPr lang="de-DE" altLang="de-DE" smtClean="0"/>
              <a:pPr>
                <a:defRPr/>
              </a:pPr>
              <a:t>55</a:t>
            </a:fld>
            <a:endParaRPr lang="de-DE" altLang="de-DE"/>
          </a:p>
        </p:txBody>
      </p:sp>
      <p:pic>
        <p:nvPicPr>
          <p:cNvPr id="6" name="Picture 5">
            <a:extLst>
              <a:ext uri="{FF2B5EF4-FFF2-40B4-BE49-F238E27FC236}">
                <a16:creationId xmlns:a16="http://schemas.microsoft.com/office/drawing/2014/main" id="{348637FD-0C49-1C3C-30F9-BA8BE0B57528}"/>
              </a:ext>
            </a:extLst>
          </p:cNvPr>
          <p:cNvPicPr>
            <a:picLocks noChangeAspect="1"/>
          </p:cNvPicPr>
          <p:nvPr/>
        </p:nvPicPr>
        <p:blipFill>
          <a:blip r:embed="rId3"/>
          <a:stretch>
            <a:fillRect/>
          </a:stretch>
        </p:blipFill>
        <p:spPr>
          <a:xfrm>
            <a:off x="688003" y="2856947"/>
            <a:ext cx="2560542" cy="1633870"/>
          </a:xfrm>
          <a:prstGeom prst="rect">
            <a:avLst/>
          </a:prstGeom>
        </p:spPr>
      </p:pic>
      <p:pic>
        <p:nvPicPr>
          <p:cNvPr id="7" name="Picture 6">
            <a:extLst>
              <a:ext uri="{FF2B5EF4-FFF2-40B4-BE49-F238E27FC236}">
                <a16:creationId xmlns:a16="http://schemas.microsoft.com/office/drawing/2014/main" id="{04D0344C-4C8A-7892-054E-1BF4D608F406}"/>
              </a:ext>
            </a:extLst>
          </p:cNvPr>
          <p:cNvPicPr/>
          <p:nvPr/>
        </p:nvPicPr>
        <p:blipFill>
          <a:blip r:embed="rId4">
            <a:extLst>
              <a:ext uri="{28A0092B-C50C-407E-A947-70E740481C1C}">
                <a14:useLocalDpi xmlns:a14="http://schemas.microsoft.com/office/drawing/2010/main" val="0"/>
              </a:ext>
            </a:extLst>
          </a:blip>
          <a:srcRect l="42236" t="24664" r="42535" b="46272"/>
          <a:stretch>
            <a:fillRect/>
          </a:stretch>
        </p:blipFill>
        <p:spPr bwMode="auto">
          <a:xfrm>
            <a:off x="683568" y="414147"/>
            <a:ext cx="2088810" cy="2491511"/>
          </a:xfrm>
          <a:prstGeom prst="rect">
            <a:avLst/>
          </a:prstGeom>
          <a:noFill/>
        </p:spPr>
      </p:pic>
      <p:pic>
        <p:nvPicPr>
          <p:cNvPr id="8" name="Picture 7">
            <a:extLst>
              <a:ext uri="{FF2B5EF4-FFF2-40B4-BE49-F238E27FC236}">
                <a16:creationId xmlns:a16="http://schemas.microsoft.com/office/drawing/2014/main" id="{0415A0F1-98BD-3CA6-C212-8C03D92E5B8F}"/>
              </a:ext>
            </a:extLst>
          </p:cNvPr>
          <p:cNvPicPr/>
          <p:nvPr/>
        </p:nvPicPr>
        <p:blipFill>
          <a:blip r:embed="rId5" cstate="print">
            <a:extLst>
              <a:ext uri="{28A0092B-C50C-407E-A947-70E740481C1C}">
                <a14:useLocalDpi xmlns:a14="http://schemas.microsoft.com/office/drawing/2010/main" val="0"/>
              </a:ext>
            </a:extLst>
          </a:blip>
          <a:srcRect l="38084" t="26419" r="31413" b="19167"/>
          <a:stretch>
            <a:fillRect/>
          </a:stretch>
        </p:blipFill>
        <p:spPr bwMode="auto">
          <a:xfrm>
            <a:off x="2929600" y="1653764"/>
            <a:ext cx="2560320" cy="2854581"/>
          </a:xfrm>
          <a:prstGeom prst="rect">
            <a:avLst/>
          </a:prstGeom>
          <a:noFill/>
        </p:spPr>
      </p:pic>
      <p:pic>
        <p:nvPicPr>
          <p:cNvPr id="9" name="Picture 8">
            <a:extLst>
              <a:ext uri="{FF2B5EF4-FFF2-40B4-BE49-F238E27FC236}">
                <a16:creationId xmlns:a16="http://schemas.microsoft.com/office/drawing/2014/main" id="{80CD0123-3525-55BA-274F-EDC5F8EDCECC}"/>
              </a:ext>
            </a:extLst>
          </p:cNvPr>
          <p:cNvPicPr/>
          <p:nvPr/>
        </p:nvPicPr>
        <p:blipFill>
          <a:blip r:embed="rId6">
            <a:extLst>
              <a:ext uri="{28A0092B-C50C-407E-A947-70E740481C1C}">
                <a14:useLocalDpi xmlns:a14="http://schemas.microsoft.com/office/drawing/2010/main" val="0"/>
              </a:ext>
            </a:extLst>
          </a:blip>
          <a:srcRect l="23726" t="35008" r="49062" b="41824"/>
          <a:stretch>
            <a:fillRect/>
          </a:stretch>
        </p:blipFill>
        <p:spPr bwMode="auto">
          <a:xfrm>
            <a:off x="2915816" y="267494"/>
            <a:ext cx="2560320" cy="1362392"/>
          </a:xfrm>
          <a:prstGeom prst="rect">
            <a:avLst/>
          </a:prstGeom>
          <a:noFill/>
        </p:spPr>
      </p:pic>
      <p:sp>
        <p:nvSpPr>
          <p:cNvPr id="10" name="Textfeld 6">
            <a:extLst>
              <a:ext uri="{FF2B5EF4-FFF2-40B4-BE49-F238E27FC236}">
                <a16:creationId xmlns:a16="http://schemas.microsoft.com/office/drawing/2014/main" id="{DB463D98-C625-B633-361A-C9761D80B4EB}"/>
              </a:ext>
            </a:extLst>
          </p:cNvPr>
          <p:cNvSpPr txBox="1">
            <a:spLocks noChangeArrowheads="1"/>
          </p:cNvSpPr>
          <p:nvPr/>
        </p:nvSpPr>
        <p:spPr bwMode="auto">
          <a:xfrm>
            <a:off x="2072853" y="461789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de-DE" altLang="de-DE" sz="1200" dirty="0"/>
              <a:t>CC BY </a:t>
            </a:r>
            <a:r>
              <a:rPr lang="de-DE" altLang="de-DE" sz="1200" dirty="0" err="1"/>
              <a:t>Ilieva</a:t>
            </a:r>
            <a:endParaRPr lang="de-DE" altLang="de-DE" sz="1200" dirty="0"/>
          </a:p>
        </p:txBody>
      </p:sp>
      <p:sp>
        <p:nvSpPr>
          <p:cNvPr id="12" name="TextBox 11">
            <a:extLst>
              <a:ext uri="{FF2B5EF4-FFF2-40B4-BE49-F238E27FC236}">
                <a16:creationId xmlns:a16="http://schemas.microsoft.com/office/drawing/2014/main" id="{25ABFA7F-0E60-3101-0CE5-9A0B98A0D34E}"/>
              </a:ext>
            </a:extLst>
          </p:cNvPr>
          <p:cNvSpPr txBox="1"/>
          <p:nvPr/>
        </p:nvSpPr>
        <p:spPr>
          <a:xfrm>
            <a:off x="5570970" y="1275606"/>
            <a:ext cx="3033478" cy="2862322"/>
          </a:xfrm>
          <a:prstGeom prst="rect">
            <a:avLst/>
          </a:prstGeom>
          <a:noFill/>
        </p:spPr>
        <p:txBody>
          <a:bodyPr wrap="square">
            <a:spAutoFit/>
          </a:bodyPr>
          <a:lstStyle/>
          <a:p>
            <a:pPr algn="just"/>
            <a:r>
              <a:rPr lang="en-US" dirty="0">
                <a:latin typeface="+mn-lt"/>
              </a:rPr>
              <a:t>The ornament of golden butterfly and its application as print in personalized designs of a bag, a watch, a laptop case, and a face mask. For personalization web-based services are used:</a:t>
            </a:r>
          </a:p>
          <a:p>
            <a:pPr algn="just"/>
            <a:r>
              <a:rPr lang="en-US" dirty="0">
                <a:latin typeface="+mn-lt"/>
              </a:rPr>
              <a:t>https://studio.shopvida.com, https://artofwhere.com, https://www.zazzle.com, etc.</a:t>
            </a:r>
          </a:p>
        </p:txBody>
      </p:sp>
    </p:spTree>
    <p:extLst>
      <p:ext uri="{BB962C8B-B14F-4D97-AF65-F5344CB8AC3E}">
        <p14:creationId xmlns:p14="http://schemas.microsoft.com/office/powerpoint/2010/main" val="212883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a:extLst>
              <a:ext uri="{FF2B5EF4-FFF2-40B4-BE49-F238E27FC236}">
                <a16:creationId xmlns:a16="http://schemas.microsoft.com/office/drawing/2014/main" id="{5292DF8F-3FEF-4756-A45F-DB1B32FAD37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94961" y="1419622"/>
            <a:ext cx="4463859" cy="27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607AF15-A206-4E2C-BA53-D5CDC680E81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99592" y="1419622"/>
            <a:ext cx="4463859" cy="27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a:extLst>
              <a:ext uri="{FF2B5EF4-FFF2-40B4-BE49-F238E27FC236}">
                <a16:creationId xmlns:a16="http://schemas.microsoft.com/office/drawing/2014/main" id="{FD7673A5-6295-4AB9-A9CE-416D51BCB53A}"/>
              </a:ext>
            </a:extLst>
          </p:cNvPr>
          <p:cNvSpPr txBox="1">
            <a:spLocks noChangeArrowheads="1"/>
          </p:cNvSpPr>
          <p:nvPr/>
        </p:nvSpPr>
        <p:spPr bwMode="auto">
          <a:xfrm>
            <a:off x="755575" y="-20538"/>
            <a:ext cx="7768319"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Square Spiral </a:t>
            </a:r>
            <a:r>
              <a:rPr lang="de-DE" altLang="de-DE" sz="3300" dirty="0" err="1">
                <a:latin typeface="Calibri Light" panose="020F0302020204030204" pitchFamily="34" charset="0"/>
              </a:rPr>
              <a:t>Tiling</a:t>
            </a:r>
            <a:endParaRPr lang="de-DE" altLang="de-DE" sz="3300" dirty="0">
              <a:latin typeface="Calibri Light" panose="020F0302020204030204" pitchFamily="34" charset="0"/>
            </a:endParaRPr>
          </a:p>
        </p:txBody>
      </p:sp>
      <p:sp>
        <p:nvSpPr>
          <p:cNvPr id="6" name="Rectangle 5">
            <a:extLst>
              <a:ext uri="{FF2B5EF4-FFF2-40B4-BE49-F238E27FC236}">
                <a16:creationId xmlns:a16="http://schemas.microsoft.com/office/drawing/2014/main" id="{139E7E24-788C-4EE2-8808-A4598FEC4DC1}"/>
              </a:ext>
            </a:extLst>
          </p:cNvPr>
          <p:cNvSpPr/>
          <p:nvPr/>
        </p:nvSpPr>
        <p:spPr>
          <a:xfrm>
            <a:off x="5724128" y="1097462"/>
            <a:ext cx="2880320" cy="3693319"/>
          </a:xfrm>
          <a:prstGeom prst="rect">
            <a:avLst/>
          </a:prstGeom>
        </p:spPr>
        <p:txBody>
          <a:bodyPr wrap="square">
            <a:spAutoFit/>
          </a:bodyPr>
          <a:lstStyle/>
          <a:p>
            <a:pPr algn="just">
              <a:defRPr/>
            </a:pPr>
            <a:r>
              <a:rPr lang="en-US" b="1" dirty="0">
                <a:latin typeface="+mn-lt"/>
              </a:rPr>
              <a:t>Fibonacci series tiling with squares in a spiral pattern </a:t>
            </a:r>
            <a:r>
              <a:rPr lang="en-US" dirty="0">
                <a:latin typeface="+mn-lt"/>
              </a:rPr>
              <a:t>can be used as a base of creating of </a:t>
            </a:r>
            <a:r>
              <a:rPr lang="en-US" b="1" dirty="0">
                <a:latin typeface="+mn-lt"/>
              </a:rPr>
              <a:t>spiral forms </a:t>
            </a:r>
            <a:r>
              <a:rPr lang="en-US" dirty="0">
                <a:latin typeface="+mn-lt"/>
              </a:rPr>
              <a:t>with different geometric elements or figures included in the tiling frame. For example, the figure shows circles, </a:t>
            </a:r>
            <a:r>
              <a:rPr lang="en-GB" dirty="0">
                <a:latin typeface="+mn-lt"/>
              </a:rPr>
              <a:t>entered in the squares, which can be applied in design with or without the frame of the tiling.</a:t>
            </a:r>
            <a:endParaRPr lang="bg-BG" dirty="0">
              <a:latin typeface="+mn-lt"/>
            </a:endParaRPr>
          </a:p>
        </p:txBody>
      </p:sp>
      <p:sp>
        <p:nvSpPr>
          <p:cNvPr id="7" name="Textfeld 6">
            <a:extLst>
              <a:ext uri="{FF2B5EF4-FFF2-40B4-BE49-F238E27FC236}">
                <a16:creationId xmlns:a16="http://schemas.microsoft.com/office/drawing/2014/main" id="{A4A542EF-5429-4EC4-8BDF-EA1D93DB5454}"/>
              </a:ext>
            </a:extLst>
          </p:cNvPr>
          <p:cNvSpPr txBox="1">
            <a:spLocks noChangeArrowheads="1"/>
          </p:cNvSpPr>
          <p:nvPr/>
        </p:nvSpPr>
        <p:spPr bwMode="auto">
          <a:xfrm rot="-5400000">
            <a:off x="-42133" y="2667509"/>
            <a:ext cx="143687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
        <p:nvSpPr>
          <p:cNvPr id="3" name="Textfeld 6">
            <a:extLst>
              <a:ext uri="{FF2B5EF4-FFF2-40B4-BE49-F238E27FC236}">
                <a16:creationId xmlns:a16="http://schemas.microsoft.com/office/drawing/2014/main" id="{0A505C73-BB6C-10EC-C922-FD11128FAF36}"/>
              </a:ext>
            </a:extLst>
          </p:cNvPr>
          <p:cNvSpPr txBox="1">
            <a:spLocks noChangeArrowheads="1"/>
          </p:cNvSpPr>
          <p:nvPr/>
        </p:nvSpPr>
        <p:spPr bwMode="auto">
          <a:xfrm rot="-5400000">
            <a:off x="-42132" y="2667510"/>
            <a:ext cx="143687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
        <p:nvSpPr>
          <p:cNvPr id="8" name="Footer Placeholder 1">
            <a:extLst>
              <a:ext uri="{FF2B5EF4-FFF2-40B4-BE49-F238E27FC236}">
                <a16:creationId xmlns:a16="http://schemas.microsoft.com/office/drawing/2014/main" id="{1C081A20-51A0-5AA8-5162-89E6BF20BFF2}"/>
              </a:ext>
            </a:extLst>
          </p:cNvPr>
          <p:cNvSpPr>
            <a:spLocks noGrp="1"/>
          </p:cNvSpPr>
          <p:nvPr>
            <p:ph type="ftr" sz="quarter" idx="11"/>
          </p:nvPr>
        </p:nvSpPr>
        <p:spPr>
          <a:xfrm>
            <a:off x="3028950" y="4767263"/>
            <a:ext cx="3086100" cy="274637"/>
          </a:xfrm>
        </p:spPr>
        <p:txBody>
          <a:bodyPr/>
          <a:lstStyle/>
          <a:p>
            <a:pPr>
              <a:defRPr/>
            </a:pPr>
            <a:r>
              <a:rPr lang="en-US" altLang="de-DE" dirty="0"/>
              <a:t>Fashion DIET</a:t>
            </a:r>
            <a:endParaRPr lang="de-DE" altLang="de-DE" dirty="0"/>
          </a:p>
        </p:txBody>
      </p:sp>
      <p:sp>
        <p:nvSpPr>
          <p:cNvPr id="9" name="Slide Number Placeholder 2">
            <a:extLst>
              <a:ext uri="{FF2B5EF4-FFF2-40B4-BE49-F238E27FC236}">
                <a16:creationId xmlns:a16="http://schemas.microsoft.com/office/drawing/2014/main" id="{674F6944-7D34-CF4E-17BB-C07A925BC066}"/>
              </a:ext>
            </a:extLst>
          </p:cNvPr>
          <p:cNvSpPr>
            <a:spLocks noGrp="1"/>
          </p:cNvSpPr>
          <p:nvPr>
            <p:ph type="sldNum" sz="quarter" idx="12"/>
          </p:nvPr>
        </p:nvSpPr>
        <p:spPr>
          <a:xfrm>
            <a:off x="5003800" y="4773613"/>
            <a:ext cx="2057400" cy="274637"/>
          </a:xfrm>
        </p:spPr>
        <p:txBody>
          <a:bodyPr/>
          <a:lstStyle/>
          <a:p>
            <a:pPr>
              <a:defRPr/>
            </a:pPr>
            <a:fld id="{E8DCD467-9DF7-4E1B-BD53-717001C7F313}" type="slidenum">
              <a:rPr lang="de-DE" altLang="de-DE" smtClean="0"/>
              <a:pPr>
                <a:defRPr/>
              </a:pPr>
              <a:t>56</a:t>
            </a:fld>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CDC81EC-6047-4F94-9F0E-971582B1CCF5}"/>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CB3D6BA5-1D33-4502-9FB2-634FB51710E5}"/>
              </a:ext>
            </a:extLst>
          </p:cNvPr>
          <p:cNvSpPr>
            <a:spLocks noGrp="1"/>
          </p:cNvSpPr>
          <p:nvPr>
            <p:ph type="sldNum" sz="quarter" idx="12"/>
          </p:nvPr>
        </p:nvSpPr>
        <p:spPr/>
        <p:txBody>
          <a:bodyPr/>
          <a:lstStyle/>
          <a:p>
            <a:pPr>
              <a:defRPr/>
            </a:pPr>
            <a:fld id="{E8DCD467-9DF7-4E1B-BD53-717001C7F313}" type="slidenum">
              <a:rPr lang="de-DE" altLang="de-DE" smtClean="0"/>
              <a:pPr>
                <a:defRPr/>
              </a:pPr>
              <a:t>57</a:t>
            </a:fld>
            <a:endParaRPr lang="de-DE" altLang="de-DE"/>
          </a:p>
        </p:txBody>
      </p:sp>
      <p:pic>
        <p:nvPicPr>
          <p:cNvPr id="4" name="Picture 3">
            <a:extLst>
              <a:ext uri="{FF2B5EF4-FFF2-40B4-BE49-F238E27FC236}">
                <a16:creationId xmlns:a16="http://schemas.microsoft.com/office/drawing/2014/main" id="{C18FA1E4-A3C7-4717-B3B1-3DFE95F6291D}"/>
              </a:ext>
            </a:extLst>
          </p:cNvPr>
          <p:cNvPicPr>
            <a:picLocks noChangeAspect="1"/>
          </p:cNvPicPr>
          <p:nvPr/>
        </p:nvPicPr>
        <p:blipFill rotWithShape="1">
          <a:blip r:embed="rId2" cstate="print"/>
          <a:srcRect l="21087" r="17509"/>
          <a:stretch/>
        </p:blipFill>
        <p:spPr>
          <a:xfrm>
            <a:off x="3296805" y="321750"/>
            <a:ext cx="1381581" cy="4500000"/>
          </a:xfrm>
          <a:prstGeom prst="rect">
            <a:avLst/>
          </a:prstGeom>
          <a:ln>
            <a:noFill/>
          </a:ln>
        </p:spPr>
      </p:pic>
      <p:pic>
        <p:nvPicPr>
          <p:cNvPr id="5" name="Picture 4">
            <a:extLst>
              <a:ext uri="{FF2B5EF4-FFF2-40B4-BE49-F238E27FC236}">
                <a16:creationId xmlns:a16="http://schemas.microsoft.com/office/drawing/2014/main" id="{E46FFC98-39ED-4471-BE24-EF08E6B6FA9E}"/>
              </a:ext>
            </a:extLst>
          </p:cNvPr>
          <p:cNvPicPr>
            <a:picLocks noChangeAspect="1"/>
          </p:cNvPicPr>
          <p:nvPr/>
        </p:nvPicPr>
        <p:blipFill rotWithShape="1">
          <a:blip r:embed="rId3" cstate="print"/>
          <a:srcRect l="19949" r="18603"/>
          <a:stretch/>
        </p:blipFill>
        <p:spPr>
          <a:xfrm>
            <a:off x="1718895" y="321750"/>
            <a:ext cx="1382090" cy="4500000"/>
          </a:xfrm>
          <a:prstGeom prst="rect">
            <a:avLst/>
          </a:prstGeom>
          <a:ln>
            <a:noFill/>
          </a:ln>
        </p:spPr>
      </p:pic>
      <p:sp>
        <p:nvSpPr>
          <p:cNvPr id="6" name="Rectangle 5">
            <a:extLst>
              <a:ext uri="{FF2B5EF4-FFF2-40B4-BE49-F238E27FC236}">
                <a16:creationId xmlns:a16="http://schemas.microsoft.com/office/drawing/2014/main" id="{C4451643-F2A6-474E-961F-A032C3DC4D32}"/>
              </a:ext>
            </a:extLst>
          </p:cNvPr>
          <p:cNvSpPr/>
          <p:nvPr/>
        </p:nvSpPr>
        <p:spPr>
          <a:xfrm>
            <a:off x="5148064" y="1059582"/>
            <a:ext cx="3384376" cy="3416320"/>
          </a:xfrm>
          <a:prstGeom prst="rect">
            <a:avLst/>
          </a:prstGeom>
        </p:spPr>
        <p:txBody>
          <a:bodyPr wrap="square">
            <a:spAutoFit/>
          </a:bodyPr>
          <a:lstStyle/>
          <a:p>
            <a:pPr algn="just">
              <a:defRPr/>
            </a:pPr>
            <a:r>
              <a:rPr lang="en-US" dirty="0">
                <a:latin typeface="+mn-lt"/>
              </a:rPr>
              <a:t>Presented designs of women’s dresses are created with application of </a:t>
            </a:r>
            <a:r>
              <a:rPr lang="en-US" b="1" dirty="0">
                <a:latin typeface="+mn-lt"/>
              </a:rPr>
              <a:t>spirals </a:t>
            </a:r>
            <a:r>
              <a:rPr lang="en-US" dirty="0">
                <a:latin typeface="+mn-lt"/>
              </a:rPr>
              <a:t>made by geometrical elements or figures entered in squares of </a:t>
            </a:r>
            <a:r>
              <a:rPr lang="en-US" b="1" dirty="0">
                <a:latin typeface="+mn-lt"/>
              </a:rPr>
              <a:t>Fibonacci tiling with squares in a spiral form</a:t>
            </a:r>
            <a:r>
              <a:rPr lang="en-US" dirty="0">
                <a:latin typeface="+mn-lt"/>
              </a:rPr>
              <a:t>. The left design applies spirals based on diagonals in squares in the frame of the tiling.  The left design is with entered circles without the frame of the tiling. </a:t>
            </a:r>
            <a:endParaRPr lang="bg-BG" dirty="0">
              <a:latin typeface="+mn-lt"/>
            </a:endParaRPr>
          </a:p>
        </p:txBody>
      </p:sp>
      <p:sp>
        <p:nvSpPr>
          <p:cNvPr id="7" name="Textfeld 6">
            <a:extLst>
              <a:ext uri="{FF2B5EF4-FFF2-40B4-BE49-F238E27FC236}">
                <a16:creationId xmlns:a16="http://schemas.microsoft.com/office/drawing/2014/main" id="{6B56D975-4C43-4C0B-AD72-D48AB9447EC0}"/>
              </a:ext>
            </a:extLst>
          </p:cNvPr>
          <p:cNvSpPr txBox="1">
            <a:spLocks noChangeArrowheads="1"/>
          </p:cNvSpPr>
          <p:nvPr/>
        </p:nvSpPr>
        <p:spPr bwMode="auto">
          <a:xfrm rot="-5400000">
            <a:off x="410766"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1718742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EBE49F-850E-4E7C-9B42-BE56818710BB}"/>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7F2BFF40-56B7-45FE-A656-4E3025FE639A}"/>
              </a:ext>
            </a:extLst>
          </p:cNvPr>
          <p:cNvSpPr>
            <a:spLocks noGrp="1"/>
          </p:cNvSpPr>
          <p:nvPr>
            <p:ph type="sldNum" sz="quarter" idx="12"/>
          </p:nvPr>
        </p:nvSpPr>
        <p:spPr/>
        <p:txBody>
          <a:bodyPr/>
          <a:lstStyle/>
          <a:p>
            <a:pPr>
              <a:defRPr/>
            </a:pPr>
            <a:fld id="{E8DCD467-9DF7-4E1B-BD53-717001C7F313}" type="slidenum">
              <a:rPr lang="de-DE" altLang="de-DE" smtClean="0"/>
              <a:pPr>
                <a:defRPr/>
              </a:pPr>
              <a:t>58</a:t>
            </a:fld>
            <a:endParaRPr lang="de-DE" altLang="de-DE"/>
          </a:p>
        </p:txBody>
      </p:sp>
      <p:pic>
        <p:nvPicPr>
          <p:cNvPr id="4" name="Picture 1">
            <a:extLst>
              <a:ext uri="{FF2B5EF4-FFF2-40B4-BE49-F238E27FC236}">
                <a16:creationId xmlns:a16="http://schemas.microsoft.com/office/drawing/2014/main" id="{23C20F8F-50C2-40C0-AFEB-ACF1658A8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a:stretch>
            <a:fillRect/>
          </a:stretch>
        </p:blipFill>
        <p:spPr bwMode="auto">
          <a:xfrm>
            <a:off x="3342495" y="933840"/>
            <a:ext cx="2225401"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A9E5AE-3C69-4E49-9622-4DD869D0C2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33840"/>
            <a:ext cx="4452280"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a:extLst>
              <a:ext uri="{FF2B5EF4-FFF2-40B4-BE49-F238E27FC236}">
                <a16:creationId xmlns:a16="http://schemas.microsoft.com/office/drawing/2014/main" id="{39A49DD7-88C9-4AC3-8671-101CF0ACD9A4}"/>
              </a:ext>
            </a:extLst>
          </p:cNvPr>
          <p:cNvSpPr txBox="1">
            <a:spLocks noChangeArrowheads="1"/>
          </p:cNvSpPr>
          <p:nvPr/>
        </p:nvSpPr>
        <p:spPr bwMode="auto">
          <a:xfrm>
            <a:off x="755576" y="-59935"/>
            <a:ext cx="775977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a:t>
            </a:r>
            <a:r>
              <a:rPr lang="de-DE" altLang="de-DE" sz="3300" dirty="0" err="1">
                <a:latin typeface="Calibri Light" panose="020F0302020204030204" pitchFamily="34" charset="0"/>
              </a:rPr>
              <a:t>Hearth</a:t>
            </a:r>
            <a:endParaRPr lang="de-DE" altLang="de-DE" sz="3300" dirty="0">
              <a:latin typeface="Calibri Light" panose="020F0302020204030204" pitchFamily="34" charset="0"/>
            </a:endParaRPr>
          </a:p>
        </p:txBody>
      </p:sp>
      <p:sp>
        <p:nvSpPr>
          <p:cNvPr id="7" name="TextBox 6">
            <a:extLst>
              <a:ext uri="{FF2B5EF4-FFF2-40B4-BE49-F238E27FC236}">
                <a16:creationId xmlns:a16="http://schemas.microsoft.com/office/drawing/2014/main" id="{27BB2A38-7A66-4A65-A268-918495E6FAB7}"/>
              </a:ext>
            </a:extLst>
          </p:cNvPr>
          <p:cNvSpPr txBox="1"/>
          <p:nvPr/>
        </p:nvSpPr>
        <p:spPr>
          <a:xfrm>
            <a:off x="5884747" y="1417588"/>
            <a:ext cx="2690332" cy="2308324"/>
          </a:xfrm>
          <a:prstGeom prst="rect">
            <a:avLst/>
          </a:prstGeom>
          <a:noFill/>
        </p:spPr>
        <p:txBody>
          <a:bodyPr wrap="square">
            <a:spAutoFit/>
          </a:bodyPr>
          <a:lstStyle/>
          <a:p>
            <a:pPr algn="just">
              <a:defRPr/>
            </a:pPr>
            <a:r>
              <a:rPr lang="en-US" sz="1800" dirty="0">
                <a:latin typeface="+mn-lt"/>
              </a:rPr>
              <a:t>Two Fibonacci spirals, made by diagonals </a:t>
            </a:r>
            <a:r>
              <a:rPr lang="en-US" dirty="0">
                <a:latin typeface="+mn-lt"/>
              </a:rPr>
              <a:t>of the squares</a:t>
            </a:r>
            <a:r>
              <a:rPr lang="en-US" sz="1800" dirty="0">
                <a:latin typeface="+mn-lt"/>
              </a:rPr>
              <a:t> </a:t>
            </a:r>
            <a:r>
              <a:rPr lang="en-US" dirty="0">
                <a:latin typeface="+mn-lt"/>
              </a:rPr>
              <a:t>of </a:t>
            </a:r>
            <a:r>
              <a:rPr lang="en-US" b="1" dirty="0">
                <a:latin typeface="+mn-lt"/>
              </a:rPr>
              <a:t>Fibonacci square spiral tiling </a:t>
            </a:r>
            <a:r>
              <a:rPr lang="en-US" sz="1800" dirty="0">
                <a:latin typeface="+mn-lt"/>
              </a:rPr>
              <a:t>in connection of a bilateral symmetry create a form of stylized hearth, named </a:t>
            </a:r>
            <a:r>
              <a:rPr lang="en-US" sz="1800" b="1" dirty="0">
                <a:latin typeface="+mn-lt"/>
              </a:rPr>
              <a:t>Fibonacci heart</a:t>
            </a:r>
            <a:r>
              <a:rPr lang="en-US" sz="1800" dirty="0">
                <a:latin typeface="+mn-lt"/>
              </a:rPr>
              <a:t>.</a:t>
            </a:r>
            <a:r>
              <a:rPr lang="en-US" sz="1800" b="1" dirty="0">
                <a:latin typeface="+mn-lt"/>
              </a:rPr>
              <a:t> </a:t>
            </a:r>
            <a:endParaRPr lang="bg-BG" sz="1800" dirty="0">
              <a:latin typeface="+mn-lt"/>
            </a:endParaRPr>
          </a:p>
        </p:txBody>
      </p:sp>
      <p:sp>
        <p:nvSpPr>
          <p:cNvPr id="8" name="Textfeld 6">
            <a:extLst>
              <a:ext uri="{FF2B5EF4-FFF2-40B4-BE49-F238E27FC236}">
                <a16:creationId xmlns:a16="http://schemas.microsoft.com/office/drawing/2014/main" id="{3558ECD5-3153-4B14-8D52-46BD9EEAD82C}"/>
              </a:ext>
            </a:extLst>
          </p:cNvPr>
          <p:cNvSpPr txBox="1">
            <a:spLocks noChangeArrowheads="1"/>
          </p:cNvSpPr>
          <p:nvPr/>
        </p:nvSpPr>
        <p:spPr bwMode="auto">
          <a:xfrm rot="-5400000">
            <a:off x="-42133" y="2667509"/>
            <a:ext cx="143687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Tree>
    <p:extLst>
      <p:ext uri="{BB962C8B-B14F-4D97-AF65-F5344CB8AC3E}">
        <p14:creationId xmlns:p14="http://schemas.microsoft.com/office/powerpoint/2010/main" val="37061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B38F6C-591B-471A-8D3B-763200F52A35}"/>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2E262D1A-438F-40A3-B589-CD4723550693}"/>
              </a:ext>
            </a:extLst>
          </p:cNvPr>
          <p:cNvSpPr>
            <a:spLocks noGrp="1"/>
          </p:cNvSpPr>
          <p:nvPr>
            <p:ph type="sldNum" sz="quarter" idx="12"/>
          </p:nvPr>
        </p:nvSpPr>
        <p:spPr/>
        <p:txBody>
          <a:bodyPr/>
          <a:lstStyle/>
          <a:p>
            <a:pPr>
              <a:defRPr/>
            </a:pPr>
            <a:fld id="{E8DCD467-9DF7-4E1B-BD53-717001C7F313}" type="slidenum">
              <a:rPr lang="de-DE" altLang="de-DE" smtClean="0"/>
              <a:pPr>
                <a:defRPr/>
              </a:pPr>
              <a:t>59</a:t>
            </a:fld>
            <a:endParaRPr lang="de-DE" altLang="de-DE"/>
          </a:p>
        </p:txBody>
      </p:sp>
      <p:pic>
        <p:nvPicPr>
          <p:cNvPr id="4" name="Picture 3" descr="A picture containing blue&#10;&#10;Description automatically generated">
            <a:extLst>
              <a:ext uri="{FF2B5EF4-FFF2-40B4-BE49-F238E27FC236}">
                <a16:creationId xmlns:a16="http://schemas.microsoft.com/office/drawing/2014/main" id="{8BFAC388-7367-4103-B9A5-7328E7DAFB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5616" y="482600"/>
            <a:ext cx="3133724" cy="4178299"/>
          </a:xfrm>
          <a:prstGeom prst="rect">
            <a:avLst/>
          </a:prstGeom>
        </p:spPr>
      </p:pic>
      <p:pic>
        <p:nvPicPr>
          <p:cNvPr id="5" name="Picture 4">
            <a:extLst>
              <a:ext uri="{FF2B5EF4-FFF2-40B4-BE49-F238E27FC236}">
                <a16:creationId xmlns:a16="http://schemas.microsoft.com/office/drawing/2014/main" id="{185E6AA3-09F4-4185-926B-CFF6DAEE078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5374" t="4639" r="4085" b="5158"/>
          <a:stretch/>
        </p:blipFill>
        <p:spPr bwMode="auto">
          <a:xfrm>
            <a:off x="4551345" y="482600"/>
            <a:ext cx="3602232" cy="2880000"/>
          </a:xfrm>
          <a:prstGeom prst="rect">
            <a:avLst/>
          </a:prstGeom>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1C71531-FB60-4B74-B652-2772963A5C82}"/>
              </a:ext>
            </a:extLst>
          </p:cNvPr>
          <p:cNvSpPr txBox="1"/>
          <p:nvPr/>
        </p:nvSpPr>
        <p:spPr>
          <a:xfrm>
            <a:off x="4518815" y="3579862"/>
            <a:ext cx="3653585" cy="1015663"/>
          </a:xfrm>
          <a:prstGeom prst="rect">
            <a:avLst/>
          </a:prstGeom>
          <a:noFill/>
        </p:spPr>
        <p:txBody>
          <a:bodyPr wrap="square">
            <a:spAutoFit/>
          </a:bodyPr>
          <a:lstStyle/>
          <a:p>
            <a:pPr algn="just">
              <a:defRPr/>
            </a:pPr>
            <a:r>
              <a:rPr lang="en-US" sz="2000" dirty="0">
                <a:latin typeface="+mn-lt"/>
              </a:rPr>
              <a:t>A women’s dress made with application of </a:t>
            </a:r>
            <a:r>
              <a:rPr lang="en-US" sz="2000" b="1" dirty="0">
                <a:latin typeface="+mn-lt"/>
              </a:rPr>
              <a:t>Fibonacci heart </a:t>
            </a:r>
            <a:r>
              <a:rPr lang="en-US" sz="2000" dirty="0">
                <a:latin typeface="+mn-lt"/>
              </a:rPr>
              <a:t>in style patchwork.</a:t>
            </a:r>
            <a:r>
              <a:rPr lang="en-US" sz="2000" b="1" dirty="0">
                <a:latin typeface="+mn-lt"/>
              </a:rPr>
              <a:t> </a:t>
            </a:r>
            <a:endParaRPr lang="bg-BG" sz="2000" dirty="0">
              <a:latin typeface="+mn-lt"/>
            </a:endParaRPr>
          </a:p>
        </p:txBody>
      </p:sp>
      <p:sp>
        <p:nvSpPr>
          <p:cNvPr id="7" name="Textfeld 6">
            <a:extLst>
              <a:ext uri="{FF2B5EF4-FFF2-40B4-BE49-F238E27FC236}">
                <a16:creationId xmlns:a16="http://schemas.microsoft.com/office/drawing/2014/main" id="{6A40A424-FAF2-4B17-9231-6894BDF22914}"/>
              </a:ext>
            </a:extLst>
          </p:cNvPr>
          <p:cNvSpPr txBox="1">
            <a:spLocks noChangeArrowheads="1"/>
          </p:cNvSpPr>
          <p:nvPr/>
        </p:nvSpPr>
        <p:spPr bwMode="auto">
          <a:xfrm rot="-5400000">
            <a:off x="50726"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83490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6</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Drapes. History</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1829531"/>
            <a:ext cx="2735659" cy="214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altLang="en-US" sz="2000" dirty="0"/>
              <a:t>Drapes take their place in the contemporary fashion in the first half of the 20</a:t>
            </a:r>
            <a:r>
              <a:rPr lang="en-US" altLang="en-US" sz="2000" baseline="30000" dirty="0"/>
              <a:t>th</a:t>
            </a:r>
            <a:r>
              <a:rPr lang="en-US" altLang="en-US" sz="2000" dirty="0"/>
              <a:t> Century.</a:t>
            </a:r>
            <a:r>
              <a:rPr lang="bg-BG" altLang="en-US" sz="2000" dirty="0"/>
              <a:t> </a:t>
            </a:r>
            <a:r>
              <a:rPr lang="en-US" altLang="en-US" sz="2000" dirty="0"/>
              <a:t>Then Mariano </a:t>
            </a:r>
            <a:r>
              <a:rPr lang="en-US" altLang="en-US" sz="2000" dirty="0" err="1"/>
              <a:t>Fortuny</a:t>
            </a:r>
            <a:r>
              <a:rPr lang="en-US" altLang="en-US" sz="2000" dirty="0"/>
              <a:t> created his draped, inspired by ancient Greek costume, evening “Delphos” dresses.</a:t>
            </a:r>
            <a:endParaRPr lang="en-GB" altLang="en-US" sz="2000" dirty="0"/>
          </a:p>
          <a:p>
            <a:pPr algn="just">
              <a:lnSpc>
                <a:spcPct val="100000"/>
              </a:lnSpc>
              <a:spcBef>
                <a:spcPct val="0"/>
              </a:spcBef>
              <a:buFont typeface="Arial" panose="020B0604020202020204" pitchFamily="34" charset="0"/>
              <a:buNone/>
            </a:pPr>
            <a:endParaRPr lang="bg-BG" altLang="en-US" sz="2000" dirty="0"/>
          </a:p>
        </p:txBody>
      </p:sp>
      <p:pic>
        <p:nvPicPr>
          <p:cNvPr id="4" name="Picture 3" descr="A mannequin wearing a green dress&#10;&#10;Description automatically generated with medium confidence">
            <a:extLst>
              <a:ext uri="{FF2B5EF4-FFF2-40B4-BE49-F238E27FC236}">
                <a16:creationId xmlns:a16="http://schemas.microsoft.com/office/drawing/2014/main" id="{4EB33945-526F-4929-A919-CF1138A3656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4" r="20615"/>
          <a:stretch/>
        </p:blipFill>
        <p:spPr>
          <a:xfrm>
            <a:off x="5076056" y="183075"/>
            <a:ext cx="1728196" cy="4572000"/>
          </a:xfrm>
          <a:prstGeom prst="rect">
            <a:avLst/>
          </a:prstGeom>
        </p:spPr>
      </p:pic>
      <p:pic>
        <p:nvPicPr>
          <p:cNvPr id="6" name="Picture 5" descr="A mannequin wearing a green dress&#10;&#10;Description automatically generated with medium confidence">
            <a:extLst>
              <a:ext uri="{FF2B5EF4-FFF2-40B4-BE49-F238E27FC236}">
                <a16:creationId xmlns:a16="http://schemas.microsoft.com/office/drawing/2014/main" id="{1293D0BA-F549-47B1-BAE0-2F04386B3A7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470" r="22498"/>
          <a:stretch/>
        </p:blipFill>
        <p:spPr>
          <a:xfrm>
            <a:off x="3424042" y="208755"/>
            <a:ext cx="1800200" cy="4572000"/>
          </a:xfrm>
          <a:prstGeom prst="rect">
            <a:avLst/>
          </a:prstGeom>
        </p:spPr>
      </p:pic>
      <p:sp>
        <p:nvSpPr>
          <p:cNvPr id="10" name="Rechteck 7">
            <a:extLst>
              <a:ext uri="{FF2B5EF4-FFF2-40B4-BE49-F238E27FC236}">
                <a16:creationId xmlns:a16="http://schemas.microsoft.com/office/drawing/2014/main" id="{6AFF4ED8-0F95-41EC-B016-A91BF8574EEA}"/>
              </a:ext>
            </a:extLst>
          </p:cNvPr>
          <p:cNvSpPr>
            <a:spLocks noChangeArrowheads="1"/>
          </p:cNvSpPr>
          <p:nvPr/>
        </p:nvSpPr>
        <p:spPr bwMode="auto">
          <a:xfrm>
            <a:off x="6660232" y="2692946"/>
            <a:ext cx="194421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en-US" altLang="de-DE" sz="1200" dirty="0"/>
              <a:t>“Delphos” evening dress by Mariano </a:t>
            </a:r>
            <a:r>
              <a:rPr lang="en-US" altLang="de-DE" sz="1200" dirty="0" err="1"/>
              <a:t>Fortuny</a:t>
            </a:r>
            <a:r>
              <a:rPr lang="en-US" altLang="de-DE" sz="1200" dirty="0"/>
              <a:t>, 1910-1920</a:t>
            </a:r>
            <a:endParaRPr lang="de-DE" altLang="de-DE" sz="1200" dirty="0"/>
          </a:p>
          <a:p>
            <a:r>
              <a:rPr lang="en-US" altLang="de-DE" sz="1200" dirty="0" err="1"/>
              <a:t>Sourse</a:t>
            </a:r>
            <a:r>
              <a:rPr lang="en-US" altLang="de-DE" sz="1200" dirty="0"/>
              <a:t>:</a:t>
            </a:r>
          </a:p>
          <a:p>
            <a:pPr algn="just"/>
            <a:r>
              <a:rPr lang="en-US" altLang="de-DE" sz="1200" dirty="0"/>
              <a:t>Museum of Applied Arts &amp; Sciences, https://ma.as/169168</a:t>
            </a:r>
            <a:endParaRPr lang="de-DE" altLang="de-DE" sz="1200" dirty="0"/>
          </a:p>
        </p:txBody>
      </p:sp>
    </p:spTree>
    <p:extLst>
      <p:ext uri="{BB962C8B-B14F-4D97-AF65-F5344CB8AC3E}">
        <p14:creationId xmlns:p14="http://schemas.microsoft.com/office/powerpoint/2010/main" val="2116863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DB79BA-9080-4D05-BD09-ABD31C99B900}"/>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256AADB5-0204-4390-8BCE-9C9162EE1A9C}"/>
              </a:ext>
            </a:extLst>
          </p:cNvPr>
          <p:cNvSpPr>
            <a:spLocks noGrp="1"/>
          </p:cNvSpPr>
          <p:nvPr>
            <p:ph type="sldNum" sz="quarter" idx="12"/>
          </p:nvPr>
        </p:nvSpPr>
        <p:spPr/>
        <p:txBody>
          <a:bodyPr/>
          <a:lstStyle/>
          <a:p>
            <a:pPr>
              <a:defRPr/>
            </a:pPr>
            <a:fld id="{E8DCD467-9DF7-4E1B-BD53-717001C7F313}" type="slidenum">
              <a:rPr lang="de-DE" altLang="de-DE" smtClean="0"/>
              <a:pPr>
                <a:defRPr/>
              </a:pPr>
              <a:t>60</a:t>
            </a:fld>
            <a:endParaRPr lang="de-DE" altLang="de-DE"/>
          </a:p>
        </p:txBody>
      </p:sp>
      <p:sp>
        <p:nvSpPr>
          <p:cNvPr id="4" name="Titel 1">
            <a:extLst>
              <a:ext uri="{FF2B5EF4-FFF2-40B4-BE49-F238E27FC236}">
                <a16:creationId xmlns:a16="http://schemas.microsoft.com/office/drawing/2014/main" id="{3D436EEB-125F-43FB-8723-8F969B1BD572}"/>
              </a:ext>
            </a:extLst>
          </p:cNvPr>
          <p:cNvSpPr txBox="1">
            <a:spLocks noChangeArrowheads="1"/>
          </p:cNvSpPr>
          <p:nvPr/>
        </p:nvSpPr>
        <p:spPr bwMode="auto">
          <a:xfrm>
            <a:off x="899592" y="95250"/>
            <a:ext cx="7696311"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a:t>
            </a:r>
            <a:r>
              <a:rPr lang="de-DE" altLang="de-DE" sz="3300" dirty="0" err="1">
                <a:latin typeface="Calibri Light" panose="020F0302020204030204" pitchFamily="34" charset="0"/>
              </a:rPr>
              <a:t>Tiling</a:t>
            </a:r>
            <a:r>
              <a:rPr lang="de-DE" altLang="de-DE" sz="3300" dirty="0">
                <a:latin typeface="Calibri Light" panose="020F0302020204030204" pitchFamily="34" charset="0"/>
              </a:rPr>
              <a:t> </a:t>
            </a:r>
            <a:r>
              <a:rPr lang="de-DE" altLang="de-DE" sz="3300" dirty="0" err="1">
                <a:latin typeface="Calibri Light" panose="020F0302020204030204" pitchFamily="34" charset="0"/>
              </a:rPr>
              <a:t>with</a:t>
            </a:r>
            <a:r>
              <a:rPr lang="de-DE" altLang="de-DE" sz="3300" dirty="0">
                <a:latin typeface="Calibri Light" panose="020F0302020204030204" pitchFamily="34" charset="0"/>
              </a:rPr>
              <a:t> </a:t>
            </a:r>
            <a:r>
              <a:rPr lang="de-DE" altLang="de-DE" sz="3300" dirty="0" err="1">
                <a:latin typeface="Calibri Light" panose="020F0302020204030204" pitchFamily="34" charset="0"/>
              </a:rPr>
              <a:t>Squares</a:t>
            </a:r>
            <a:r>
              <a:rPr lang="de-DE" altLang="de-DE" sz="3300" dirty="0">
                <a:latin typeface="Calibri Light" panose="020F0302020204030204" pitchFamily="34" charset="0"/>
              </a:rPr>
              <a:t> in </a:t>
            </a:r>
            <a:r>
              <a:rPr lang="de-DE" altLang="de-DE" sz="3300" dirty="0" err="1">
                <a:latin typeface="Calibri Light" panose="020F0302020204030204" pitchFamily="34" charset="0"/>
              </a:rPr>
              <a:t>Perpendicular</a:t>
            </a:r>
            <a:r>
              <a:rPr lang="de-DE" altLang="de-DE" sz="3300" dirty="0">
                <a:latin typeface="Calibri Light" panose="020F0302020204030204" pitchFamily="34" charset="0"/>
              </a:rPr>
              <a:t> </a:t>
            </a:r>
            <a:r>
              <a:rPr lang="de-DE" altLang="de-DE" sz="3300" dirty="0" err="1">
                <a:latin typeface="Calibri Light" panose="020F0302020204030204" pitchFamily="34" charset="0"/>
              </a:rPr>
              <a:t>Direction</a:t>
            </a:r>
            <a:endParaRPr lang="de-DE" altLang="de-DE" sz="3300" dirty="0">
              <a:latin typeface="Calibri Light" panose="020F0302020204030204" pitchFamily="34" charset="0"/>
            </a:endParaRPr>
          </a:p>
        </p:txBody>
      </p:sp>
      <p:pic>
        <p:nvPicPr>
          <p:cNvPr id="5" name="Picture 1">
            <a:extLst>
              <a:ext uri="{FF2B5EF4-FFF2-40B4-BE49-F238E27FC236}">
                <a16:creationId xmlns:a16="http://schemas.microsoft.com/office/drawing/2014/main" id="{155E4E56-3D89-48F0-96CB-DA0B869BB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47614"/>
            <a:ext cx="18446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4C67645-38CF-49DC-BDB0-92198C7B940D}"/>
              </a:ext>
            </a:extLst>
          </p:cNvPr>
          <p:cNvSpPr txBox="1"/>
          <p:nvPr/>
        </p:nvSpPr>
        <p:spPr>
          <a:xfrm>
            <a:off x="3923928" y="1347614"/>
            <a:ext cx="4176464" cy="2862322"/>
          </a:xfrm>
          <a:prstGeom prst="rect">
            <a:avLst/>
          </a:prstGeom>
          <a:noFill/>
        </p:spPr>
        <p:txBody>
          <a:bodyPr wrap="square">
            <a:spAutoFit/>
          </a:bodyPr>
          <a:lstStyle/>
          <a:p>
            <a:pPr algn="just">
              <a:defRPr/>
            </a:pPr>
            <a:r>
              <a:rPr lang="en-US" sz="2000" b="1" dirty="0">
                <a:latin typeface="+mn-lt"/>
              </a:rPr>
              <a:t>Fibonacci series tiling with squares arranged in two perpendicular linear directions </a:t>
            </a:r>
            <a:r>
              <a:rPr lang="en-US" sz="2000" dirty="0">
                <a:latin typeface="+mn-lt"/>
              </a:rPr>
              <a:t>(put side by side, or parquet tiling) is not too popular as Fibonacci tiling with squares in a spiral form, but it gives opportunities of use in fashion design too.</a:t>
            </a:r>
            <a:r>
              <a:rPr lang="en-US" sz="2000" b="1" dirty="0">
                <a:latin typeface="+mn-lt"/>
              </a:rPr>
              <a:t> </a:t>
            </a:r>
            <a:r>
              <a:rPr lang="en-US" sz="2000" dirty="0">
                <a:latin typeface="+mn-lt"/>
              </a:rPr>
              <a:t>The tiling’s application in women’s dresses designs is presented in the next slide.</a:t>
            </a:r>
            <a:endParaRPr lang="bg-BG" sz="2000" dirty="0">
              <a:latin typeface="+mn-lt"/>
            </a:endParaRPr>
          </a:p>
        </p:txBody>
      </p:sp>
      <p:sp>
        <p:nvSpPr>
          <p:cNvPr id="7" name="Textfeld 6">
            <a:extLst>
              <a:ext uri="{FF2B5EF4-FFF2-40B4-BE49-F238E27FC236}">
                <a16:creationId xmlns:a16="http://schemas.microsoft.com/office/drawing/2014/main" id="{D5F4B25E-E435-4A20-ACA9-8EA8C49CCA20}"/>
              </a:ext>
            </a:extLst>
          </p:cNvPr>
          <p:cNvSpPr txBox="1">
            <a:spLocks noChangeArrowheads="1"/>
          </p:cNvSpPr>
          <p:nvPr/>
        </p:nvSpPr>
        <p:spPr bwMode="auto">
          <a:xfrm rot="-5400000">
            <a:off x="430616" y="2640663"/>
            <a:ext cx="143687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Tree>
    <p:extLst>
      <p:ext uri="{BB962C8B-B14F-4D97-AF65-F5344CB8AC3E}">
        <p14:creationId xmlns:p14="http://schemas.microsoft.com/office/powerpoint/2010/main" val="481493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102375-19DC-4EAA-B8FF-3FFE408B83A2}"/>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0EDEE89F-FDF8-4FE2-A649-F27F33C61BBE}"/>
              </a:ext>
            </a:extLst>
          </p:cNvPr>
          <p:cNvSpPr>
            <a:spLocks noGrp="1"/>
          </p:cNvSpPr>
          <p:nvPr>
            <p:ph type="sldNum" sz="quarter" idx="12"/>
          </p:nvPr>
        </p:nvSpPr>
        <p:spPr/>
        <p:txBody>
          <a:bodyPr/>
          <a:lstStyle/>
          <a:p>
            <a:pPr>
              <a:defRPr/>
            </a:pPr>
            <a:fld id="{E8DCD467-9DF7-4E1B-BD53-717001C7F313}" type="slidenum">
              <a:rPr lang="de-DE" altLang="de-DE" smtClean="0"/>
              <a:pPr>
                <a:defRPr/>
              </a:pPr>
              <a:t>61</a:t>
            </a:fld>
            <a:endParaRPr lang="de-DE" altLang="de-DE"/>
          </a:p>
        </p:txBody>
      </p:sp>
      <p:pic>
        <p:nvPicPr>
          <p:cNvPr id="4" name="Picture 3">
            <a:extLst>
              <a:ext uri="{FF2B5EF4-FFF2-40B4-BE49-F238E27FC236}">
                <a16:creationId xmlns:a16="http://schemas.microsoft.com/office/drawing/2014/main" id="{5CFF9FA4-0681-4037-9823-D855A7E3005E}"/>
              </a:ext>
            </a:extLst>
          </p:cNvPr>
          <p:cNvPicPr>
            <a:picLocks noChangeAspect="1"/>
          </p:cNvPicPr>
          <p:nvPr/>
        </p:nvPicPr>
        <p:blipFill rotWithShape="1">
          <a:blip r:embed="rId2" cstate="print"/>
          <a:srcRect l="17466" r="17808"/>
          <a:stretch/>
        </p:blipFill>
        <p:spPr bwMode="auto">
          <a:xfrm>
            <a:off x="1466766" y="231990"/>
            <a:ext cx="1455929" cy="4500000"/>
          </a:xfrm>
          <a:prstGeom prst="rect">
            <a:avLst/>
          </a:prstGeom>
          <a:ln>
            <a:noFill/>
          </a:ln>
        </p:spPr>
      </p:pic>
      <p:pic>
        <p:nvPicPr>
          <p:cNvPr id="5" name="Picture 4">
            <a:extLst>
              <a:ext uri="{FF2B5EF4-FFF2-40B4-BE49-F238E27FC236}">
                <a16:creationId xmlns:a16="http://schemas.microsoft.com/office/drawing/2014/main" id="{E48EECBE-5EFF-4D3A-AB98-9609FC9D33DF}"/>
              </a:ext>
            </a:extLst>
          </p:cNvPr>
          <p:cNvPicPr>
            <a:picLocks noChangeAspect="1"/>
          </p:cNvPicPr>
          <p:nvPr/>
        </p:nvPicPr>
        <p:blipFill rotWithShape="1">
          <a:blip r:embed="rId3" cstate="print"/>
          <a:srcRect l="18494" r="18150"/>
          <a:stretch/>
        </p:blipFill>
        <p:spPr bwMode="auto">
          <a:xfrm>
            <a:off x="3122132" y="231990"/>
            <a:ext cx="1425277" cy="4500000"/>
          </a:xfrm>
          <a:prstGeom prst="rect">
            <a:avLst/>
          </a:prstGeom>
          <a:ln>
            <a:noFill/>
          </a:ln>
        </p:spPr>
      </p:pic>
      <p:pic>
        <p:nvPicPr>
          <p:cNvPr id="6" name="Picture 5">
            <a:extLst>
              <a:ext uri="{FF2B5EF4-FFF2-40B4-BE49-F238E27FC236}">
                <a16:creationId xmlns:a16="http://schemas.microsoft.com/office/drawing/2014/main" id="{1E56C20E-0DDA-458D-A75E-589DE71D4716}"/>
              </a:ext>
            </a:extLst>
          </p:cNvPr>
          <p:cNvPicPr>
            <a:picLocks noChangeAspect="1"/>
          </p:cNvPicPr>
          <p:nvPr/>
        </p:nvPicPr>
        <p:blipFill rotWithShape="1">
          <a:blip r:embed="rId4" cstate="print"/>
          <a:srcRect l="18835" r="20548"/>
          <a:stretch/>
        </p:blipFill>
        <p:spPr bwMode="auto">
          <a:xfrm>
            <a:off x="4778081" y="231990"/>
            <a:ext cx="1362059" cy="4500000"/>
          </a:xfrm>
          <a:prstGeom prst="rect">
            <a:avLst/>
          </a:prstGeom>
          <a:ln>
            <a:noFill/>
          </a:ln>
        </p:spPr>
      </p:pic>
      <p:pic>
        <p:nvPicPr>
          <p:cNvPr id="7" name="Picture 6">
            <a:extLst>
              <a:ext uri="{FF2B5EF4-FFF2-40B4-BE49-F238E27FC236}">
                <a16:creationId xmlns:a16="http://schemas.microsoft.com/office/drawing/2014/main" id="{934D291A-13AE-4729-97A3-274EE74B1A9B}"/>
              </a:ext>
            </a:extLst>
          </p:cNvPr>
          <p:cNvPicPr>
            <a:picLocks noChangeAspect="1"/>
          </p:cNvPicPr>
          <p:nvPr/>
        </p:nvPicPr>
        <p:blipFill rotWithShape="1">
          <a:blip r:embed="rId5" cstate="print"/>
          <a:srcRect l="18493" r="18494"/>
          <a:stretch/>
        </p:blipFill>
        <p:spPr bwMode="auto">
          <a:xfrm>
            <a:off x="6352525" y="231990"/>
            <a:ext cx="1417350" cy="4500000"/>
          </a:xfrm>
          <a:prstGeom prst="rect">
            <a:avLst/>
          </a:prstGeom>
          <a:ln>
            <a:noFill/>
          </a:ln>
        </p:spPr>
      </p:pic>
      <p:sp>
        <p:nvSpPr>
          <p:cNvPr id="10" name="Textfeld 6">
            <a:extLst>
              <a:ext uri="{FF2B5EF4-FFF2-40B4-BE49-F238E27FC236}">
                <a16:creationId xmlns:a16="http://schemas.microsoft.com/office/drawing/2014/main" id="{0343B111-D5C0-443A-9E7D-36D8509E2DC2}"/>
              </a:ext>
            </a:extLst>
          </p:cNvPr>
          <p:cNvSpPr txBox="1">
            <a:spLocks noChangeArrowheads="1"/>
          </p:cNvSpPr>
          <p:nvPr/>
        </p:nvSpPr>
        <p:spPr bwMode="auto">
          <a:xfrm rot="-5400000">
            <a:off x="638597"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636622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524E1A-FEDF-48A3-A8FF-B62F0C2C9979}"/>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5EF3F8E-D40B-4EC3-ABF6-A7B963803080}"/>
              </a:ext>
            </a:extLst>
          </p:cNvPr>
          <p:cNvSpPr>
            <a:spLocks noGrp="1"/>
          </p:cNvSpPr>
          <p:nvPr>
            <p:ph type="sldNum" sz="quarter" idx="12"/>
          </p:nvPr>
        </p:nvSpPr>
        <p:spPr/>
        <p:txBody>
          <a:bodyPr/>
          <a:lstStyle/>
          <a:p>
            <a:pPr>
              <a:defRPr/>
            </a:pPr>
            <a:fld id="{E8DCD467-9DF7-4E1B-BD53-717001C7F313}" type="slidenum">
              <a:rPr lang="de-DE" altLang="de-DE" smtClean="0"/>
              <a:pPr>
                <a:defRPr/>
              </a:pPr>
              <a:t>62</a:t>
            </a:fld>
            <a:endParaRPr lang="de-DE" altLang="de-DE"/>
          </a:p>
        </p:txBody>
      </p:sp>
      <p:sp>
        <p:nvSpPr>
          <p:cNvPr id="4" name="Titel 1">
            <a:extLst>
              <a:ext uri="{FF2B5EF4-FFF2-40B4-BE49-F238E27FC236}">
                <a16:creationId xmlns:a16="http://schemas.microsoft.com/office/drawing/2014/main" id="{2253929D-9F59-4862-A505-BBE922AFF5E9}"/>
              </a:ext>
            </a:extLst>
          </p:cNvPr>
          <p:cNvSpPr txBox="1">
            <a:spLocks noChangeArrowheads="1"/>
          </p:cNvSpPr>
          <p:nvPr/>
        </p:nvSpPr>
        <p:spPr bwMode="auto">
          <a:xfrm>
            <a:off x="755576" y="-59935"/>
            <a:ext cx="775977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Fibonacci Series </a:t>
            </a:r>
            <a:r>
              <a:rPr lang="de-DE" altLang="de-DE" sz="3300" dirty="0" err="1">
                <a:latin typeface="Calibri Light" panose="020F0302020204030204" pitchFamily="34" charset="0"/>
              </a:rPr>
              <a:t>Tiling</a:t>
            </a:r>
            <a:r>
              <a:rPr lang="de-DE" altLang="de-DE" sz="3300" dirty="0">
                <a:latin typeface="Calibri Light" panose="020F0302020204030204" pitchFamily="34" charset="0"/>
              </a:rPr>
              <a:t> </a:t>
            </a:r>
            <a:r>
              <a:rPr lang="de-DE" altLang="de-DE" sz="3300" dirty="0" err="1">
                <a:latin typeface="Calibri Light" panose="020F0302020204030204" pitchFamily="34" charset="0"/>
              </a:rPr>
              <a:t>with</a:t>
            </a:r>
            <a:r>
              <a:rPr lang="de-DE" altLang="de-DE" sz="3300" dirty="0">
                <a:latin typeface="Calibri Light" panose="020F0302020204030204" pitchFamily="34" charset="0"/>
              </a:rPr>
              <a:t> </a:t>
            </a:r>
            <a:r>
              <a:rPr lang="de-DE" altLang="de-DE" sz="3300" dirty="0" err="1">
                <a:latin typeface="Calibri Light" panose="020F0302020204030204" pitchFamily="34" charset="0"/>
              </a:rPr>
              <a:t>Triangles</a:t>
            </a:r>
            <a:endParaRPr lang="de-DE" altLang="de-DE" sz="3300" dirty="0">
              <a:latin typeface="Calibri Light" panose="020F0302020204030204" pitchFamily="34" charset="0"/>
            </a:endParaRPr>
          </a:p>
        </p:txBody>
      </p:sp>
      <p:pic>
        <p:nvPicPr>
          <p:cNvPr id="6" name="Picture 5" descr="Shape, polygon&#10;&#10;Description automatically generated">
            <a:extLst>
              <a:ext uri="{FF2B5EF4-FFF2-40B4-BE49-F238E27FC236}">
                <a16:creationId xmlns:a16="http://schemas.microsoft.com/office/drawing/2014/main" id="{075B0866-8C95-4349-8BD3-1F809DC103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9632" y="764581"/>
            <a:ext cx="2400464" cy="4140000"/>
          </a:xfrm>
          <a:prstGeom prst="rect">
            <a:avLst/>
          </a:prstGeom>
        </p:spPr>
      </p:pic>
      <p:sp>
        <p:nvSpPr>
          <p:cNvPr id="7" name="Rectangle 6">
            <a:extLst>
              <a:ext uri="{FF2B5EF4-FFF2-40B4-BE49-F238E27FC236}">
                <a16:creationId xmlns:a16="http://schemas.microsoft.com/office/drawing/2014/main" id="{D7AB0981-DC25-4BFB-A03B-542E8409107E}"/>
              </a:ext>
            </a:extLst>
          </p:cNvPr>
          <p:cNvSpPr/>
          <p:nvPr/>
        </p:nvSpPr>
        <p:spPr>
          <a:xfrm>
            <a:off x="3941018" y="1294477"/>
            <a:ext cx="4447406" cy="2554545"/>
          </a:xfrm>
          <a:prstGeom prst="rect">
            <a:avLst/>
          </a:prstGeom>
        </p:spPr>
        <p:txBody>
          <a:bodyPr wrap="square">
            <a:spAutoFit/>
          </a:bodyPr>
          <a:lstStyle/>
          <a:p>
            <a:pPr algn="just">
              <a:defRPr/>
            </a:pPr>
            <a:r>
              <a:rPr lang="en-US" sz="2000" dirty="0">
                <a:latin typeface="+mn-lt"/>
              </a:rPr>
              <a:t>The figure presents the only one possible Fibonacci sequence tiling with equilateral triangles, known as Fibonacci rose.</a:t>
            </a:r>
          </a:p>
          <a:p>
            <a:pPr algn="just">
              <a:defRPr/>
            </a:pPr>
            <a:r>
              <a:rPr lang="en-US" sz="2000" dirty="0">
                <a:latin typeface="+mn-lt"/>
              </a:rPr>
              <a:t>In Fibonacci rose, the equilateral triangles with sides in proportional relationship of Fibonacci sequence, form two spirals. </a:t>
            </a:r>
            <a:endParaRPr lang="en-US" sz="2000" b="1" dirty="0">
              <a:latin typeface="+mn-lt"/>
            </a:endParaRPr>
          </a:p>
        </p:txBody>
      </p:sp>
      <p:sp>
        <p:nvSpPr>
          <p:cNvPr id="8" name="Textfeld 6">
            <a:extLst>
              <a:ext uri="{FF2B5EF4-FFF2-40B4-BE49-F238E27FC236}">
                <a16:creationId xmlns:a16="http://schemas.microsoft.com/office/drawing/2014/main" id="{4A8AECEB-65B4-4F0C-8FF8-0C8910F80168}"/>
              </a:ext>
            </a:extLst>
          </p:cNvPr>
          <p:cNvSpPr txBox="1">
            <a:spLocks noChangeArrowheads="1"/>
          </p:cNvSpPr>
          <p:nvPr/>
        </p:nvSpPr>
        <p:spPr bwMode="auto">
          <a:xfrm rot="-5400000">
            <a:off x="175252" y="4054381"/>
            <a:ext cx="1436874"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CC0 Kazlacheva</a:t>
            </a:r>
          </a:p>
        </p:txBody>
      </p:sp>
    </p:spTree>
    <p:extLst>
      <p:ext uri="{BB962C8B-B14F-4D97-AF65-F5344CB8AC3E}">
        <p14:creationId xmlns:p14="http://schemas.microsoft.com/office/powerpoint/2010/main" val="3572062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EB7DAE-5E06-4E48-A2B0-B645AB980CCA}"/>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A95E973B-1B89-4267-8455-D368A57784D8}"/>
              </a:ext>
            </a:extLst>
          </p:cNvPr>
          <p:cNvSpPr>
            <a:spLocks noGrp="1"/>
          </p:cNvSpPr>
          <p:nvPr>
            <p:ph type="sldNum" sz="quarter" idx="12"/>
          </p:nvPr>
        </p:nvSpPr>
        <p:spPr/>
        <p:txBody>
          <a:bodyPr/>
          <a:lstStyle/>
          <a:p>
            <a:pPr>
              <a:defRPr/>
            </a:pPr>
            <a:fld id="{E8DCD467-9DF7-4E1B-BD53-717001C7F313}" type="slidenum">
              <a:rPr lang="de-DE" altLang="de-DE" smtClean="0"/>
              <a:pPr>
                <a:defRPr/>
              </a:pPr>
              <a:t>63</a:t>
            </a:fld>
            <a:endParaRPr lang="de-DE" altLang="de-DE"/>
          </a:p>
        </p:txBody>
      </p:sp>
      <p:pic>
        <p:nvPicPr>
          <p:cNvPr id="4" name="Picture 3">
            <a:extLst>
              <a:ext uri="{FF2B5EF4-FFF2-40B4-BE49-F238E27FC236}">
                <a16:creationId xmlns:a16="http://schemas.microsoft.com/office/drawing/2014/main" id="{27D62E44-38D2-417A-AF51-51605350D9E8}"/>
              </a:ext>
            </a:extLst>
          </p:cNvPr>
          <p:cNvPicPr>
            <a:picLocks noChangeAspect="1"/>
          </p:cNvPicPr>
          <p:nvPr/>
        </p:nvPicPr>
        <p:blipFill rotWithShape="1">
          <a:blip r:embed="rId2" cstate="print"/>
          <a:srcRect l="20229" r="18181"/>
          <a:stretch/>
        </p:blipFill>
        <p:spPr>
          <a:xfrm>
            <a:off x="3038836" y="195486"/>
            <a:ext cx="1337703" cy="4500000"/>
          </a:xfrm>
          <a:prstGeom prst="rect">
            <a:avLst/>
          </a:prstGeom>
          <a:ln>
            <a:noFill/>
          </a:ln>
        </p:spPr>
      </p:pic>
      <p:pic>
        <p:nvPicPr>
          <p:cNvPr id="5" name="Picture 4">
            <a:extLst>
              <a:ext uri="{FF2B5EF4-FFF2-40B4-BE49-F238E27FC236}">
                <a16:creationId xmlns:a16="http://schemas.microsoft.com/office/drawing/2014/main" id="{CFC2A95C-03FC-4DC5-A843-B5BDB89F6A77}"/>
              </a:ext>
            </a:extLst>
          </p:cNvPr>
          <p:cNvPicPr>
            <a:picLocks noChangeAspect="1"/>
          </p:cNvPicPr>
          <p:nvPr/>
        </p:nvPicPr>
        <p:blipFill rotWithShape="1">
          <a:blip r:embed="rId3" cstate="print"/>
          <a:srcRect l="19609" r="18801"/>
          <a:stretch/>
        </p:blipFill>
        <p:spPr>
          <a:xfrm>
            <a:off x="1331640" y="195486"/>
            <a:ext cx="1337703" cy="4500000"/>
          </a:xfrm>
          <a:prstGeom prst="rect">
            <a:avLst/>
          </a:prstGeom>
          <a:ln>
            <a:noFill/>
          </a:ln>
        </p:spPr>
      </p:pic>
      <p:pic>
        <p:nvPicPr>
          <p:cNvPr id="6" name="Picture 5">
            <a:extLst>
              <a:ext uri="{FF2B5EF4-FFF2-40B4-BE49-F238E27FC236}">
                <a16:creationId xmlns:a16="http://schemas.microsoft.com/office/drawing/2014/main" id="{2CC2ECCD-1FA8-4B21-B538-1676FE5FE4FB}"/>
              </a:ext>
            </a:extLst>
          </p:cNvPr>
          <p:cNvPicPr>
            <a:picLocks noChangeAspect="1"/>
          </p:cNvPicPr>
          <p:nvPr/>
        </p:nvPicPr>
        <p:blipFill rotWithShape="1">
          <a:blip r:embed="rId4" cstate="print"/>
          <a:srcRect l="20850" r="17560"/>
          <a:stretch/>
        </p:blipFill>
        <p:spPr>
          <a:xfrm>
            <a:off x="4746032" y="200347"/>
            <a:ext cx="1337703" cy="4500000"/>
          </a:xfrm>
          <a:prstGeom prst="rect">
            <a:avLst/>
          </a:prstGeom>
          <a:ln>
            <a:noFill/>
          </a:ln>
        </p:spPr>
      </p:pic>
      <p:sp>
        <p:nvSpPr>
          <p:cNvPr id="7" name="TextBox 6">
            <a:extLst>
              <a:ext uri="{FF2B5EF4-FFF2-40B4-BE49-F238E27FC236}">
                <a16:creationId xmlns:a16="http://schemas.microsoft.com/office/drawing/2014/main" id="{3705E4DF-B342-47C2-9F5C-75D07054BBF7}"/>
              </a:ext>
            </a:extLst>
          </p:cNvPr>
          <p:cNvSpPr txBox="1"/>
          <p:nvPr/>
        </p:nvSpPr>
        <p:spPr>
          <a:xfrm>
            <a:off x="6145745" y="1756142"/>
            <a:ext cx="2473950" cy="1323439"/>
          </a:xfrm>
          <a:prstGeom prst="rect">
            <a:avLst/>
          </a:prstGeom>
          <a:noFill/>
        </p:spPr>
        <p:txBody>
          <a:bodyPr wrap="square">
            <a:spAutoFit/>
          </a:bodyPr>
          <a:lstStyle/>
          <a:p>
            <a:pPr algn="just">
              <a:defRPr/>
            </a:pPr>
            <a:r>
              <a:rPr lang="en-GB" sz="2000" dirty="0">
                <a:solidFill>
                  <a:srgbClr val="000000"/>
                </a:solidFill>
                <a:latin typeface="+mn-lt"/>
                <a:ea typeface="Times New Roman" panose="02020603050405020304" pitchFamily="18" charset="0"/>
                <a:cs typeface="Times New Roman" panose="02020603050405020304" pitchFamily="18" charset="0"/>
              </a:rPr>
              <a:t>In presented designs of women’s dresses, </a:t>
            </a:r>
            <a:r>
              <a:rPr lang="en-GB" sz="2000" b="1" dirty="0">
                <a:solidFill>
                  <a:srgbClr val="000000"/>
                </a:solidFill>
                <a:latin typeface="+mn-lt"/>
                <a:ea typeface="Times New Roman" panose="02020603050405020304" pitchFamily="18" charset="0"/>
                <a:cs typeface="Times New Roman" panose="02020603050405020304" pitchFamily="18" charset="0"/>
              </a:rPr>
              <a:t>Fibonacci rose </a:t>
            </a:r>
            <a:r>
              <a:rPr lang="en-GB" sz="2000" dirty="0">
                <a:solidFill>
                  <a:srgbClr val="000000"/>
                </a:solidFill>
                <a:latin typeface="+mn-lt"/>
                <a:ea typeface="Times New Roman" panose="02020603050405020304" pitchFamily="18" charset="0"/>
                <a:cs typeface="Times New Roman" panose="02020603050405020304" pitchFamily="18" charset="0"/>
              </a:rPr>
              <a:t>is used directly in whole. </a:t>
            </a:r>
            <a:endParaRPr lang="en-US" sz="2000" dirty="0">
              <a:solidFill>
                <a:srgbClr val="000000"/>
              </a:solidFill>
              <a:latin typeface="+mn-lt"/>
              <a:ea typeface="Times New Roman" panose="02020603050405020304" pitchFamily="18" charset="0"/>
              <a:cs typeface="Times New Roman" panose="02020603050405020304" pitchFamily="18" charset="0"/>
            </a:endParaRPr>
          </a:p>
        </p:txBody>
      </p:sp>
      <p:sp>
        <p:nvSpPr>
          <p:cNvPr id="8" name="Textfeld 6">
            <a:extLst>
              <a:ext uri="{FF2B5EF4-FFF2-40B4-BE49-F238E27FC236}">
                <a16:creationId xmlns:a16="http://schemas.microsoft.com/office/drawing/2014/main" id="{62FCC4B8-EB5B-498F-913F-A57A59844576}"/>
              </a:ext>
            </a:extLst>
          </p:cNvPr>
          <p:cNvSpPr txBox="1">
            <a:spLocks noChangeArrowheads="1"/>
          </p:cNvSpPr>
          <p:nvPr/>
        </p:nvSpPr>
        <p:spPr bwMode="auto">
          <a:xfrm rot="-5400000">
            <a:off x="206549"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Tree>
    <p:extLst>
      <p:ext uri="{BB962C8B-B14F-4D97-AF65-F5344CB8AC3E}">
        <p14:creationId xmlns:p14="http://schemas.microsoft.com/office/powerpoint/2010/main" val="3185462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A85BF4-18ED-4E14-9DCB-75D0B46DD24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E237AE73-0F71-4766-94DF-2955F672267D}"/>
              </a:ext>
            </a:extLst>
          </p:cNvPr>
          <p:cNvSpPr>
            <a:spLocks noGrp="1"/>
          </p:cNvSpPr>
          <p:nvPr>
            <p:ph type="sldNum" sz="quarter" idx="12"/>
          </p:nvPr>
        </p:nvSpPr>
        <p:spPr/>
        <p:txBody>
          <a:bodyPr/>
          <a:lstStyle/>
          <a:p>
            <a:pPr>
              <a:defRPr/>
            </a:pPr>
            <a:fld id="{E8DCD467-9DF7-4E1B-BD53-717001C7F313}" type="slidenum">
              <a:rPr lang="de-DE" altLang="de-DE" smtClean="0"/>
              <a:pPr>
                <a:defRPr/>
              </a:pPr>
              <a:t>64</a:t>
            </a:fld>
            <a:endParaRPr lang="de-DE" altLang="de-DE"/>
          </a:p>
        </p:txBody>
      </p:sp>
      <p:pic>
        <p:nvPicPr>
          <p:cNvPr id="4" name="Picture 3">
            <a:extLst>
              <a:ext uri="{FF2B5EF4-FFF2-40B4-BE49-F238E27FC236}">
                <a16:creationId xmlns:a16="http://schemas.microsoft.com/office/drawing/2014/main" id="{A9A05522-2749-4D9E-AAB0-BAF13144028F}"/>
              </a:ext>
            </a:extLst>
          </p:cNvPr>
          <p:cNvPicPr>
            <a:picLocks noChangeAspect="1"/>
          </p:cNvPicPr>
          <p:nvPr/>
        </p:nvPicPr>
        <p:blipFill rotWithShape="1">
          <a:blip r:embed="rId3" cstate="print"/>
          <a:srcRect l="19915" r="18494"/>
          <a:stretch/>
        </p:blipFill>
        <p:spPr>
          <a:xfrm>
            <a:off x="1331640" y="173394"/>
            <a:ext cx="1337704" cy="4500000"/>
          </a:xfrm>
          <a:prstGeom prst="rect">
            <a:avLst/>
          </a:prstGeom>
          <a:ln>
            <a:noFill/>
          </a:ln>
        </p:spPr>
      </p:pic>
      <p:pic>
        <p:nvPicPr>
          <p:cNvPr id="5" name="Picture 4">
            <a:extLst>
              <a:ext uri="{FF2B5EF4-FFF2-40B4-BE49-F238E27FC236}">
                <a16:creationId xmlns:a16="http://schemas.microsoft.com/office/drawing/2014/main" id="{4D41C7F3-537D-48FC-972B-43F63E22C5DE}"/>
              </a:ext>
            </a:extLst>
          </p:cNvPr>
          <p:cNvPicPr>
            <a:picLocks noChangeAspect="1"/>
          </p:cNvPicPr>
          <p:nvPr/>
        </p:nvPicPr>
        <p:blipFill rotWithShape="1">
          <a:blip r:embed="rId4" cstate="print"/>
          <a:srcRect l="20936" r="17474"/>
          <a:stretch/>
        </p:blipFill>
        <p:spPr>
          <a:xfrm>
            <a:off x="2919304" y="177323"/>
            <a:ext cx="1337704" cy="4500000"/>
          </a:xfrm>
          <a:prstGeom prst="rect">
            <a:avLst/>
          </a:prstGeom>
          <a:ln>
            <a:noFill/>
          </a:ln>
        </p:spPr>
      </p:pic>
      <p:pic>
        <p:nvPicPr>
          <p:cNvPr id="6" name="Picture 5">
            <a:extLst>
              <a:ext uri="{FF2B5EF4-FFF2-40B4-BE49-F238E27FC236}">
                <a16:creationId xmlns:a16="http://schemas.microsoft.com/office/drawing/2014/main" id="{4E27EA09-3B0E-4CEE-8D98-8E20AA1B6839}"/>
              </a:ext>
            </a:extLst>
          </p:cNvPr>
          <p:cNvPicPr>
            <a:picLocks noChangeAspect="1"/>
          </p:cNvPicPr>
          <p:nvPr/>
        </p:nvPicPr>
        <p:blipFill rotWithShape="1">
          <a:blip r:embed="rId5" cstate="print"/>
          <a:srcRect l="20049" r="18361"/>
          <a:stretch/>
        </p:blipFill>
        <p:spPr>
          <a:xfrm>
            <a:off x="4532524" y="167861"/>
            <a:ext cx="1337704" cy="4500000"/>
          </a:xfrm>
          <a:prstGeom prst="rect">
            <a:avLst/>
          </a:prstGeom>
          <a:ln>
            <a:noFill/>
          </a:ln>
        </p:spPr>
      </p:pic>
      <p:sp>
        <p:nvSpPr>
          <p:cNvPr id="7" name="Textfeld 6">
            <a:extLst>
              <a:ext uri="{FF2B5EF4-FFF2-40B4-BE49-F238E27FC236}">
                <a16:creationId xmlns:a16="http://schemas.microsoft.com/office/drawing/2014/main" id="{201E8ECC-4150-41F6-8E72-F2D154F83DD5}"/>
              </a:ext>
            </a:extLst>
          </p:cNvPr>
          <p:cNvSpPr txBox="1">
            <a:spLocks noChangeArrowheads="1"/>
          </p:cNvSpPr>
          <p:nvPr/>
        </p:nvSpPr>
        <p:spPr bwMode="auto">
          <a:xfrm rot="-5400000">
            <a:off x="206549"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sp>
        <p:nvSpPr>
          <p:cNvPr id="8" name="TextBox 7">
            <a:extLst>
              <a:ext uri="{FF2B5EF4-FFF2-40B4-BE49-F238E27FC236}">
                <a16:creationId xmlns:a16="http://schemas.microsoft.com/office/drawing/2014/main" id="{EABFB6F0-3327-43D0-AB1D-9B9B91BD2838}"/>
              </a:ext>
            </a:extLst>
          </p:cNvPr>
          <p:cNvSpPr txBox="1"/>
          <p:nvPr/>
        </p:nvSpPr>
        <p:spPr>
          <a:xfrm>
            <a:off x="6161613" y="1294477"/>
            <a:ext cx="2473950" cy="2554545"/>
          </a:xfrm>
          <a:prstGeom prst="rect">
            <a:avLst/>
          </a:prstGeom>
          <a:noFill/>
        </p:spPr>
        <p:txBody>
          <a:bodyPr wrap="square">
            <a:spAutoFit/>
          </a:bodyPr>
          <a:lstStyle/>
          <a:p>
            <a:pPr algn="just">
              <a:defRPr/>
            </a:pPr>
            <a:r>
              <a:rPr lang="en-GB" sz="2000" b="1" dirty="0">
                <a:solidFill>
                  <a:srgbClr val="000000"/>
                </a:solidFill>
                <a:latin typeface="+mn-lt"/>
                <a:ea typeface="Times New Roman" panose="02020603050405020304" pitchFamily="18" charset="0"/>
                <a:cs typeface="Times New Roman" panose="02020603050405020304" pitchFamily="18" charset="0"/>
              </a:rPr>
              <a:t>Fibonacci rose </a:t>
            </a:r>
            <a:r>
              <a:rPr lang="en-GB" sz="2000" dirty="0">
                <a:solidFill>
                  <a:srgbClr val="000000"/>
                </a:solidFill>
                <a:latin typeface="+mn-lt"/>
                <a:ea typeface="Times New Roman" panose="02020603050405020304" pitchFamily="18" charset="0"/>
                <a:cs typeface="Times New Roman" panose="02020603050405020304" pitchFamily="18" charset="0"/>
              </a:rPr>
              <a:t>is used as a base of creation of a </a:t>
            </a:r>
            <a:r>
              <a:rPr lang="en-GB" sz="2000" b="1" dirty="0">
                <a:solidFill>
                  <a:srgbClr val="000000"/>
                </a:solidFill>
                <a:latin typeface="+mn-lt"/>
                <a:ea typeface="Times New Roman" panose="02020603050405020304" pitchFamily="18" charset="0"/>
                <a:cs typeface="Times New Roman" panose="02020603050405020304" pitchFamily="18" charset="0"/>
              </a:rPr>
              <a:t>double spiral</a:t>
            </a:r>
            <a:r>
              <a:rPr lang="en-GB" sz="2000" dirty="0">
                <a:solidFill>
                  <a:srgbClr val="000000"/>
                </a:solidFill>
                <a:latin typeface="+mn-lt"/>
                <a:ea typeface="Times New Roman" panose="02020603050405020304" pitchFamily="18" charset="0"/>
                <a:cs typeface="Times New Roman" panose="02020603050405020304" pitchFamily="18" charset="0"/>
              </a:rPr>
              <a:t>. The double spiral can be applied in fashion design with or without Fibonacci rose tiling.</a:t>
            </a:r>
            <a:endParaRPr lang="en-US" sz="2000" dirty="0">
              <a:solidFill>
                <a:srgbClr val="000000"/>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6671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7F20BD-CAE1-4B10-B0BD-9EB2F88B8815}"/>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E3D088F9-B3A1-43DF-8A00-F5BA35ED2052}"/>
              </a:ext>
            </a:extLst>
          </p:cNvPr>
          <p:cNvSpPr>
            <a:spLocks noGrp="1"/>
          </p:cNvSpPr>
          <p:nvPr>
            <p:ph type="sldNum" sz="quarter" idx="12"/>
          </p:nvPr>
        </p:nvSpPr>
        <p:spPr/>
        <p:txBody>
          <a:bodyPr/>
          <a:lstStyle/>
          <a:p>
            <a:pPr>
              <a:defRPr/>
            </a:pPr>
            <a:fld id="{E8DCD467-9DF7-4E1B-BD53-717001C7F313}" type="slidenum">
              <a:rPr lang="de-DE" altLang="de-DE" smtClean="0"/>
              <a:pPr>
                <a:defRPr/>
              </a:pPr>
              <a:t>65</a:t>
            </a:fld>
            <a:endParaRPr lang="de-DE" altLang="de-DE" dirty="0"/>
          </a:p>
        </p:txBody>
      </p:sp>
      <p:sp>
        <p:nvSpPr>
          <p:cNvPr id="4" name="Textfeld 6">
            <a:extLst>
              <a:ext uri="{FF2B5EF4-FFF2-40B4-BE49-F238E27FC236}">
                <a16:creationId xmlns:a16="http://schemas.microsoft.com/office/drawing/2014/main" id="{DB4BBEAA-532C-44E3-8797-A6BE16A188EF}"/>
              </a:ext>
            </a:extLst>
          </p:cNvPr>
          <p:cNvSpPr txBox="1">
            <a:spLocks noChangeArrowheads="1"/>
          </p:cNvSpPr>
          <p:nvPr/>
        </p:nvSpPr>
        <p:spPr bwMode="auto">
          <a:xfrm rot="-5400000">
            <a:off x="206549" y="369231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Kazlacheva</a:t>
            </a:r>
          </a:p>
        </p:txBody>
      </p:sp>
      <p:pic>
        <p:nvPicPr>
          <p:cNvPr id="5" name="Picture 4">
            <a:extLst>
              <a:ext uri="{FF2B5EF4-FFF2-40B4-BE49-F238E27FC236}">
                <a16:creationId xmlns:a16="http://schemas.microsoft.com/office/drawing/2014/main" id="{45089A26-DBA4-43F1-ABBD-4E610D5C9FF3}"/>
              </a:ext>
            </a:extLst>
          </p:cNvPr>
          <p:cNvPicPr>
            <a:picLocks noChangeAspect="1"/>
          </p:cNvPicPr>
          <p:nvPr/>
        </p:nvPicPr>
        <p:blipFill rotWithShape="1">
          <a:blip r:embed="rId3" cstate="print"/>
          <a:srcRect l="21738" r="19612"/>
          <a:stretch/>
        </p:blipFill>
        <p:spPr>
          <a:xfrm>
            <a:off x="1322327" y="306539"/>
            <a:ext cx="1273841" cy="4500000"/>
          </a:xfrm>
          <a:prstGeom prst="rect">
            <a:avLst/>
          </a:prstGeom>
          <a:ln>
            <a:noFill/>
          </a:ln>
        </p:spPr>
      </p:pic>
      <p:pic>
        <p:nvPicPr>
          <p:cNvPr id="6" name="Picture 5">
            <a:extLst>
              <a:ext uri="{FF2B5EF4-FFF2-40B4-BE49-F238E27FC236}">
                <a16:creationId xmlns:a16="http://schemas.microsoft.com/office/drawing/2014/main" id="{D078D5E1-7CCC-4C6F-AC4E-76AC8002F562}"/>
              </a:ext>
            </a:extLst>
          </p:cNvPr>
          <p:cNvPicPr>
            <a:picLocks noChangeAspect="1"/>
          </p:cNvPicPr>
          <p:nvPr/>
        </p:nvPicPr>
        <p:blipFill rotWithShape="1">
          <a:blip r:embed="rId4" cstate="print"/>
          <a:srcRect l="19898" r="21451"/>
          <a:stretch/>
        </p:blipFill>
        <p:spPr>
          <a:xfrm>
            <a:off x="2873088" y="306539"/>
            <a:ext cx="1273841" cy="4500000"/>
          </a:xfrm>
          <a:prstGeom prst="rect">
            <a:avLst/>
          </a:prstGeom>
          <a:ln>
            <a:noFill/>
          </a:ln>
        </p:spPr>
      </p:pic>
      <p:pic>
        <p:nvPicPr>
          <p:cNvPr id="7" name="Picture 6">
            <a:extLst>
              <a:ext uri="{FF2B5EF4-FFF2-40B4-BE49-F238E27FC236}">
                <a16:creationId xmlns:a16="http://schemas.microsoft.com/office/drawing/2014/main" id="{2803420D-9239-46EB-B878-9ECD8009E602}"/>
              </a:ext>
            </a:extLst>
          </p:cNvPr>
          <p:cNvPicPr>
            <a:picLocks noChangeAspect="1"/>
          </p:cNvPicPr>
          <p:nvPr/>
        </p:nvPicPr>
        <p:blipFill rotWithShape="1">
          <a:blip r:embed="rId5" cstate="print"/>
          <a:srcRect l="20279" r="21118"/>
          <a:stretch/>
        </p:blipFill>
        <p:spPr>
          <a:xfrm>
            <a:off x="4423849" y="306539"/>
            <a:ext cx="1273349" cy="4500000"/>
          </a:xfrm>
          <a:prstGeom prst="rect">
            <a:avLst/>
          </a:prstGeom>
          <a:ln>
            <a:noFill/>
          </a:ln>
        </p:spPr>
      </p:pic>
      <p:sp>
        <p:nvSpPr>
          <p:cNvPr id="8" name="Rectangle 7">
            <a:extLst>
              <a:ext uri="{FF2B5EF4-FFF2-40B4-BE49-F238E27FC236}">
                <a16:creationId xmlns:a16="http://schemas.microsoft.com/office/drawing/2014/main" id="{41AE9E28-9EA8-4F0F-B17D-15553AAF79AF}"/>
              </a:ext>
            </a:extLst>
          </p:cNvPr>
          <p:cNvSpPr/>
          <p:nvPr/>
        </p:nvSpPr>
        <p:spPr>
          <a:xfrm>
            <a:off x="5868144" y="1097462"/>
            <a:ext cx="2736304" cy="3139321"/>
          </a:xfrm>
          <a:prstGeom prst="rect">
            <a:avLst/>
          </a:prstGeom>
        </p:spPr>
        <p:txBody>
          <a:bodyPr wrap="square">
            <a:spAutoFit/>
          </a:bodyPr>
          <a:lstStyle/>
          <a:p>
            <a:pPr algn="just">
              <a:defRPr/>
            </a:pPr>
            <a:r>
              <a:rPr lang="en-US" b="1" dirty="0">
                <a:latin typeface="+mn-lt"/>
              </a:rPr>
              <a:t>Fibonacci rose </a:t>
            </a:r>
            <a:r>
              <a:rPr lang="en-US" dirty="0">
                <a:latin typeface="+mn-lt"/>
              </a:rPr>
              <a:t>can be used as a base of creating of </a:t>
            </a:r>
            <a:r>
              <a:rPr lang="en-US" b="1" dirty="0">
                <a:latin typeface="+mn-lt"/>
              </a:rPr>
              <a:t>spiral forms </a:t>
            </a:r>
            <a:r>
              <a:rPr lang="en-US" dirty="0">
                <a:latin typeface="+mn-lt"/>
              </a:rPr>
              <a:t>with different geometric elements or figures included in the tiling frame. For example, the figure shows circles, </a:t>
            </a:r>
            <a:r>
              <a:rPr lang="en-GB" dirty="0">
                <a:latin typeface="+mn-lt"/>
              </a:rPr>
              <a:t>entered in the triangles, which can be applied in design with or without the frame of the tiling.</a:t>
            </a:r>
            <a:endParaRPr lang="bg-BG" dirty="0">
              <a:latin typeface="+mn-lt"/>
            </a:endParaRPr>
          </a:p>
        </p:txBody>
      </p:sp>
    </p:spTree>
    <p:extLst>
      <p:ext uri="{BB962C8B-B14F-4D97-AF65-F5344CB8AC3E}">
        <p14:creationId xmlns:p14="http://schemas.microsoft.com/office/powerpoint/2010/main" val="2447350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EE5BE4-32EB-4F8C-9A78-2C93A89951F2}"/>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5F74D164-2F94-4DC2-9ACB-A347301273FC}"/>
              </a:ext>
            </a:extLst>
          </p:cNvPr>
          <p:cNvSpPr>
            <a:spLocks noGrp="1"/>
          </p:cNvSpPr>
          <p:nvPr>
            <p:ph type="sldNum" sz="quarter" idx="12"/>
          </p:nvPr>
        </p:nvSpPr>
        <p:spPr/>
        <p:txBody>
          <a:bodyPr/>
          <a:lstStyle/>
          <a:p>
            <a:pPr>
              <a:defRPr/>
            </a:pPr>
            <a:fld id="{E8DCD467-9DF7-4E1B-BD53-717001C7F313}" type="slidenum">
              <a:rPr lang="de-DE" altLang="de-DE" smtClean="0"/>
              <a:pPr>
                <a:defRPr/>
              </a:pPr>
              <a:t>66</a:t>
            </a:fld>
            <a:endParaRPr lang="de-DE" altLang="de-DE"/>
          </a:p>
        </p:txBody>
      </p:sp>
      <p:pic>
        <p:nvPicPr>
          <p:cNvPr id="4" name="Picture 3" descr="A green and white flag&#10;&#10;Description automatically generated with low confidence">
            <a:extLst>
              <a:ext uri="{FF2B5EF4-FFF2-40B4-BE49-F238E27FC236}">
                <a16:creationId xmlns:a16="http://schemas.microsoft.com/office/drawing/2014/main" id="{DAA1BE73-E5ED-4F48-9372-C149B305EB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792466"/>
            <a:ext cx="4134306" cy="3168000"/>
          </a:xfrm>
          <a:prstGeom prst="rect">
            <a:avLst/>
          </a:prstGeom>
        </p:spPr>
      </p:pic>
      <p:sp>
        <p:nvSpPr>
          <p:cNvPr id="5" name="TextBox 4">
            <a:extLst>
              <a:ext uri="{FF2B5EF4-FFF2-40B4-BE49-F238E27FC236}">
                <a16:creationId xmlns:a16="http://schemas.microsoft.com/office/drawing/2014/main" id="{448A110D-14E6-4413-A73A-39CFE442401D}"/>
              </a:ext>
            </a:extLst>
          </p:cNvPr>
          <p:cNvSpPr txBox="1"/>
          <p:nvPr/>
        </p:nvSpPr>
        <p:spPr>
          <a:xfrm>
            <a:off x="565166" y="4158744"/>
            <a:ext cx="7537030" cy="400110"/>
          </a:xfrm>
          <a:prstGeom prst="rect">
            <a:avLst/>
          </a:prstGeom>
          <a:noFill/>
        </p:spPr>
        <p:txBody>
          <a:bodyPr wrap="square">
            <a:spAutoFit/>
          </a:bodyPr>
          <a:lstStyle/>
          <a:p>
            <a:pPr algn="just">
              <a:defRPr/>
            </a:pPr>
            <a:r>
              <a:rPr lang="en-US" sz="2000" dirty="0">
                <a:latin typeface="+mn-lt"/>
              </a:rPr>
              <a:t>A handbag made with application of </a:t>
            </a:r>
            <a:r>
              <a:rPr lang="en-US" sz="2000" b="1" dirty="0">
                <a:latin typeface="+mn-lt"/>
              </a:rPr>
              <a:t>Fibonacci rose </a:t>
            </a:r>
            <a:r>
              <a:rPr lang="en-US" sz="2000" dirty="0">
                <a:latin typeface="+mn-lt"/>
              </a:rPr>
              <a:t>in style patchwork.</a:t>
            </a:r>
            <a:r>
              <a:rPr lang="en-US" sz="2000" b="1" dirty="0">
                <a:latin typeface="+mn-lt"/>
              </a:rPr>
              <a:t> </a:t>
            </a:r>
            <a:endParaRPr lang="bg-BG" sz="2000" dirty="0">
              <a:latin typeface="+mn-lt"/>
            </a:endParaRPr>
          </a:p>
        </p:txBody>
      </p:sp>
      <p:pic>
        <p:nvPicPr>
          <p:cNvPr id="6" name="Picture 5">
            <a:extLst>
              <a:ext uri="{FF2B5EF4-FFF2-40B4-BE49-F238E27FC236}">
                <a16:creationId xmlns:a16="http://schemas.microsoft.com/office/drawing/2014/main" id="{432A784E-EA7D-49E5-8B38-B5418A30AEB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65166" y="792466"/>
            <a:ext cx="3168000" cy="3168000"/>
          </a:xfrm>
          <a:prstGeom prst="rect">
            <a:avLst/>
          </a:prstGeom>
          <a:noFill/>
        </p:spPr>
      </p:pic>
    </p:spTree>
    <p:extLst>
      <p:ext uri="{BB962C8B-B14F-4D97-AF65-F5344CB8AC3E}">
        <p14:creationId xmlns:p14="http://schemas.microsoft.com/office/powerpoint/2010/main" val="26092348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DB8D44-6C5B-D61E-8A9C-9F704A74FB8F}"/>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9992ECA6-28FC-5D07-9437-E72EC6C4F1DB}"/>
              </a:ext>
            </a:extLst>
          </p:cNvPr>
          <p:cNvSpPr>
            <a:spLocks noGrp="1"/>
          </p:cNvSpPr>
          <p:nvPr>
            <p:ph type="sldNum" sz="quarter" idx="12"/>
          </p:nvPr>
        </p:nvSpPr>
        <p:spPr/>
        <p:txBody>
          <a:bodyPr/>
          <a:lstStyle/>
          <a:p>
            <a:pPr>
              <a:defRPr/>
            </a:pPr>
            <a:fld id="{E8DCD467-9DF7-4E1B-BD53-717001C7F313}" type="slidenum">
              <a:rPr lang="de-DE" altLang="de-DE" smtClean="0"/>
              <a:pPr>
                <a:defRPr/>
              </a:pPr>
              <a:t>67</a:t>
            </a:fld>
            <a:endParaRPr lang="de-DE" altLang="de-DE"/>
          </a:p>
        </p:txBody>
      </p:sp>
      <p:sp>
        <p:nvSpPr>
          <p:cNvPr id="8" name="Content Placeholder 2">
            <a:extLst>
              <a:ext uri="{FF2B5EF4-FFF2-40B4-BE49-F238E27FC236}">
                <a16:creationId xmlns:a16="http://schemas.microsoft.com/office/drawing/2014/main" id="{DBF4AF58-CD0C-6CFB-1A4F-2C3719B4AA59}"/>
              </a:ext>
            </a:extLst>
          </p:cNvPr>
          <p:cNvSpPr txBox="1">
            <a:spLocks/>
          </p:cNvSpPr>
          <p:nvPr/>
        </p:nvSpPr>
        <p:spPr>
          <a:xfrm>
            <a:off x="611560" y="1110924"/>
            <a:ext cx="8177553" cy="1728192"/>
          </a:xfrm>
          <a:prstGeom prst="rect">
            <a:avLst/>
          </a:prstGeom>
        </p:spPr>
        <p:txBody>
          <a:bodyPr>
            <a:noAutofit/>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US" sz="1800" dirty="0"/>
              <a:t>Textile pattern designs can be developed on the base of geometric elements of the golden and Fibonacci geometry. For example, fifth of them are presented. From left to right: a variant of flower of life, one of the most popular geometrical elements, which is floral one too; a rose, result of the golden circles spiral or Fibonacci circles spiral; a Venus flower, created by golden or Fibonacci spirals; a clover, created by golden</a:t>
            </a:r>
            <a:r>
              <a:rPr lang="bg-BG" sz="1800" dirty="0"/>
              <a:t> </a:t>
            </a:r>
            <a:r>
              <a:rPr lang="en-US" sz="1800" dirty="0"/>
              <a:t>or Fibonacci spirals; and a flower of life with approximation of circles with straight lines.</a:t>
            </a:r>
            <a:endParaRPr lang="bg-BG" sz="1800" dirty="0"/>
          </a:p>
          <a:p>
            <a:pPr marL="0" indent="0" algn="just">
              <a:lnSpc>
                <a:spcPct val="120000"/>
              </a:lnSpc>
              <a:spcBef>
                <a:spcPts val="0"/>
              </a:spcBef>
              <a:buFont typeface="Arial" panose="020B0604020202020204" pitchFamily="34" charset="0"/>
              <a:buNone/>
            </a:pPr>
            <a:endParaRPr lang="bg-BG" sz="1050" b="1" dirty="0"/>
          </a:p>
          <a:p>
            <a:pPr marL="0" indent="0" algn="just">
              <a:lnSpc>
                <a:spcPct val="120000"/>
              </a:lnSpc>
              <a:spcBef>
                <a:spcPts val="0"/>
              </a:spcBef>
              <a:buFont typeface="Arial" panose="020B0604020202020204" pitchFamily="34" charset="0"/>
              <a:buNone/>
            </a:pPr>
            <a:endParaRPr lang="ru-RU" sz="900" i="1" dirty="0"/>
          </a:p>
          <a:p>
            <a:pPr marL="0" indent="0" algn="just">
              <a:lnSpc>
                <a:spcPct val="120000"/>
              </a:lnSpc>
              <a:spcBef>
                <a:spcPts val="0"/>
              </a:spcBef>
              <a:buFont typeface="Arial" panose="020B0604020202020204" pitchFamily="34" charset="0"/>
              <a:buNone/>
            </a:pPr>
            <a:endParaRPr lang="bg-BG" sz="825" i="1" dirty="0"/>
          </a:p>
        </p:txBody>
      </p:sp>
      <p:graphicFrame>
        <p:nvGraphicFramePr>
          <p:cNvPr id="9" name="Object 8">
            <a:extLst>
              <a:ext uri="{FF2B5EF4-FFF2-40B4-BE49-F238E27FC236}">
                <a16:creationId xmlns:a16="http://schemas.microsoft.com/office/drawing/2014/main" id="{ECA1166C-C874-BA0C-29B5-7EF9EA5ED298}"/>
              </a:ext>
            </a:extLst>
          </p:cNvPr>
          <p:cNvGraphicFramePr>
            <a:graphicFrameLocks noChangeAspect="1"/>
          </p:cNvGraphicFramePr>
          <p:nvPr>
            <p:extLst>
              <p:ext uri="{D42A27DB-BD31-4B8C-83A1-F6EECF244321}">
                <p14:modId xmlns:p14="http://schemas.microsoft.com/office/powerpoint/2010/main" val="3181178912"/>
              </p:ext>
            </p:extLst>
          </p:nvPr>
        </p:nvGraphicFramePr>
        <p:xfrm>
          <a:off x="989596" y="3121831"/>
          <a:ext cx="7003703" cy="1538151"/>
        </p:xfrm>
        <a:graphic>
          <a:graphicData uri="http://schemas.openxmlformats.org/presentationml/2006/ole">
            <mc:AlternateContent xmlns:mc="http://schemas.openxmlformats.org/markup-compatibility/2006">
              <mc:Choice xmlns:v="urn:schemas-microsoft-com:vml" Requires="v">
                <p:oleObj spid="_x0000_s1026" name="Document" r:id="rId3" imgW="5761318" imgH="1265397" progId="Word.Document.12">
                  <p:embed/>
                </p:oleObj>
              </mc:Choice>
              <mc:Fallback>
                <p:oleObj name="Document" r:id="rId3" imgW="5761318" imgH="1265397" progId="Word.Document.12">
                  <p:embed/>
                  <p:pic>
                    <p:nvPicPr>
                      <p:cNvPr id="9" name="Object 8">
                        <a:extLst>
                          <a:ext uri="{FF2B5EF4-FFF2-40B4-BE49-F238E27FC236}">
                            <a16:creationId xmlns:a16="http://schemas.microsoft.com/office/drawing/2014/main" id="{ECA1166C-C874-BA0C-29B5-7EF9EA5ED298}"/>
                          </a:ext>
                        </a:extLst>
                      </p:cNvPr>
                      <p:cNvPicPr/>
                      <p:nvPr/>
                    </p:nvPicPr>
                    <p:blipFill>
                      <a:blip r:embed="rId4"/>
                      <a:stretch>
                        <a:fillRect/>
                      </a:stretch>
                    </p:blipFill>
                    <p:spPr>
                      <a:xfrm>
                        <a:off x="989596" y="3121831"/>
                        <a:ext cx="7003703" cy="1538151"/>
                      </a:xfrm>
                      <a:prstGeom prst="rect">
                        <a:avLst/>
                      </a:prstGeom>
                    </p:spPr>
                  </p:pic>
                </p:oleObj>
              </mc:Fallback>
            </mc:AlternateContent>
          </a:graphicData>
        </a:graphic>
      </p:graphicFrame>
      <p:sp>
        <p:nvSpPr>
          <p:cNvPr id="10" name="Textfeld 6">
            <a:extLst>
              <a:ext uri="{FF2B5EF4-FFF2-40B4-BE49-F238E27FC236}">
                <a16:creationId xmlns:a16="http://schemas.microsoft.com/office/drawing/2014/main" id="{0D4AD601-57F1-1C91-B73C-D743BE29946F}"/>
              </a:ext>
            </a:extLst>
          </p:cNvPr>
          <p:cNvSpPr txBox="1">
            <a:spLocks noChangeArrowheads="1"/>
          </p:cNvSpPr>
          <p:nvPr/>
        </p:nvSpPr>
        <p:spPr bwMode="auto">
          <a:xfrm rot="-5400000">
            <a:off x="7666485" y="3370209"/>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
        <p:nvSpPr>
          <p:cNvPr id="11" name="Titel 1">
            <a:extLst>
              <a:ext uri="{FF2B5EF4-FFF2-40B4-BE49-F238E27FC236}">
                <a16:creationId xmlns:a16="http://schemas.microsoft.com/office/drawing/2014/main" id="{BFA3A617-5DBB-CE16-531B-29E7602BC29B}"/>
              </a:ext>
            </a:extLst>
          </p:cNvPr>
          <p:cNvSpPr txBox="1">
            <a:spLocks noChangeArrowheads="1"/>
          </p:cNvSpPr>
          <p:nvPr/>
        </p:nvSpPr>
        <p:spPr bwMode="auto">
          <a:xfrm>
            <a:off x="611561" y="18207"/>
            <a:ext cx="7759774"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Textile Designs</a:t>
            </a:r>
          </a:p>
        </p:txBody>
      </p:sp>
    </p:spTree>
    <p:extLst>
      <p:ext uri="{BB962C8B-B14F-4D97-AF65-F5344CB8AC3E}">
        <p14:creationId xmlns:p14="http://schemas.microsoft.com/office/powerpoint/2010/main" val="4155358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36109A-2D44-4BDD-A4B2-8AD9A2266409}"/>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1AA451F6-DB78-421F-B916-E19A426A6E08}"/>
              </a:ext>
            </a:extLst>
          </p:cNvPr>
          <p:cNvSpPr>
            <a:spLocks noGrp="1"/>
          </p:cNvSpPr>
          <p:nvPr>
            <p:ph type="sldNum" sz="quarter" idx="12"/>
          </p:nvPr>
        </p:nvSpPr>
        <p:spPr/>
        <p:txBody>
          <a:bodyPr/>
          <a:lstStyle/>
          <a:p>
            <a:pPr>
              <a:defRPr/>
            </a:pPr>
            <a:fld id="{E8DCD467-9DF7-4E1B-BD53-717001C7F313}" type="slidenum">
              <a:rPr lang="de-DE" altLang="de-DE" smtClean="0"/>
              <a:pPr>
                <a:defRPr/>
              </a:pPr>
              <a:t>68</a:t>
            </a:fld>
            <a:endParaRPr lang="de-DE" altLang="de-DE"/>
          </a:p>
        </p:txBody>
      </p:sp>
      <p:pic>
        <p:nvPicPr>
          <p:cNvPr id="4" name="Picture 3" descr="Untitled11">
            <a:extLst>
              <a:ext uri="{FF2B5EF4-FFF2-40B4-BE49-F238E27FC236}">
                <a16:creationId xmlns:a16="http://schemas.microsoft.com/office/drawing/2014/main" id="{6B2B6117-2ACB-40DA-BAAD-6E51498A5B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1622257"/>
            <a:ext cx="1562860" cy="1620000"/>
          </a:xfrm>
          <a:prstGeom prst="rect">
            <a:avLst/>
          </a:prstGeom>
          <a:ln>
            <a:noFill/>
          </a:ln>
          <a:effectLst>
            <a:outerShdw blurRad="190500" algn="tl" rotWithShape="0">
              <a:srgbClr val="000000">
                <a:alpha val="70000"/>
              </a:srgbClr>
            </a:outerShdw>
          </a:effectLst>
        </p:spPr>
      </p:pic>
      <p:sp>
        <p:nvSpPr>
          <p:cNvPr id="7" name="Rectangle 71">
            <a:extLst>
              <a:ext uri="{FF2B5EF4-FFF2-40B4-BE49-F238E27FC236}">
                <a16:creationId xmlns:a16="http://schemas.microsoft.com/office/drawing/2014/main" id="{7C420742-93FC-4237-88A7-9306B2D72F8A}"/>
              </a:ext>
            </a:extLst>
          </p:cNvPr>
          <p:cNvSpPr>
            <a:spLocks noChangeArrowheads="1"/>
          </p:cNvSpPr>
          <p:nvPr/>
        </p:nvSpPr>
        <p:spPr bwMode="auto">
          <a:xfrm>
            <a:off x="6572254" y="156738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bg-BG"/>
          </a:p>
        </p:txBody>
      </p:sp>
      <p:sp>
        <p:nvSpPr>
          <p:cNvPr id="11" name="Textfeld 6">
            <a:extLst>
              <a:ext uri="{FF2B5EF4-FFF2-40B4-BE49-F238E27FC236}">
                <a16:creationId xmlns:a16="http://schemas.microsoft.com/office/drawing/2014/main" id="{198903C1-504A-4109-BF8A-9EF045CF0EFE}"/>
              </a:ext>
            </a:extLst>
          </p:cNvPr>
          <p:cNvSpPr txBox="1">
            <a:spLocks noChangeArrowheads="1"/>
          </p:cNvSpPr>
          <p:nvPr/>
        </p:nvSpPr>
        <p:spPr bwMode="auto">
          <a:xfrm rot="-5400000">
            <a:off x="265148" y="2049550"/>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pic>
        <p:nvPicPr>
          <p:cNvPr id="18" name="Picture 17">
            <a:extLst>
              <a:ext uri="{FF2B5EF4-FFF2-40B4-BE49-F238E27FC236}">
                <a16:creationId xmlns:a16="http://schemas.microsoft.com/office/drawing/2014/main" id="{15F31B88-34FB-4D12-8D91-4078FADFD18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44208" y="1203598"/>
            <a:ext cx="1569518" cy="2340000"/>
          </a:xfrm>
          <a:prstGeom prst="rect">
            <a:avLst/>
          </a:prstGeom>
          <a:ln>
            <a:noFill/>
          </a:ln>
          <a:effectLst>
            <a:outerShdw blurRad="190500" algn="tl" rotWithShape="0">
              <a:srgbClr val="000000">
                <a:alpha val="70000"/>
              </a:srgbClr>
            </a:outerShdw>
          </a:effectLst>
        </p:spPr>
      </p:pic>
      <p:pic>
        <p:nvPicPr>
          <p:cNvPr id="19" name="Picture 15">
            <a:extLst>
              <a:ext uri="{FF2B5EF4-FFF2-40B4-BE49-F238E27FC236}">
                <a16:creationId xmlns:a16="http://schemas.microsoft.com/office/drawing/2014/main" id="{5E44E123-A85A-45F5-B1D9-FE3F98625D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944806" y="1140734"/>
            <a:ext cx="1440000"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10A45BE8-C075-44E3-AE44-DE2E75AFE6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1851910"/>
            <a:ext cx="1444260"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671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A0D202-A670-4582-81B7-AB9615A2F0D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FBBF65DC-A243-4C7A-9B04-A70F5061E268}"/>
              </a:ext>
            </a:extLst>
          </p:cNvPr>
          <p:cNvSpPr>
            <a:spLocks noGrp="1"/>
          </p:cNvSpPr>
          <p:nvPr>
            <p:ph type="sldNum" sz="quarter" idx="12"/>
          </p:nvPr>
        </p:nvSpPr>
        <p:spPr/>
        <p:txBody>
          <a:bodyPr/>
          <a:lstStyle/>
          <a:p>
            <a:pPr>
              <a:defRPr/>
            </a:pPr>
            <a:fld id="{E8DCD467-9DF7-4E1B-BD53-717001C7F313}" type="slidenum">
              <a:rPr lang="de-DE" altLang="de-DE" smtClean="0"/>
              <a:pPr>
                <a:defRPr/>
              </a:pPr>
              <a:t>69</a:t>
            </a:fld>
            <a:endParaRPr lang="de-DE" altLang="de-DE"/>
          </a:p>
        </p:txBody>
      </p:sp>
      <p:pic>
        <p:nvPicPr>
          <p:cNvPr id="8" name="Picture 7">
            <a:extLst>
              <a:ext uri="{FF2B5EF4-FFF2-40B4-BE49-F238E27FC236}">
                <a16:creationId xmlns:a16="http://schemas.microsoft.com/office/drawing/2014/main" id="{8D1B5A67-92A1-4A90-96D2-08CC4B27EE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79803" y="1896926"/>
            <a:ext cx="1548000" cy="1548000"/>
          </a:xfrm>
          <a:prstGeom prst="rect">
            <a:avLst/>
          </a:prstGeom>
          <a:ln>
            <a:noFill/>
          </a:ln>
          <a:effectLst>
            <a:outerShdw blurRad="190500" algn="tl" rotWithShape="0">
              <a:srgbClr val="000000">
                <a:alpha val="70000"/>
              </a:srgbClr>
            </a:outerShdw>
          </a:effectLst>
        </p:spPr>
      </p:pic>
      <p:pic>
        <p:nvPicPr>
          <p:cNvPr id="9" name="Picture 54" descr="PMG">
            <a:extLst>
              <a:ext uri="{FF2B5EF4-FFF2-40B4-BE49-F238E27FC236}">
                <a16:creationId xmlns:a16="http://schemas.microsoft.com/office/drawing/2014/main" id="{521DAA10-A009-452E-94A8-3684E8BEB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6902" y="1185926"/>
            <a:ext cx="2171813" cy="297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 name="Picture 55" descr="CMM">
            <a:extLst>
              <a:ext uri="{FF2B5EF4-FFF2-40B4-BE49-F238E27FC236}">
                <a16:creationId xmlns:a16="http://schemas.microsoft.com/office/drawing/2014/main" id="{AE09B0AE-D676-403B-A0EF-842F7540CD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794166" y="1307653"/>
            <a:ext cx="1526228"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0" descr="C:\Users\Julieta\Desktop\ЗЛАТНА геометрия\роза кръг\готови десени-20180213T212314Z-001\drawing.png">
            <a:extLst>
              <a:ext uri="{FF2B5EF4-FFF2-40B4-BE49-F238E27FC236}">
                <a16:creationId xmlns:a16="http://schemas.microsoft.com/office/drawing/2014/main" id="{65576D8A-2C35-4D2D-8287-52BF22DF11B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9765" y="1995926"/>
            <a:ext cx="1527371" cy="2160000"/>
          </a:xfrm>
          <a:prstGeom prst="rect">
            <a:avLst/>
          </a:prstGeom>
          <a:ln>
            <a:noFill/>
          </a:ln>
          <a:effectLst>
            <a:outerShdw blurRad="190500" algn="tl" rotWithShape="0">
              <a:srgbClr val="000000">
                <a:alpha val="70000"/>
              </a:srgbClr>
            </a:outerShdw>
          </a:effectLst>
        </p:spPr>
      </p:pic>
      <p:sp>
        <p:nvSpPr>
          <p:cNvPr id="12" name="Textfeld 6">
            <a:extLst>
              <a:ext uri="{FF2B5EF4-FFF2-40B4-BE49-F238E27FC236}">
                <a16:creationId xmlns:a16="http://schemas.microsoft.com/office/drawing/2014/main" id="{30058237-3EE9-4C4B-BAD6-B19C81DB66A8}"/>
              </a:ext>
            </a:extLst>
          </p:cNvPr>
          <p:cNvSpPr txBox="1">
            <a:spLocks noChangeArrowheads="1"/>
          </p:cNvSpPr>
          <p:nvPr/>
        </p:nvSpPr>
        <p:spPr bwMode="auto">
          <a:xfrm rot="-5400000">
            <a:off x="50726" y="2238747"/>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a:t>CC BY Ilieva</a:t>
            </a:r>
            <a:endParaRPr lang="de-DE" altLang="de-DE" sz="1200" dirty="0"/>
          </a:p>
        </p:txBody>
      </p:sp>
    </p:spTree>
    <p:extLst>
      <p:ext uri="{BB962C8B-B14F-4D97-AF65-F5344CB8AC3E}">
        <p14:creationId xmlns:p14="http://schemas.microsoft.com/office/powerpoint/2010/main" val="3752920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7</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22225"/>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Drapes. History</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5938482" y="938862"/>
            <a:ext cx="2735659" cy="214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altLang="en-US" sz="2000" dirty="0"/>
              <a:t>Madeleine </a:t>
            </a:r>
            <a:r>
              <a:rPr lang="en-US" altLang="en-US" sz="2000" dirty="0" err="1"/>
              <a:t>Vionnet</a:t>
            </a:r>
            <a:r>
              <a:rPr lang="en-US" altLang="en-US" sz="2000" dirty="0"/>
              <a:t>, known for her elegant Greek inspired dresses, has been called the “Queen of the bias cut”. She introduced the bias cut to the fashion design.</a:t>
            </a:r>
            <a:endParaRPr lang="bg-BG" altLang="en-US" sz="2000" dirty="0"/>
          </a:p>
        </p:txBody>
      </p:sp>
      <p:sp>
        <p:nvSpPr>
          <p:cNvPr id="10" name="Rechteck 7">
            <a:extLst>
              <a:ext uri="{FF2B5EF4-FFF2-40B4-BE49-F238E27FC236}">
                <a16:creationId xmlns:a16="http://schemas.microsoft.com/office/drawing/2014/main" id="{6AFF4ED8-0F95-41EC-B016-A91BF8574EEA}"/>
              </a:ext>
            </a:extLst>
          </p:cNvPr>
          <p:cNvSpPr>
            <a:spLocks noChangeArrowheads="1"/>
          </p:cNvSpPr>
          <p:nvPr/>
        </p:nvSpPr>
        <p:spPr bwMode="auto">
          <a:xfrm>
            <a:off x="5938482" y="3435846"/>
            <a:ext cx="27356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en-US" altLang="de-DE" sz="1200" dirty="0" err="1"/>
              <a:t>Vionnet’s</a:t>
            </a:r>
            <a:r>
              <a:rPr lang="en-US" altLang="de-DE" sz="1200" dirty="0"/>
              <a:t> pink crêpe nightgowns, 1931</a:t>
            </a:r>
          </a:p>
          <a:p>
            <a:pPr algn="just"/>
            <a:r>
              <a:rPr lang="en-US" altLang="de-DE" sz="1200" dirty="0"/>
              <a:t>Photograph by </a:t>
            </a:r>
            <a:r>
              <a:rPr lang="en-US" altLang="de-DE" sz="1200" dirty="0" err="1"/>
              <a:t>Hoyningen</a:t>
            </a:r>
            <a:r>
              <a:rPr lang="en-US" altLang="de-DE" sz="1200" dirty="0"/>
              <a:t>-Huene</a:t>
            </a:r>
          </a:p>
          <a:p>
            <a:pPr algn="just"/>
            <a:r>
              <a:rPr lang="en-US" altLang="de-DE" sz="1200" dirty="0" err="1"/>
              <a:t>Sourse</a:t>
            </a:r>
            <a:r>
              <a:rPr lang="en-US" altLang="de-DE" sz="1200" dirty="0"/>
              <a:t>:</a:t>
            </a:r>
          </a:p>
          <a:p>
            <a:pPr algn="just"/>
            <a:r>
              <a:rPr lang="en-US" altLang="de-DE" sz="1200" dirty="0" err="1"/>
              <a:t>Berznak</a:t>
            </a:r>
            <a:r>
              <a:rPr lang="en-US" altLang="de-DE" sz="1200" dirty="0"/>
              <a:t> A., Vanity Fair, 2012, https://www.vanityfair.com</a:t>
            </a:r>
            <a:endParaRPr lang="de-DE" altLang="de-DE" sz="1200" dirty="0"/>
          </a:p>
        </p:txBody>
      </p:sp>
      <p:pic>
        <p:nvPicPr>
          <p:cNvPr id="5" name="Picture 4" descr="A picture containing person, outdoor, dancer, player&#10;&#10;Description automatically generated">
            <a:extLst>
              <a:ext uri="{FF2B5EF4-FFF2-40B4-BE49-F238E27FC236}">
                <a16:creationId xmlns:a16="http://schemas.microsoft.com/office/drawing/2014/main" id="{D35EFB22-B5A2-4740-BF0F-6CA4115DD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35" y="1059582"/>
            <a:ext cx="5002625" cy="3514725"/>
          </a:xfrm>
          <a:prstGeom prst="rect">
            <a:avLst/>
          </a:prstGeom>
        </p:spPr>
      </p:pic>
    </p:spTree>
    <p:extLst>
      <p:ext uri="{BB962C8B-B14F-4D97-AF65-F5344CB8AC3E}">
        <p14:creationId xmlns:p14="http://schemas.microsoft.com/office/powerpoint/2010/main" val="32959035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97480C-F771-4B13-87EF-B9DA10D70596}"/>
              </a:ext>
            </a:extLst>
          </p:cNvPr>
          <p:cNvSpPr>
            <a:spLocks noGrp="1"/>
          </p:cNvSpPr>
          <p:nvPr>
            <p:ph type="ftr" sz="quarter" idx="11"/>
          </p:nvPr>
        </p:nvSpPr>
        <p:spPr/>
        <p:txBody>
          <a:bodyPr/>
          <a:lstStyle/>
          <a:p>
            <a:pPr>
              <a:defRPr/>
            </a:pPr>
            <a:r>
              <a:rPr lang="en-US" altLang="de-DE" dirty="0"/>
              <a:t>Fashion DIET</a:t>
            </a:r>
            <a:endParaRPr lang="de-DE" altLang="de-DE" dirty="0"/>
          </a:p>
        </p:txBody>
      </p:sp>
      <p:sp>
        <p:nvSpPr>
          <p:cNvPr id="3" name="Slide Number Placeholder 2">
            <a:extLst>
              <a:ext uri="{FF2B5EF4-FFF2-40B4-BE49-F238E27FC236}">
                <a16:creationId xmlns:a16="http://schemas.microsoft.com/office/drawing/2014/main" id="{5429B9D0-AC7B-40BE-ACD9-39F05463320B}"/>
              </a:ext>
            </a:extLst>
          </p:cNvPr>
          <p:cNvSpPr>
            <a:spLocks noGrp="1"/>
          </p:cNvSpPr>
          <p:nvPr>
            <p:ph type="sldNum" sz="quarter" idx="12"/>
          </p:nvPr>
        </p:nvSpPr>
        <p:spPr/>
        <p:txBody>
          <a:bodyPr/>
          <a:lstStyle/>
          <a:p>
            <a:pPr>
              <a:defRPr/>
            </a:pPr>
            <a:fld id="{E8DCD467-9DF7-4E1B-BD53-717001C7F313}" type="slidenum">
              <a:rPr lang="de-DE" altLang="de-DE" smtClean="0"/>
              <a:pPr>
                <a:defRPr/>
              </a:pPr>
              <a:t>70</a:t>
            </a:fld>
            <a:endParaRPr lang="de-DE" altLang="de-DE"/>
          </a:p>
        </p:txBody>
      </p:sp>
      <p:pic>
        <p:nvPicPr>
          <p:cNvPr id="5" name="Picture 4">
            <a:extLst>
              <a:ext uri="{FF2B5EF4-FFF2-40B4-BE49-F238E27FC236}">
                <a16:creationId xmlns:a16="http://schemas.microsoft.com/office/drawing/2014/main" id="{D5003D51-A3E4-41B8-AC73-1BDC0AC80D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516" y="1671830"/>
            <a:ext cx="1592481" cy="162000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03A00674-0E35-44EE-BF95-C2970D8E4D1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354010" y="1856167"/>
            <a:ext cx="1269904" cy="1899238"/>
          </a:xfrm>
          <a:prstGeom prst="rect">
            <a:avLst/>
          </a:prstGeom>
          <a:ln>
            <a:noFill/>
          </a:ln>
          <a:effectLst>
            <a:outerShdw blurRad="190500" algn="tl" rotWithShape="0">
              <a:srgbClr val="000000">
                <a:alpha val="70000"/>
              </a:srgbClr>
            </a:outerShdw>
          </a:effectLst>
        </p:spPr>
      </p:pic>
      <p:pic>
        <p:nvPicPr>
          <p:cNvPr id="10" name="Picture 3">
            <a:extLst>
              <a:ext uri="{FF2B5EF4-FFF2-40B4-BE49-F238E27FC236}">
                <a16:creationId xmlns:a16="http://schemas.microsoft.com/office/drawing/2014/main" id="{B10390BA-3C3B-4F41-A959-5B93122ED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337" y="1185926"/>
            <a:ext cx="1974071" cy="297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3">
            <a:extLst>
              <a:ext uri="{FF2B5EF4-FFF2-40B4-BE49-F238E27FC236}">
                <a16:creationId xmlns:a16="http://schemas.microsoft.com/office/drawing/2014/main" id="{ADBC4841-8FCA-49E4-AB79-44DAC6FC2A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80433" y="1491750"/>
            <a:ext cx="1431166"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feld 6">
            <a:extLst>
              <a:ext uri="{FF2B5EF4-FFF2-40B4-BE49-F238E27FC236}">
                <a16:creationId xmlns:a16="http://schemas.microsoft.com/office/drawing/2014/main" id="{3D8049E7-5907-46A7-A124-84BDDD84EB83}"/>
              </a:ext>
            </a:extLst>
          </p:cNvPr>
          <p:cNvSpPr txBox="1">
            <a:spLocks noChangeArrowheads="1"/>
          </p:cNvSpPr>
          <p:nvPr/>
        </p:nvSpPr>
        <p:spPr bwMode="auto">
          <a:xfrm rot="-5400000">
            <a:off x="50726" y="2052464"/>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Tree>
    <p:extLst>
      <p:ext uri="{BB962C8B-B14F-4D97-AF65-F5344CB8AC3E}">
        <p14:creationId xmlns:p14="http://schemas.microsoft.com/office/powerpoint/2010/main" val="22807214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95C3FD-3969-4773-B261-E80CB7D649E7}"/>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BFB7992D-0392-49A8-A9D3-806A0080713C}"/>
              </a:ext>
            </a:extLst>
          </p:cNvPr>
          <p:cNvSpPr>
            <a:spLocks noGrp="1"/>
          </p:cNvSpPr>
          <p:nvPr>
            <p:ph type="sldNum" sz="quarter" idx="12"/>
          </p:nvPr>
        </p:nvSpPr>
        <p:spPr/>
        <p:txBody>
          <a:bodyPr/>
          <a:lstStyle/>
          <a:p>
            <a:pPr>
              <a:defRPr/>
            </a:pPr>
            <a:fld id="{E8DCD467-9DF7-4E1B-BD53-717001C7F313}" type="slidenum">
              <a:rPr lang="de-DE" altLang="de-DE" smtClean="0"/>
              <a:pPr>
                <a:defRPr/>
              </a:pPr>
              <a:t>71</a:t>
            </a:fld>
            <a:endParaRPr lang="de-DE" altLang="de-DE"/>
          </a:p>
        </p:txBody>
      </p:sp>
      <p:pic>
        <p:nvPicPr>
          <p:cNvPr id="5" name="Picture 4" descr="C:\Users\Julieta\Desktop\ICCTE2020\modyli_ICTTE\detelina.png">
            <a:extLst>
              <a:ext uri="{FF2B5EF4-FFF2-40B4-BE49-F238E27FC236}">
                <a16:creationId xmlns:a16="http://schemas.microsoft.com/office/drawing/2014/main" id="{7A659B8A-CDFE-416A-970B-AC547E6FC23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59632" y="1335748"/>
            <a:ext cx="1620000" cy="1620000"/>
          </a:xfrm>
          <a:prstGeom prst="rect">
            <a:avLst/>
          </a:prstGeom>
          <a:ln>
            <a:noFill/>
          </a:ln>
          <a:effectLst>
            <a:outerShdw blurRad="190500" algn="tl" rotWithShape="0">
              <a:srgbClr val="000000">
                <a:alpha val="70000"/>
              </a:srgbClr>
            </a:outerShdw>
          </a:effectLst>
        </p:spPr>
      </p:pic>
      <p:pic>
        <p:nvPicPr>
          <p:cNvPr id="8" name="Picture 7" descr="C:\Users\Julieta\AppData\Local\Microsoft\Windows\INetCache\Content.Word\bitmap6.png">
            <a:extLst>
              <a:ext uri="{FF2B5EF4-FFF2-40B4-BE49-F238E27FC236}">
                <a16:creationId xmlns:a16="http://schemas.microsoft.com/office/drawing/2014/main" id="{90603A7D-2C92-465B-9AB0-BC82E51F38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3602" y="1131590"/>
            <a:ext cx="1987644" cy="2970000"/>
          </a:xfrm>
          <a:prstGeom prst="rect">
            <a:avLst/>
          </a:prstGeom>
          <a:ln>
            <a:noFill/>
          </a:ln>
          <a:effectLst>
            <a:outerShdw blurRad="190500" algn="tl" rotWithShape="0">
              <a:srgbClr val="000000">
                <a:alpha val="70000"/>
              </a:srgbClr>
            </a:outerShdw>
          </a:effectLst>
        </p:spPr>
      </p:pic>
      <p:pic>
        <p:nvPicPr>
          <p:cNvPr id="10" name="Picture 7">
            <a:extLst>
              <a:ext uri="{FF2B5EF4-FFF2-40B4-BE49-F238E27FC236}">
                <a16:creationId xmlns:a16="http://schemas.microsoft.com/office/drawing/2014/main" id="{E22BFFD8-F211-4AF6-968A-E7BFA96755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r="1901"/>
          <a:stretch/>
        </p:blipFill>
        <p:spPr bwMode="auto">
          <a:xfrm>
            <a:off x="3189541" y="1335748"/>
            <a:ext cx="1675897" cy="243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2471FF8-5C2E-41B2-8C30-967FA38F2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761691" y="1338410"/>
            <a:ext cx="1435765"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feld 6">
            <a:extLst>
              <a:ext uri="{FF2B5EF4-FFF2-40B4-BE49-F238E27FC236}">
                <a16:creationId xmlns:a16="http://schemas.microsoft.com/office/drawing/2014/main" id="{12BB4450-B3D2-4CB7-9E3E-6CE5E931E2EC}"/>
              </a:ext>
            </a:extLst>
          </p:cNvPr>
          <p:cNvSpPr txBox="1">
            <a:spLocks noChangeArrowheads="1"/>
          </p:cNvSpPr>
          <p:nvPr/>
        </p:nvSpPr>
        <p:spPr bwMode="auto">
          <a:xfrm rot="-5400000">
            <a:off x="50726" y="1735312"/>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Tree>
    <p:extLst>
      <p:ext uri="{BB962C8B-B14F-4D97-AF65-F5344CB8AC3E}">
        <p14:creationId xmlns:p14="http://schemas.microsoft.com/office/powerpoint/2010/main" val="1617418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98000-89DC-4782-8DD8-E22F137A9CD4}"/>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D1D85582-79EB-4CE4-8CEB-4B4B26710CF0}"/>
              </a:ext>
            </a:extLst>
          </p:cNvPr>
          <p:cNvSpPr>
            <a:spLocks noGrp="1"/>
          </p:cNvSpPr>
          <p:nvPr>
            <p:ph type="sldNum" sz="quarter" idx="12"/>
          </p:nvPr>
        </p:nvSpPr>
        <p:spPr/>
        <p:txBody>
          <a:bodyPr/>
          <a:lstStyle/>
          <a:p>
            <a:pPr>
              <a:defRPr/>
            </a:pPr>
            <a:fld id="{E8DCD467-9DF7-4E1B-BD53-717001C7F313}" type="slidenum">
              <a:rPr lang="de-DE" altLang="de-DE" smtClean="0"/>
              <a:pPr>
                <a:defRPr/>
              </a:pPr>
              <a:t>72</a:t>
            </a:fld>
            <a:endParaRPr lang="de-DE" altLang="de-DE"/>
          </a:p>
        </p:txBody>
      </p:sp>
      <p:pic>
        <p:nvPicPr>
          <p:cNvPr id="8" name="Picture 7">
            <a:extLst>
              <a:ext uri="{FF2B5EF4-FFF2-40B4-BE49-F238E27FC236}">
                <a16:creationId xmlns:a16="http://schemas.microsoft.com/office/drawing/2014/main" id="{F5BEACA9-BF11-459E-818C-B6B01E914E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03425" y="1025158"/>
            <a:ext cx="1735715" cy="2430000"/>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81627D8A-C33D-48C7-9E4C-CC695DB043C4}"/>
              </a:ext>
            </a:extLst>
          </p:cNvPr>
          <p:cNvPicPr>
            <a:picLocks noChangeAspect="1"/>
          </p:cNvPicPr>
          <p:nvPr/>
        </p:nvPicPr>
        <p:blipFill>
          <a:blip r:embed="rId4"/>
          <a:stretch>
            <a:fillRect/>
          </a:stretch>
        </p:blipFill>
        <p:spPr>
          <a:xfrm>
            <a:off x="1304860" y="1725926"/>
            <a:ext cx="1431629" cy="1620000"/>
          </a:xfrm>
          <a:prstGeom prst="rect">
            <a:avLst/>
          </a:prstGeom>
          <a:ln>
            <a:noFill/>
          </a:ln>
          <a:effectLst>
            <a:outerShdw blurRad="190500" algn="tl" rotWithShape="0">
              <a:srgbClr val="000000">
                <a:alpha val="70000"/>
              </a:srgbClr>
            </a:outerShdw>
          </a:effectLst>
        </p:spPr>
      </p:pic>
      <p:pic>
        <p:nvPicPr>
          <p:cNvPr id="10" name="Picture 1">
            <a:extLst>
              <a:ext uri="{FF2B5EF4-FFF2-40B4-BE49-F238E27FC236}">
                <a16:creationId xmlns:a16="http://schemas.microsoft.com/office/drawing/2014/main" id="{E1CEC61A-F2B4-4F3E-9FF7-31C0E7D21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725926"/>
            <a:ext cx="1725000" cy="243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44D86FA2-DE97-44FF-B96C-AD488FEE7D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886181" y="1925977"/>
            <a:ext cx="1531637" cy="216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Textfeld 6">
            <a:extLst>
              <a:ext uri="{FF2B5EF4-FFF2-40B4-BE49-F238E27FC236}">
                <a16:creationId xmlns:a16="http://schemas.microsoft.com/office/drawing/2014/main" id="{2C3DBDB8-5F3D-473D-AABB-787A943019A9}"/>
              </a:ext>
            </a:extLst>
          </p:cNvPr>
          <p:cNvSpPr txBox="1">
            <a:spLocks noChangeArrowheads="1"/>
          </p:cNvSpPr>
          <p:nvPr/>
        </p:nvSpPr>
        <p:spPr bwMode="auto">
          <a:xfrm rot="-5400000">
            <a:off x="50726" y="2102046"/>
            <a:ext cx="1685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de-DE" altLang="de-DE" sz="1200" dirty="0"/>
              <a:t>CC BY Ilieva</a:t>
            </a:r>
          </a:p>
        </p:txBody>
      </p:sp>
    </p:spTree>
    <p:extLst>
      <p:ext uri="{BB962C8B-B14F-4D97-AF65-F5344CB8AC3E}">
        <p14:creationId xmlns:p14="http://schemas.microsoft.com/office/powerpoint/2010/main" val="542799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4D07FBC-218C-B63E-518E-E340A4C33449}"/>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22468F9F-1E51-55D3-2A60-5E3FEF56F788}"/>
              </a:ext>
            </a:extLst>
          </p:cNvPr>
          <p:cNvSpPr>
            <a:spLocks noGrp="1"/>
          </p:cNvSpPr>
          <p:nvPr>
            <p:ph type="sldNum" sz="quarter" idx="12"/>
          </p:nvPr>
        </p:nvSpPr>
        <p:spPr/>
        <p:txBody>
          <a:bodyPr/>
          <a:lstStyle/>
          <a:p>
            <a:pPr>
              <a:defRPr/>
            </a:pPr>
            <a:fld id="{E8DCD467-9DF7-4E1B-BD53-717001C7F313}" type="slidenum">
              <a:rPr lang="de-DE" altLang="de-DE" smtClean="0"/>
              <a:pPr>
                <a:defRPr/>
              </a:pPr>
              <a:t>73</a:t>
            </a:fld>
            <a:endParaRPr lang="de-DE" altLang="de-DE"/>
          </a:p>
        </p:txBody>
      </p:sp>
      <p:sp>
        <p:nvSpPr>
          <p:cNvPr id="4" name="TextBox 3">
            <a:extLst>
              <a:ext uri="{FF2B5EF4-FFF2-40B4-BE49-F238E27FC236}">
                <a16:creationId xmlns:a16="http://schemas.microsoft.com/office/drawing/2014/main" id="{C54B7DA6-AD10-1933-0081-B375853F918A}"/>
              </a:ext>
            </a:extLst>
          </p:cNvPr>
          <p:cNvSpPr txBox="1"/>
          <p:nvPr/>
        </p:nvSpPr>
        <p:spPr>
          <a:xfrm>
            <a:off x="683568" y="1201851"/>
            <a:ext cx="7848872" cy="3170099"/>
          </a:xfrm>
          <a:prstGeom prst="rect">
            <a:avLst/>
          </a:prstGeom>
          <a:noFill/>
        </p:spPr>
        <p:txBody>
          <a:bodyPr wrap="square">
            <a:spAutoFit/>
          </a:bodyPr>
          <a:lstStyle/>
          <a:p>
            <a:pPr algn="just">
              <a:defRPr/>
            </a:pPr>
            <a:r>
              <a:rPr lang="en-US" sz="2000" dirty="0">
                <a:solidFill>
                  <a:srgbClr val="000000"/>
                </a:solidFill>
                <a:latin typeface="+mn-lt"/>
                <a:ea typeface="Times New Roman" panose="02020603050405020304" pitchFamily="18" charset="0"/>
                <a:cs typeface="Times New Roman" panose="02020603050405020304" pitchFamily="18" charset="0"/>
              </a:rPr>
              <a:t>A study on the long life fashion elements shows some reasons for their sustainability in trends: They are with high aesthetic value and are elegant and feminine ones. They can be combined easily each other or with other elements of fashion design.</a:t>
            </a:r>
          </a:p>
          <a:p>
            <a:pPr algn="just">
              <a:defRPr/>
            </a:pPr>
            <a:r>
              <a:rPr lang="en-US" sz="2000" dirty="0">
                <a:solidFill>
                  <a:srgbClr val="000000"/>
                </a:solidFill>
                <a:latin typeface="+mn-lt"/>
                <a:ea typeface="Times New Roman" panose="02020603050405020304" pitchFamily="18" charset="0"/>
                <a:cs typeface="Times New Roman" panose="02020603050405020304" pitchFamily="18" charset="0"/>
              </a:rPr>
              <a:t>The applying of the sustainable golden ration and Fibonacci sequence proportions gives beauty, harmony and sustainability in fashion design of clothes and accessories, and textile design. The use of the golden section and Fibonacci series bring aesthetics in designs, based on different sustainable conceptions (zero waste, upcycled, circular designs, etc.) and can be applied as emphasizers of the long life fashion elements. </a:t>
            </a:r>
          </a:p>
        </p:txBody>
      </p:sp>
      <p:sp>
        <p:nvSpPr>
          <p:cNvPr id="5" name="Titel 1">
            <a:extLst>
              <a:ext uri="{FF2B5EF4-FFF2-40B4-BE49-F238E27FC236}">
                <a16:creationId xmlns:a16="http://schemas.microsoft.com/office/drawing/2014/main" id="{0B57522C-3342-A82A-1E7F-043E136F1D92}"/>
              </a:ext>
            </a:extLst>
          </p:cNvPr>
          <p:cNvSpPr txBox="1">
            <a:spLocks noChangeArrowheads="1"/>
          </p:cNvSpPr>
          <p:nvPr/>
        </p:nvSpPr>
        <p:spPr>
          <a:xfrm>
            <a:off x="683568" y="358420"/>
            <a:ext cx="7671444" cy="485138"/>
          </a:xfrm>
          <a:prstGeom prst="rect">
            <a:avLst/>
          </a:prstGeom>
        </p:spPr>
        <p:txBody>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just" eaLnBrk="1" hangingPunct="1"/>
            <a:r>
              <a:rPr lang="de-DE" altLang="de-DE" dirty="0" err="1">
                <a:latin typeface="Calibri Light" panose="020F0302020204030204" pitchFamily="34" charset="0"/>
                <a:ea typeface="+mn-ea"/>
                <a:cs typeface="+mn-cs"/>
              </a:rPr>
              <a:t>Conclusion</a:t>
            </a:r>
            <a:endParaRPr lang="de-DE" altLang="de-DE" dirty="0">
              <a:latin typeface="Calibri Light" panose="020F0302020204030204" pitchFamily="34" charset="0"/>
              <a:ea typeface="+mn-ea"/>
              <a:cs typeface="+mn-cs"/>
            </a:endParaRPr>
          </a:p>
        </p:txBody>
      </p:sp>
    </p:spTree>
    <p:extLst>
      <p:ext uri="{BB962C8B-B14F-4D97-AF65-F5344CB8AC3E}">
        <p14:creationId xmlns:p14="http://schemas.microsoft.com/office/powerpoint/2010/main" val="25819681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08E3D8-333A-C0E4-4C25-416360395208}"/>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00FE4B6-D857-0466-E16B-6ECD3C463B82}"/>
              </a:ext>
            </a:extLst>
          </p:cNvPr>
          <p:cNvSpPr>
            <a:spLocks noGrp="1"/>
          </p:cNvSpPr>
          <p:nvPr>
            <p:ph type="sldNum" sz="quarter" idx="12"/>
          </p:nvPr>
        </p:nvSpPr>
        <p:spPr/>
        <p:txBody>
          <a:bodyPr/>
          <a:lstStyle/>
          <a:p>
            <a:pPr>
              <a:defRPr/>
            </a:pPr>
            <a:fld id="{E8DCD467-9DF7-4E1B-BD53-717001C7F313}" type="slidenum">
              <a:rPr lang="de-DE" altLang="de-DE" smtClean="0"/>
              <a:pPr>
                <a:defRPr/>
              </a:pPr>
              <a:t>74</a:t>
            </a:fld>
            <a:endParaRPr lang="de-DE" altLang="de-DE"/>
          </a:p>
        </p:txBody>
      </p:sp>
      <p:sp>
        <p:nvSpPr>
          <p:cNvPr id="4" name="Title 1">
            <a:extLst>
              <a:ext uri="{FF2B5EF4-FFF2-40B4-BE49-F238E27FC236}">
                <a16:creationId xmlns:a16="http://schemas.microsoft.com/office/drawing/2014/main" id="{E040352C-4C45-D6B7-935B-3E1A3767348F}"/>
              </a:ext>
            </a:extLst>
          </p:cNvPr>
          <p:cNvSpPr txBox="1">
            <a:spLocks noChangeArrowheads="1"/>
          </p:cNvSpPr>
          <p:nvPr/>
        </p:nvSpPr>
        <p:spPr bwMode="auto">
          <a:xfrm>
            <a:off x="611188" y="203225"/>
            <a:ext cx="69135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FontTx/>
              <a:buNone/>
            </a:pPr>
            <a:r>
              <a:rPr lang="en-GB" altLang="en-US" sz="3300" dirty="0">
                <a:latin typeface="Calibri Light" panose="020F0302020204030204" pitchFamily="34" charset="0"/>
              </a:rPr>
              <a:t>References and Further Reading</a:t>
            </a:r>
          </a:p>
        </p:txBody>
      </p:sp>
      <p:sp>
        <p:nvSpPr>
          <p:cNvPr id="5" name="TextBox 4">
            <a:extLst>
              <a:ext uri="{FF2B5EF4-FFF2-40B4-BE49-F238E27FC236}">
                <a16:creationId xmlns:a16="http://schemas.microsoft.com/office/drawing/2014/main" id="{93C5EBEE-E16D-16AF-554A-A6C9DC63CA31}"/>
              </a:ext>
            </a:extLst>
          </p:cNvPr>
          <p:cNvSpPr txBox="1"/>
          <p:nvPr/>
        </p:nvSpPr>
        <p:spPr>
          <a:xfrm>
            <a:off x="611188" y="861196"/>
            <a:ext cx="8065268" cy="4278094"/>
          </a:xfrm>
          <a:prstGeom prst="rect">
            <a:avLst/>
          </a:prstGeom>
          <a:noFill/>
        </p:spPr>
        <p:txBody>
          <a:bodyPr wrap="square">
            <a:spAutoFit/>
          </a:bodyPr>
          <a:lstStyle/>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Staniforth</a:t>
            </a:r>
            <a:r>
              <a:rPr lang="en-US" sz="1600" dirty="0">
                <a:solidFill>
                  <a:srgbClr val="000000"/>
                </a:solidFill>
                <a:latin typeface="+mn-lt"/>
                <a:cs typeface="Times New Roman" panose="02020603050405020304" pitchFamily="18" charset="0"/>
              </a:rPr>
              <a:t>, S. (2010). Slow Conservation. </a:t>
            </a:r>
            <a:r>
              <a:rPr lang="en-US" sz="1600" i="1" dirty="0">
                <a:solidFill>
                  <a:srgbClr val="000000"/>
                </a:solidFill>
                <a:latin typeface="+mn-lt"/>
                <a:cs typeface="Times New Roman" panose="02020603050405020304" pitchFamily="18" charset="0"/>
              </a:rPr>
              <a:t>Studies in Conservation </a:t>
            </a:r>
            <a:r>
              <a:rPr lang="en-US" sz="1600" dirty="0">
                <a:solidFill>
                  <a:srgbClr val="000000"/>
                </a:solidFill>
                <a:latin typeface="+mn-lt"/>
                <a:cs typeface="Times New Roman" panose="02020603050405020304" pitchFamily="18" charset="0"/>
              </a:rPr>
              <a:t>55 (2): 74-80. </a:t>
            </a:r>
            <a:r>
              <a:rPr lang="en-US" sz="1600" dirty="0">
                <a:solidFill>
                  <a:srgbClr val="000000"/>
                </a:solidFill>
                <a:latin typeface="+mn-lt"/>
                <a:cs typeface="Times New Roman" panose="02020603050405020304" pitchFamily="18" charset="0"/>
                <a:hlinkClick r:id="rId2"/>
              </a:rPr>
              <a:t>https://doi.org/10.1179/sic.2010.55.2.74</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Marquis, Ch. (2021). What Does Slow Fashion ‘Actually’ Mean?. </a:t>
            </a:r>
            <a:r>
              <a:rPr lang="en-US" sz="1600" i="1" dirty="0">
                <a:solidFill>
                  <a:srgbClr val="000000"/>
                </a:solidFill>
                <a:latin typeface="+mn-lt"/>
                <a:ea typeface="Times New Roman" panose="02020603050405020304" pitchFamily="18" charset="0"/>
                <a:cs typeface="Times New Roman" panose="02020603050405020304" pitchFamily="18" charset="0"/>
              </a:rPr>
              <a:t>Forbes</a:t>
            </a:r>
            <a:r>
              <a:rPr lang="en-US" sz="1600" dirty="0">
                <a:solidFill>
                  <a:srgbClr val="000000"/>
                </a:solidFill>
                <a:latin typeface="+mn-lt"/>
                <a:ea typeface="Times New Roman" panose="02020603050405020304" pitchFamily="18" charset="0"/>
                <a:cs typeface="Times New Roman" panose="02020603050405020304" pitchFamily="18" charset="0"/>
              </a:rPr>
              <a:t>. </a:t>
            </a:r>
            <a:r>
              <a:rPr lang="en-US" sz="1600" dirty="0">
                <a:solidFill>
                  <a:srgbClr val="000000"/>
                </a:solidFill>
                <a:latin typeface="+mn-lt"/>
                <a:ea typeface="Times New Roman" panose="02020603050405020304" pitchFamily="18" charset="0"/>
                <a:cs typeface="Times New Roman" panose="02020603050405020304" pitchFamily="18" charset="0"/>
                <a:hlinkClick r:id="rId3"/>
              </a:rPr>
              <a:t>https://www.forbes.com/sites/christophermarquis/2021/05/14/what-does-slow-fashion-actually-mean/?sh=63114e1273b4</a:t>
            </a:r>
            <a:r>
              <a:rPr lang="en-US" sz="16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Clark, H. (2008). SLOW + FASHION – an Oxymoron – or a Promise for the Future …?. </a:t>
            </a:r>
            <a:r>
              <a:rPr lang="en-US" sz="1600" i="1" dirty="0">
                <a:solidFill>
                  <a:srgbClr val="000000"/>
                </a:solidFill>
                <a:latin typeface="+mn-lt"/>
                <a:ea typeface="Times New Roman" panose="02020603050405020304" pitchFamily="18" charset="0"/>
                <a:cs typeface="Times New Roman" panose="02020603050405020304" pitchFamily="18" charset="0"/>
              </a:rPr>
              <a:t>Fashion Theory</a:t>
            </a:r>
            <a:r>
              <a:rPr lang="en-US" sz="1600" dirty="0">
                <a:solidFill>
                  <a:srgbClr val="000000"/>
                </a:solidFill>
                <a:latin typeface="+mn-lt"/>
                <a:ea typeface="Times New Roman" panose="02020603050405020304" pitchFamily="18" charset="0"/>
                <a:cs typeface="Times New Roman" panose="02020603050405020304" pitchFamily="18" charset="0"/>
              </a:rPr>
              <a:t> 12 (4): 427–446</a:t>
            </a: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Kuusk</a:t>
            </a:r>
            <a:r>
              <a:rPr lang="en-US" sz="1600" dirty="0">
                <a:solidFill>
                  <a:srgbClr val="000000"/>
                </a:solidFill>
                <a:latin typeface="+mn-lt"/>
                <a:ea typeface="Times New Roman" panose="02020603050405020304" pitchFamily="18" charset="0"/>
                <a:cs typeface="Times New Roman" panose="02020603050405020304" pitchFamily="18" charset="0"/>
              </a:rPr>
              <a:t>, K., </a:t>
            </a:r>
            <a:r>
              <a:rPr lang="en-US" sz="1600" dirty="0" err="1">
                <a:solidFill>
                  <a:srgbClr val="000000"/>
                </a:solidFill>
                <a:latin typeface="+mn-lt"/>
                <a:ea typeface="Times New Roman" panose="02020603050405020304" pitchFamily="18" charset="0"/>
                <a:cs typeface="Times New Roman" panose="02020603050405020304" pitchFamily="18" charset="0"/>
              </a:rPr>
              <a:t>Tomico</a:t>
            </a:r>
            <a:r>
              <a:rPr lang="en-US" sz="1600" dirty="0">
                <a:solidFill>
                  <a:srgbClr val="000000"/>
                </a:solidFill>
                <a:latin typeface="+mn-lt"/>
                <a:ea typeface="Times New Roman" panose="02020603050405020304" pitchFamily="18" charset="0"/>
                <a:cs typeface="Times New Roman" panose="02020603050405020304" pitchFamily="18" charset="0"/>
              </a:rPr>
              <a:t>, O., </a:t>
            </a:r>
            <a:r>
              <a:rPr lang="en-US" sz="1600" dirty="0" err="1">
                <a:solidFill>
                  <a:srgbClr val="000000"/>
                </a:solidFill>
                <a:latin typeface="+mn-lt"/>
                <a:ea typeface="Times New Roman" panose="02020603050405020304" pitchFamily="18" charset="0"/>
                <a:cs typeface="Times New Roman" panose="02020603050405020304" pitchFamily="18" charset="0"/>
              </a:rPr>
              <a:t>Langereis</a:t>
            </a:r>
            <a:r>
              <a:rPr lang="en-US" sz="1600" dirty="0">
                <a:solidFill>
                  <a:srgbClr val="000000"/>
                </a:solidFill>
                <a:latin typeface="+mn-lt"/>
                <a:ea typeface="Times New Roman" panose="02020603050405020304" pitchFamily="18" charset="0"/>
                <a:cs typeface="Times New Roman" panose="02020603050405020304" pitchFamily="18" charset="0"/>
              </a:rPr>
              <a:t>, G., </a:t>
            </a:r>
            <a:r>
              <a:rPr lang="en-US" sz="1600" dirty="0" err="1">
                <a:solidFill>
                  <a:srgbClr val="000000"/>
                </a:solidFill>
                <a:latin typeface="+mn-lt"/>
                <a:ea typeface="Times New Roman" panose="02020603050405020304" pitchFamily="18" charset="0"/>
                <a:cs typeface="Times New Roman" panose="02020603050405020304" pitchFamily="18" charset="0"/>
              </a:rPr>
              <a:t>Wensveen</a:t>
            </a:r>
            <a:r>
              <a:rPr lang="en-US" sz="1600" dirty="0">
                <a:solidFill>
                  <a:srgbClr val="000000"/>
                </a:solidFill>
                <a:latin typeface="+mn-lt"/>
                <a:ea typeface="Times New Roman" panose="02020603050405020304" pitchFamily="18" charset="0"/>
                <a:cs typeface="Times New Roman" panose="02020603050405020304" pitchFamily="18" charset="0"/>
              </a:rPr>
              <a:t>, S. (2012). Crafting smart textiles – a meaningful way towards societal sustainability in the fashion field?. </a:t>
            </a:r>
            <a:r>
              <a:rPr lang="en-US" sz="1600" i="1" dirty="0">
                <a:solidFill>
                  <a:srgbClr val="000000"/>
                </a:solidFill>
                <a:latin typeface="+mn-lt"/>
                <a:ea typeface="Times New Roman" panose="02020603050405020304" pitchFamily="18" charset="0"/>
                <a:cs typeface="Times New Roman" panose="02020603050405020304" pitchFamily="18" charset="0"/>
              </a:rPr>
              <a:t>The Nordic Textile Journal</a:t>
            </a:r>
            <a:r>
              <a:rPr lang="en-US" sz="1600" dirty="0">
                <a:solidFill>
                  <a:srgbClr val="000000"/>
                </a:solidFill>
                <a:latin typeface="+mn-lt"/>
                <a:ea typeface="Times New Roman" panose="02020603050405020304" pitchFamily="18" charset="0"/>
                <a:cs typeface="Times New Roman" panose="02020603050405020304" pitchFamily="18" charset="0"/>
              </a:rPr>
              <a:t> 1: 6–15. </a:t>
            </a:r>
            <a:r>
              <a:rPr lang="en-US" sz="1600" dirty="0">
                <a:solidFill>
                  <a:srgbClr val="000000"/>
                </a:solidFill>
                <a:latin typeface="+mn-lt"/>
                <a:ea typeface="Times New Roman" panose="02020603050405020304" pitchFamily="18" charset="0"/>
                <a:cs typeface="Times New Roman" panose="02020603050405020304" pitchFamily="18" charset="0"/>
                <a:hlinkClick r:id="rId4"/>
              </a:rPr>
              <a:t>http://hb.diva-portal.org/smash/get/diva2:869634/FULLTEXT01.pdf</a:t>
            </a:r>
            <a:r>
              <a:rPr lang="en-US" sz="16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Runway. </a:t>
            </a:r>
            <a:r>
              <a:rPr lang="en-US" sz="1600" i="1" dirty="0">
                <a:solidFill>
                  <a:srgbClr val="000000"/>
                </a:solidFill>
                <a:latin typeface="+mn-lt"/>
                <a:ea typeface="Times New Roman" panose="02020603050405020304" pitchFamily="18" charset="0"/>
                <a:cs typeface="Times New Roman" panose="02020603050405020304" pitchFamily="18" charset="0"/>
              </a:rPr>
              <a:t>Vogue</a:t>
            </a:r>
            <a:r>
              <a:rPr lang="en-US" sz="1600" dirty="0">
                <a:solidFill>
                  <a:srgbClr val="000000"/>
                </a:solidFill>
                <a:latin typeface="+mn-lt"/>
                <a:ea typeface="Times New Roman" panose="02020603050405020304" pitchFamily="18" charset="0"/>
                <a:cs typeface="Times New Roman" panose="02020603050405020304" pitchFamily="18" charset="0"/>
              </a:rPr>
              <a:t>. </a:t>
            </a:r>
            <a:r>
              <a:rPr lang="en-US" sz="1600" dirty="0">
                <a:solidFill>
                  <a:srgbClr val="000000"/>
                </a:solidFill>
                <a:latin typeface="+mn-lt"/>
                <a:ea typeface="Times New Roman" panose="02020603050405020304" pitchFamily="18" charset="0"/>
                <a:cs typeface="Times New Roman" panose="02020603050405020304" pitchFamily="18" charset="0"/>
                <a:hlinkClick r:id="rId5"/>
              </a:rPr>
              <a:t>https://www.vogue.com/fashion-shows</a:t>
            </a:r>
            <a:r>
              <a:rPr lang="en-US" sz="16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Fortuni</a:t>
            </a:r>
            <a:r>
              <a:rPr lang="en-US" sz="1600" dirty="0">
                <a:solidFill>
                  <a:srgbClr val="000000"/>
                </a:solidFill>
                <a:latin typeface="+mn-lt"/>
                <a:ea typeface="Times New Roman" panose="02020603050405020304" pitchFamily="18" charset="0"/>
                <a:cs typeface="Times New Roman" panose="02020603050405020304" pitchFamily="18" charset="0"/>
              </a:rPr>
              <a:t> (2021). Delphos </a:t>
            </a:r>
            <a:r>
              <a:rPr lang="en-US" sz="1600" dirty="0" err="1">
                <a:solidFill>
                  <a:srgbClr val="000000"/>
                </a:solidFill>
                <a:latin typeface="+mn-lt"/>
                <a:ea typeface="Times New Roman" panose="02020603050405020304" pitchFamily="18" charset="0"/>
                <a:cs typeface="Times New Roman" panose="02020603050405020304" pitchFamily="18" charset="0"/>
              </a:rPr>
              <a:t>Fortuny</a:t>
            </a:r>
            <a:r>
              <a:rPr lang="en-US" sz="1600" dirty="0">
                <a:solidFill>
                  <a:srgbClr val="000000"/>
                </a:solidFill>
                <a:latin typeface="+mn-lt"/>
                <a:ea typeface="Times New Roman" panose="02020603050405020304" pitchFamily="18" charset="0"/>
                <a:cs typeface="Times New Roman" panose="02020603050405020304" pitchFamily="18" charset="0"/>
              </a:rPr>
              <a:t>: the story of a dress that became an icon. </a:t>
            </a:r>
            <a:r>
              <a:rPr lang="en-US" sz="1600" i="1" dirty="0" err="1">
                <a:solidFill>
                  <a:srgbClr val="000000"/>
                </a:solidFill>
                <a:latin typeface="+mn-lt"/>
                <a:ea typeface="Times New Roman" panose="02020603050405020304" pitchFamily="18" charset="0"/>
                <a:cs typeface="Times New Roman" panose="02020603050405020304" pitchFamily="18" charset="0"/>
              </a:rPr>
              <a:t>Fortuni</a:t>
            </a:r>
            <a:r>
              <a:rPr lang="en-US" sz="1600" dirty="0">
                <a:solidFill>
                  <a:srgbClr val="000000"/>
                </a:solidFill>
                <a:latin typeface="+mn-lt"/>
                <a:ea typeface="Times New Roman" panose="02020603050405020304" pitchFamily="18" charset="0"/>
                <a:cs typeface="Times New Roman" panose="02020603050405020304" pitchFamily="18" charset="0"/>
              </a:rPr>
              <a:t>. </a:t>
            </a:r>
            <a:r>
              <a:rPr lang="en-US" sz="1600" dirty="0">
                <a:solidFill>
                  <a:srgbClr val="000000"/>
                </a:solidFill>
                <a:latin typeface="+mn-lt"/>
                <a:ea typeface="Times New Roman" panose="02020603050405020304" pitchFamily="18" charset="0"/>
                <a:cs typeface="Times New Roman" panose="02020603050405020304" pitchFamily="18" charset="0"/>
                <a:hlinkClick r:id="rId6"/>
              </a:rPr>
              <a:t>https://www.fortuny.shop/blog/stories/delphos-fortuny-the-story-of-a-dress-that-became-an-icon/</a:t>
            </a:r>
            <a:r>
              <a:rPr lang="en-US" sz="1600" dirty="0">
                <a:solidFill>
                  <a:srgbClr val="000000"/>
                </a:solidFill>
                <a:latin typeface="+mn-lt"/>
                <a:ea typeface="Times New Roman" panose="02020603050405020304" pitchFamily="18" charset="0"/>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Queen of the bias cut. </a:t>
            </a:r>
            <a:r>
              <a:rPr lang="en-US" sz="1600" i="1" dirty="0">
                <a:solidFill>
                  <a:srgbClr val="000000"/>
                </a:solidFill>
                <a:latin typeface="+mn-lt"/>
                <a:cs typeface="Times New Roman" panose="02020603050405020304" pitchFamily="18" charset="0"/>
              </a:rPr>
              <a:t>Design086-Blog</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7"/>
              </a:rPr>
              <a:t>https://design086-blog.tumblr.com/post/3434557161/queen-of-the-bias-cut-history</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endParaRPr lang="en-US" sz="1600" dirty="0">
              <a:solidFill>
                <a:srgbClr val="000000"/>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012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08E3D8-333A-C0E4-4C25-416360395208}"/>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00FE4B6-D857-0466-E16B-6ECD3C463B82}"/>
              </a:ext>
            </a:extLst>
          </p:cNvPr>
          <p:cNvSpPr>
            <a:spLocks noGrp="1"/>
          </p:cNvSpPr>
          <p:nvPr>
            <p:ph type="sldNum" sz="quarter" idx="12"/>
          </p:nvPr>
        </p:nvSpPr>
        <p:spPr/>
        <p:txBody>
          <a:bodyPr/>
          <a:lstStyle/>
          <a:p>
            <a:pPr>
              <a:defRPr/>
            </a:pPr>
            <a:fld id="{E8DCD467-9DF7-4E1B-BD53-717001C7F313}" type="slidenum">
              <a:rPr lang="de-DE" altLang="de-DE" smtClean="0"/>
              <a:pPr>
                <a:defRPr/>
              </a:pPr>
              <a:t>75</a:t>
            </a:fld>
            <a:endParaRPr lang="de-DE" altLang="de-DE"/>
          </a:p>
        </p:txBody>
      </p:sp>
      <p:sp>
        <p:nvSpPr>
          <p:cNvPr id="5" name="TextBox 4">
            <a:extLst>
              <a:ext uri="{FF2B5EF4-FFF2-40B4-BE49-F238E27FC236}">
                <a16:creationId xmlns:a16="http://schemas.microsoft.com/office/drawing/2014/main" id="{93C5EBEE-E16D-16AF-554A-A6C9DC63CA31}"/>
              </a:ext>
            </a:extLst>
          </p:cNvPr>
          <p:cNvSpPr txBox="1"/>
          <p:nvPr/>
        </p:nvSpPr>
        <p:spPr>
          <a:xfrm>
            <a:off x="611188" y="843558"/>
            <a:ext cx="8065268" cy="4278094"/>
          </a:xfrm>
          <a:prstGeom prst="rect">
            <a:avLst/>
          </a:prstGeom>
          <a:noFill/>
        </p:spPr>
        <p:txBody>
          <a:bodyPr wrap="square">
            <a:spAutoFit/>
          </a:bodyPr>
          <a:lstStyle/>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Gerakiti</a:t>
            </a:r>
            <a:r>
              <a:rPr lang="en-US" sz="1600" dirty="0">
                <a:solidFill>
                  <a:srgbClr val="000000"/>
                </a:solidFill>
                <a:latin typeface="+mn-lt"/>
                <a:cs typeface="Times New Roman" panose="02020603050405020304" pitchFamily="18" charset="0"/>
              </a:rPr>
              <a:t>, E. (2021). Madame </a:t>
            </a:r>
            <a:r>
              <a:rPr lang="en-US" sz="1600" dirty="0" err="1">
                <a:solidFill>
                  <a:srgbClr val="000000"/>
                </a:solidFill>
                <a:latin typeface="+mn-lt"/>
                <a:cs typeface="Times New Roman" panose="02020603050405020304" pitchFamily="18" charset="0"/>
              </a:rPr>
              <a:t>Grès</a:t>
            </a:r>
            <a:r>
              <a:rPr lang="en-US" sz="1600" dirty="0">
                <a:solidFill>
                  <a:srgbClr val="000000"/>
                </a:solidFill>
                <a:latin typeface="+mn-lt"/>
                <a:cs typeface="Times New Roman" panose="02020603050405020304" pitchFamily="18" charset="0"/>
              </a:rPr>
              <a:t>, The Sphinx of Fashion. </a:t>
            </a:r>
            <a:r>
              <a:rPr lang="en-US" sz="1600" i="1" dirty="0">
                <a:solidFill>
                  <a:srgbClr val="000000"/>
                </a:solidFill>
                <a:latin typeface="+mn-lt"/>
                <a:cs typeface="Times New Roman" panose="02020603050405020304" pitchFamily="18" charset="0"/>
              </a:rPr>
              <a:t>Daily Art Magazine</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2"/>
              </a:rPr>
              <a:t>https://www.dailyartmagazine.com/madame-gres-the-sphinx-of-fashion/</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Phelan, H. (2012). 25 Women Designers Who Changed Fashion Forever. </a:t>
            </a:r>
            <a:r>
              <a:rPr lang="en-US" sz="1600" i="1" dirty="0">
                <a:solidFill>
                  <a:srgbClr val="000000"/>
                </a:solidFill>
                <a:latin typeface="+mn-lt"/>
                <a:cs typeface="Times New Roman" panose="02020603050405020304" pitchFamily="18" charset="0"/>
              </a:rPr>
              <a:t>Fashionista</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3"/>
              </a:rPr>
              <a:t>https://fashionista.com/2012/05/25-of-the-most-influential-female-designers-that-changed-fashion-forever#9</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Rose, C. (2011). </a:t>
            </a:r>
            <a:r>
              <a:rPr lang="en-US" sz="1600" i="1" dirty="0">
                <a:solidFill>
                  <a:srgbClr val="000000"/>
                </a:solidFill>
                <a:latin typeface="+mn-lt"/>
                <a:cs typeface="Times New Roman" panose="02020603050405020304" pitchFamily="18" charset="0"/>
              </a:rPr>
              <a:t>Finding Fidelity within the Fashion House</a:t>
            </a:r>
            <a:r>
              <a:rPr lang="en-US" sz="1600" dirty="0">
                <a:solidFill>
                  <a:srgbClr val="000000"/>
                </a:solidFill>
                <a:latin typeface="+mn-lt"/>
                <a:cs typeface="Times New Roman" panose="02020603050405020304" pitchFamily="18" charset="0"/>
              </a:rPr>
              <a:t>. Crafts</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a:t>
            </a:r>
            <a:r>
              <a:rPr lang="en-US" sz="1600" dirty="0" err="1">
                <a:solidFill>
                  <a:srgbClr val="000000"/>
                </a:solidFill>
                <a:latin typeface="+mn-lt"/>
                <a:cs typeface="Times New Roman" panose="02020603050405020304" pitchFamily="18" charset="0"/>
              </a:rPr>
              <a:t>Kosinkova-Stoeva</a:t>
            </a:r>
            <a:r>
              <a:rPr lang="en-US" sz="1600" dirty="0">
                <a:solidFill>
                  <a:srgbClr val="000000"/>
                </a:solidFill>
                <a:latin typeface="+mn-lt"/>
                <a:cs typeface="Times New Roman" panose="02020603050405020304" pitchFamily="18" charset="0"/>
              </a:rPr>
              <a:t>, A. (2021). An investigation of pattern design of draped necklines. </a:t>
            </a:r>
            <a:r>
              <a:rPr lang="en-US" sz="1600" i="1" dirty="0">
                <a:solidFill>
                  <a:srgbClr val="000000"/>
                </a:solidFill>
                <a:latin typeface="+mn-lt"/>
                <a:cs typeface="Times New Roman" panose="02020603050405020304" pitchFamily="18" charset="0"/>
              </a:rPr>
              <a:t>IOP Conf. Ser.: Mater. Sci. Eng. </a:t>
            </a:r>
            <a:r>
              <a:rPr lang="en-US" sz="1600" dirty="0">
                <a:solidFill>
                  <a:srgbClr val="000000"/>
                </a:solidFill>
                <a:latin typeface="+mn-lt"/>
                <a:cs typeface="Times New Roman" panose="02020603050405020304" pitchFamily="18" charset="0"/>
              </a:rPr>
              <a:t>1031 012022. </a:t>
            </a:r>
            <a:r>
              <a:rPr lang="en-US" sz="1600" dirty="0">
                <a:solidFill>
                  <a:srgbClr val="000000"/>
                </a:solidFill>
                <a:latin typeface="+mn-lt"/>
                <a:cs typeface="Times New Roman" panose="02020603050405020304" pitchFamily="18" charset="0"/>
                <a:hlinkClick r:id="rId4"/>
              </a:rPr>
              <a:t>https://doi.org/10.1088/1757-899X/1031/1/012022</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Kosinkova-Stoeva</a:t>
            </a:r>
            <a:r>
              <a:rPr lang="en-US" sz="1600" dirty="0">
                <a:solidFill>
                  <a:srgbClr val="000000"/>
                </a:solidFill>
                <a:latin typeface="+mn-lt"/>
                <a:ea typeface="Times New Roman" panose="02020603050405020304" pitchFamily="18" charset="0"/>
                <a:cs typeface="Times New Roman" panose="02020603050405020304" pitchFamily="18" charset="0"/>
              </a:rPr>
              <a:t>, A., Kazlacheva, Z. (2022). A study on making of patterns of asymmetric draped necklines. </a:t>
            </a:r>
            <a:r>
              <a:rPr lang="en-US" sz="1600" i="1" dirty="0">
                <a:solidFill>
                  <a:srgbClr val="000000"/>
                </a:solidFill>
                <a:latin typeface="+mn-lt"/>
                <a:ea typeface="Times New Roman" panose="02020603050405020304" pitchFamily="18" charset="0"/>
                <a:cs typeface="Times New Roman" panose="02020603050405020304" pitchFamily="18" charset="0"/>
              </a:rPr>
              <a:t>AIP Conference Proceedings</a:t>
            </a:r>
            <a:r>
              <a:rPr lang="en-US" sz="1600" dirty="0">
                <a:solidFill>
                  <a:srgbClr val="000000"/>
                </a:solidFill>
                <a:latin typeface="+mn-lt"/>
                <a:ea typeface="Times New Roman" panose="02020603050405020304" pitchFamily="18" charset="0"/>
                <a:cs typeface="Times New Roman" panose="02020603050405020304" pitchFamily="18" charset="0"/>
              </a:rPr>
              <a:t> (in print)</a:t>
            </a:r>
          </a:p>
          <a:p>
            <a:pPr marL="342900" indent="-342900" algn="just">
              <a:buFont typeface="Arial" panose="020B0604020202020204" pitchFamily="34" charset="0"/>
              <a:buChar char="•"/>
              <a:defRPr/>
            </a:pPr>
            <a:r>
              <a:rPr lang="en-US" sz="1600" dirty="0">
                <a:solidFill>
                  <a:srgbClr val="000000"/>
                </a:solidFill>
                <a:latin typeface="+mn-lt"/>
                <a:ea typeface="Times New Roman" panose="02020603050405020304" pitchFamily="18" charset="0"/>
                <a:cs typeface="Times New Roman" panose="02020603050405020304" pitchFamily="18" charset="0"/>
              </a:rPr>
              <a:t>Kazlacheva, Z., </a:t>
            </a:r>
            <a:r>
              <a:rPr lang="en-US" sz="1600" dirty="0" err="1">
                <a:solidFill>
                  <a:srgbClr val="000000"/>
                </a:solidFill>
                <a:latin typeface="+mn-lt"/>
                <a:ea typeface="Times New Roman" panose="02020603050405020304" pitchFamily="18" charset="0"/>
                <a:cs typeface="Times New Roman" panose="02020603050405020304" pitchFamily="18" charset="0"/>
              </a:rPr>
              <a:t>Ilieva</a:t>
            </a:r>
            <a:r>
              <a:rPr lang="en-US" sz="1600" dirty="0">
                <a:solidFill>
                  <a:srgbClr val="000000"/>
                </a:solidFill>
                <a:latin typeface="+mn-lt"/>
                <a:ea typeface="Times New Roman" panose="02020603050405020304" pitchFamily="18" charset="0"/>
                <a:cs typeface="Times New Roman" panose="02020603050405020304" pitchFamily="18" charset="0"/>
              </a:rPr>
              <a:t>, J. (2018). An investigation of design of twist knot drape clothes. </a:t>
            </a:r>
            <a:r>
              <a:rPr lang="en-US" sz="1600" i="1" dirty="0">
                <a:solidFill>
                  <a:srgbClr val="000000"/>
                </a:solidFill>
                <a:latin typeface="+mn-lt"/>
                <a:ea typeface="Times New Roman" panose="02020603050405020304" pitchFamily="18" charset="0"/>
                <a:cs typeface="Times New Roman" panose="02020603050405020304" pitchFamily="18" charset="0"/>
              </a:rPr>
              <a:t>IOP Conf. Ser.: Mater. Sci. Eng.</a:t>
            </a:r>
            <a:r>
              <a:rPr lang="en-US" sz="1600" dirty="0">
                <a:solidFill>
                  <a:srgbClr val="000000"/>
                </a:solidFill>
                <a:latin typeface="+mn-lt"/>
                <a:ea typeface="Times New Roman" panose="02020603050405020304" pitchFamily="18" charset="0"/>
                <a:cs typeface="Times New Roman" panose="02020603050405020304" pitchFamily="18" charset="0"/>
              </a:rPr>
              <a:t> 459 012079. </a:t>
            </a:r>
            <a:r>
              <a:rPr lang="en-US" sz="1600" dirty="0">
                <a:solidFill>
                  <a:srgbClr val="000000"/>
                </a:solidFill>
                <a:latin typeface="+mn-lt"/>
                <a:ea typeface="Times New Roman" panose="02020603050405020304" pitchFamily="18" charset="0"/>
                <a:cs typeface="Times New Roman" panose="02020603050405020304" pitchFamily="18" charset="0"/>
                <a:hlinkClick r:id="rId5"/>
              </a:rPr>
              <a:t>https://doi.org/10.1088/1757-899X/459/1/012079</a:t>
            </a:r>
            <a:endParaRPr lang="en-US" sz="1600" dirty="0">
              <a:solidFill>
                <a:srgbClr val="000000"/>
              </a:solidFill>
              <a:latin typeface="+mn-lt"/>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Peneva</a:t>
            </a:r>
            <a:r>
              <a:rPr lang="en-US" sz="1600" dirty="0">
                <a:solidFill>
                  <a:srgbClr val="000000"/>
                </a:solidFill>
                <a:latin typeface="+mn-lt"/>
                <a:cs typeface="Times New Roman" panose="02020603050405020304" pitchFamily="18" charset="0"/>
              </a:rPr>
              <a:t>, T., Kazlacheva, Z., </a:t>
            </a:r>
            <a:r>
              <a:rPr lang="en-US" sz="1600" dirty="0" err="1">
                <a:solidFill>
                  <a:srgbClr val="000000"/>
                </a:solidFill>
                <a:latin typeface="+mn-lt"/>
                <a:cs typeface="Times New Roman" panose="02020603050405020304" pitchFamily="18" charset="0"/>
              </a:rPr>
              <a:t>Ilieva</a:t>
            </a:r>
            <a:r>
              <a:rPr lang="en-US" sz="1600" dirty="0">
                <a:solidFill>
                  <a:srgbClr val="000000"/>
                </a:solidFill>
                <a:latin typeface="+mn-lt"/>
                <a:cs typeface="Times New Roman" panose="02020603050405020304" pitchFamily="18" charset="0"/>
              </a:rPr>
              <a:t>, J. (2021). Adaptation of a system for pattern design of twist knot draperies for knitted fabrics. </a:t>
            </a:r>
            <a:r>
              <a:rPr lang="en-US" sz="1600" i="1" dirty="0">
                <a:solidFill>
                  <a:srgbClr val="000000"/>
                </a:solidFill>
                <a:latin typeface="+mn-lt"/>
                <a:cs typeface="Times New Roman" panose="02020603050405020304" pitchFamily="18" charset="0"/>
              </a:rPr>
              <a:t>IOP Conf. Ser.: Mater. Sci. Eng. </a:t>
            </a:r>
            <a:r>
              <a:rPr lang="en-US" sz="1600" dirty="0">
                <a:solidFill>
                  <a:srgbClr val="000000"/>
                </a:solidFill>
                <a:latin typeface="+mn-lt"/>
                <a:cs typeface="Times New Roman" panose="02020603050405020304" pitchFamily="18" charset="0"/>
              </a:rPr>
              <a:t>1031 012023. </a:t>
            </a:r>
            <a:r>
              <a:rPr lang="en-US" sz="1600" dirty="0">
                <a:solidFill>
                  <a:srgbClr val="000000"/>
                </a:solidFill>
                <a:latin typeface="+mn-lt"/>
                <a:ea typeface="Times New Roman" panose="02020603050405020304" pitchFamily="18" charset="0"/>
                <a:cs typeface="Times New Roman" panose="02020603050405020304" pitchFamily="18" charset="0"/>
                <a:hlinkClick r:id="rId6"/>
              </a:rPr>
              <a:t>https://doi.org/10.1088/1757-899X/1031/1/012023</a:t>
            </a:r>
            <a:r>
              <a:rPr lang="en-US" sz="1600" dirty="0">
                <a:solidFill>
                  <a:srgbClr val="000000"/>
                </a:solidFill>
                <a:latin typeface="+mn-lt"/>
                <a:ea typeface="Times New Roman" panose="02020603050405020304" pitchFamily="18" charset="0"/>
                <a:cs typeface="Times New Roman" panose="02020603050405020304" pitchFamily="18" charset="0"/>
              </a:rPr>
              <a:t>    </a:t>
            </a:r>
          </a:p>
          <a:p>
            <a:pPr algn="just">
              <a:defRPr/>
            </a:pPr>
            <a:endParaRPr lang="en-US" sz="1600" dirty="0">
              <a:solidFill>
                <a:srgbClr val="000000"/>
              </a:solidFill>
              <a:latin typeface="+mn-lt"/>
              <a:cs typeface="Times New Roman" panose="02020603050405020304" pitchFamily="18" charset="0"/>
            </a:endParaRPr>
          </a:p>
        </p:txBody>
      </p:sp>
    </p:spTree>
    <p:extLst>
      <p:ext uri="{BB962C8B-B14F-4D97-AF65-F5344CB8AC3E}">
        <p14:creationId xmlns:p14="http://schemas.microsoft.com/office/powerpoint/2010/main" val="1498782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08E3D8-333A-C0E4-4C25-416360395208}"/>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00FE4B6-D857-0466-E16B-6ECD3C463B82}"/>
              </a:ext>
            </a:extLst>
          </p:cNvPr>
          <p:cNvSpPr>
            <a:spLocks noGrp="1"/>
          </p:cNvSpPr>
          <p:nvPr>
            <p:ph type="sldNum" sz="quarter" idx="12"/>
          </p:nvPr>
        </p:nvSpPr>
        <p:spPr/>
        <p:txBody>
          <a:bodyPr/>
          <a:lstStyle/>
          <a:p>
            <a:pPr>
              <a:defRPr/>
            </a:pPr>
            <a:fld id="{E8DCD467-9DF7-4E1B-BD53-717001C7F313}" type="slidenum">
              <a:rPr lang="de-DE" altLang="de-DE" smtClean="0"/>
              <a:pPr>
                <a:defRPr/>
              </a:pPr>
              <a:t>76</a:t>
            </a:fld>
            <a:endParaRPr lang="de-DE" altLang="de-DE"/>
          </a:p>
        </p:txBody>
      </p:sp>
      <p:sp>
        <p:nvSpPr>
          <p:cNvPr id="5" name="TextBox 4">
            <a:extLst>
              <a:ext uri="{FF2B5EF4-FFF2-40B4-BE49-F238E27FC236}">
                <a16:creationId xmlns:a16="http://schemas.microsoft.com/office/drawing/2014/main" id="{93C5EBEE-E16D-16AF-554A-A6C9DC63CA31}"/>
              </a:ext>
            </a:extLst>
          </p:cNvPr>
          <p:cNvSpPr txBox="1"/>
          <p:nvPr/>
        </p:nvSpPr>
        <p:spPr>
          <a:xfrm>
            <a:off x="611188" y="915566"/>
            <a:ext cx="8065268" cy="4278094"/>
          </a:xfrm>
          <a:prstGeom prst="rect">
            <a:avLst/>
          </a:prstGeom>
          <a:noFill/>
        </p:spPr>
        <p:txBody>
          <a:bodyPr wrap="square">
            <a:spAutoFit/>
          </a:bodyPr>
          <a:lstStyle/>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(2019). Pattern Design of Twisted Draperies with Decorative and Constructive Function. </a:t>
            </a:r>
            <a:r>
              <a:rPr lang="en-US" sz="1600" i="1" dirty="0">
                <a:solidFill>
                  <a:srgbClr val="000000"/>
                </a:solidFill>
                <a:latin typeface="+mn-lt"/>
                <a:cs typeface="Times New Roman" panose="02020603050405020304" pitchFamily="18" charset="0"/>
              </a:rPr>
              <a:t>ARTTE Applied Researches in Technics, Technologies and Education </a:t>
            </a:r>
            <a:r>
              <a:rPr lang="en-US" sz="1600" dirty="0">
                <a:solidFill>
                  <a:srgbClr val="000000"/>
                </a:solidFill>
                <a:latin typeface="+mn-lt"/>
                <a:cs typeface="Times New Roman" panose="02020603050405020304" pitchFamily="18" charset="0"/>
              </a:rPr>
              <a:t>7 (1): 1-9</a:t>
            </a: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Caedini</a:t>
            </a:r>
            <a:r>
              <a:rPr lang="en-US" sz="1600" dirty="0">
                <a:solidFill>
                  <a:srgbClr val="000000"/>
                </a:solidFill>
                <a:latin typeface="+mn-lt"/>
                <a:cs typeface="Times New Roman" panose="02020603050405020304" pitchFamily="18" charset="0"/>
              </a:rPr>
              <a:t>, T. (2020). Dior’s Bar Jacket: A Brief History. Vogue. </a:t>
            </a:r>
            <a:r>
              <a:rPr lang="en-US" sz="1600" dirty="0">
                <a:solidFill>
                  <a:srgbClr val="000000"/>
                </a:solidFill>
                <a:latin typeface="+mn-lt"/>
                <a:cs typeface="Times New Roman" panose="02020603050405020304" pitchFamily="18" charset="0"/>
                <a:hlinkClick r:id="rId2"/>
              </a:rPr>
              <a:t>https://www.vogue.com/article/christian-dior-bar-jacket-a-brief-history</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ea typeface="Times New Roman" panose="02020603050405020304" pitchFamily="18" charset="0"/>
                <a:cs typeface="Times New Roman" panose="02020603050405020304" pitchFamily="18" charset="0"/>
              </a:rPr>
              <a:t>Dineva</a:t>
            </a:r>
            <a:r>
              <a:rPr lang="en-US" sz="1600" dirty="0">
                <a:solidFill>
                  <a:srgbClr val="000000"/>
                </a:solidFill>
                <a:latin typeface="+mn-lt"/>
                <a:ea typeface="Times New Roman" panose="02020603050405020304" pitchFamily="18" charset="0"/>
                <a:cs typeface="Times New Roman" panose="02020603050405020304" pitchFamily="18" charset="0"/>
              </a:rPr>
              <a:t>, P. (2022). Investigating sustainable design of 3D peplum clothes. </a:t>
            </a:r>
            <a:r>
              <a:rPr lang="en-US" sz="1600" i="1" dirty="0">
                <a:solidFill>
                  <a:srgbClr val="000000"/>
                </a:solidFill>
                <a:latin typeface="+mn-lt"/>
                <a:ea typeface="Times New Roman" panose="02020603050405020304" pitchFamily="18" charset="0"/>
                <a:cs typeface="Times New Roman" panose="02020603050405020304" pitchFamily="18" charset="0"/>
              </a:rPr>
              <a:t>AIP Conference Proceedings</a:t>
            </a:r>
            <a:r>
              <a:rPr lang="en-US" sz="1600" dirty="0">
                <a:solidFill>
                  <a:srgbClr val="000000"/>
                </a:solidFill>
                <a:latin typeface="+mn-lt"/>
                <a:ea typeface="Times New Roman" panose="02020603050405020304" pitchFamily="18" charset="0"/>
                <a:cs typeface="Times New Roman" panose="02020603050405020304" pitchFamily="18" charset="0"/>
              </a:rPr>
              <a:t> (in print)</a:t>
            </a: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Jirousek</a:t>
            </a:r>
            <a:r>
              <a:rPr lang="en-US" sz="1600" dirty="0">
                <a:solidFill>
                  <a:srgbClr val="000000"/>
                </a:solidFill>
                <a:latin typeface="+mn-lt"/>
                <a:cs typeface="Times New Roman" panose="02020603050405020304" pitchFamily="18" charset="0"/>
              </a:rPr>
              <a:t>, Ch. (1995). </a:t>
            </a:r>
            <a:r>
              <a:rPr lang="en-US" sz="1600" i="1" dirty="0">
                <a:solidFill>
                  <a:srgbClr val="000000"/>
                </a:solidFill>
                <a:latin typeface="+mn-lt"/>
                <a:cs typeface="Times New Roman" panose="02020603050405020304" pitchFamily="18" charset="0"/>
              </a:rPr>
              <a:t>Art, Design and Visual Thinking</a:t>
            </a:r>
            <a:r>
              <a:rPr lang="en-US" sz="1600" dirty="0">
                <a:solidFill>
                  <a:srgbClr val="000000"/>
                </a:solidFill>
                <a:latin typeface="+mn-lt"/>
                <a:cs typeface="Times New Roman" panose="02020603050405020304" pitchFamily="18" charset="0"/>
              </a:rPr>
              <a:t>. Cornell University. </a:t>
            </a:r>
            <a:r>
              <a:rPr lang="en-US" sz="1600" dirty="0">
                <a:solidFill>
                  <a:srgbClr val="000000"/>
                </a:solidFill>
                <a:latin typeface="+mn-lt"/>
                <a:cs typeface="Times New Roman" panose="02020603050405020304" pitchFamily="18" charset="0"/>
                <a:hlinkClick r:id="rId3"/>
              </a:rPr>
              <a:t>http://char.txa.cornell.edu/</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Hom</a:t>
            </a:r>
            <a:r>
              <a:rPr lang="en-US" sz="1600" dirty="0">
                <a:solidFill>
                  <a:srgbClr val="000000"/>
                </a:solidFill>
                <a:latin typeface="+mn-lt"/>
                <a:cs typeface="Times New Roman" panose="02020603050405020304" pitchFamily="18" charset="0"/>
              </a:rPr>
              <a:t>, E. J. (2013). What is the Golden Ratio?. </a:t>
            </a:r>
            <a:r>
              <a:rPr lang="en-US" sz="1600" i="1" dirty="0" err="1">
                <a:solidFill>
                  <a:srgbClr val="000000"/>
                </a:solidFill>
                <a:latin typeface="+mn-lt"/>
                <a:cs typeface="Times New Roman" panose="02020603050405020304" pitchFamily="18" charset="0"/>
              </a:rPr>
              <a:t>LifeScience</a:t>
            </a:r>
            <a:r>
              <a:rPr lang="en-US" sz="1600" i="1" dirty="0">
                <a:solidFill>
                  <a:srgbClr val="000000"/>
                </a:solidFill>
                <a:latin typeface="+mn-lt"/>
                <a:cs typeface="Times New Roman" panose="02020603050405020304" pitchFamily="18" charset="0"/>
              </a:rPr>
              <a:t>.</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4"/>
              </a:rPr>
              <a:t>http://www.livescience.com/37704-phi- golden-ratio.html</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Hom</a:t>
            </a:r>
            <a:r>
              <a:rPr lang="en-US" sz="1600" dirty="0">
                <a:solidFill>
                  <a:srgbClr val="000000"/>
                </a:solidFill>
                <a:latin typeface="+mn-lt"/>
                <a:cs typeface="Times New Roman" panose="02020603050405020304" pitchFamily="18" charset="0"/>
              </a:rPr>
              <a:t>, E. J. (2013). What is the Fibonacci Sequence?. </a:t>
            </a:r>
            <a:r>
              <a:rPr lang="en-US" sz="1600" i="1" dirty="0" err="1">
                <a:solidFill>
                  <a:srgbClr val="000000"/>
                </a:solidFill>
                <a:latin typeface="+mn-lt"/>
                <a:cs typeface="Times New Roman" panose="02020603050405020304" pitchFamily="18" charset="0"/>
              </a:rPr>
              <a:t>LifeScience</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5"/>
              </a:rPr>
              <a:t>http://www.livescience.com/37470-fibonacci-sequence.html</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Baird, E. (2009). Fibonacci Series Tiling, with Triangles. </a:t>
            </a:r>
            <a:r>
              <a:rPr lang="en-US" sz="1600" i="1" dirty="0" err="1">
                <a:solidFill>
                  <a:srgbClr val="000000"/>
                </a:solidFill>
                <a:latin typeface="+mn-lt"/>
                <a:cs typeface="Times New Roman" panose="02020603050405020304" pitchFamily="18" charset="0"/>
              </a:rPr>
              <a:t>ErkDemon</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6"/>
              </a:rPr>
              <a:t>http://erkdemon.blogspot.com/2009/06/fibonacci-series-tiling-with-triangles.html</a:t>
            </a:r>
            <a:r>
              <a:rPr lang="en-US" sz="1600" dirty="0">
                <a:solidFill>
                  <a:srgbClr val="000000"/>
                </a:solidFill>
                <a:latin typeface="+mn-lt"/>
                <a:cs typeface="Times New Roman" panose="02020603050405020304" pitchFamily="18" charset="0"/>
              </a:rPr>
              <a:t>   </a:t>
            </a:r>
          </a:p>
          <a:p>
            <a:pPr algn="just">
              <a:defRPr/>
            </a:pPr>
            <a:endParaRPr lang="en-US" sz="1600" dirty="0">
              <a:solidFill>
                <a:srgbClr val="000000"/>
              </a:solidFill>
              <a:latin typeface="+mn-lt"/>
              <a:cs typeface="Times New Roman" panose="02020603050405020304" pitchFamily="18" charset="0"/>
            </a:endParaRPr>
          </a:p>
          <a:p>
            <a:pPr algn="just">
              <a:defRPr/>
            </a:pPr>
            <a:endParaRPr lang="en-US" sz="1600" dirty="0">
              <a:solidFill>
                <a:srgbClr val="000000"/>
              </a:solidFill>
              <a:latin typeface="+mn-lt"/>
              <a:cs typeface="Times New Roman" panose="02020603050405020304" pitchFamily="18" charset="0"/>
            </a:endParaRPr>
          </a:p>
        </p:txBody>
      </p:sp>
    </p:spTree>
    <p:extLst>
      <p:ext uri="{BB962C8B-B14F-4D97-AF65-F5344CB8AC3E}">
        <p14:creationId xmlns:p14="http://schemas.microsoft.com/office/powerpoint/2010/main" val="7441946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08E3D8-333A-C0E4-4C25-416360395208}"/>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600FE4B6-D857-0466-E16B-6ECD3C463B82}"/>
              </a:ext>
            </a:extLst>
          </p:cNvPr>
          <p:cNvSpPr>
            <a:spLocks noGrp="1"/>
          </p:cNvSpPr>
          <p:nvPr>
            <p:ph type="sldNum" sz="quarter" idx="12"/>
          </p:nvPr>
        </p:nvSpPr>
        <p:spPr/>
        <p:txBody>
          <a:bodyPr/>
          <a:lstStyle/>
          <a:p>
            <a:pPr>
              <a:defRPr/>
            </a:pPr>
            <a:fld id="{E8DCD467-9DF7-4E1B-BD53-717001C7F313}" type="slidenum">
              <a:rPr lang="de-DE" altLang="de-DE" smtClean="0"/>
              <a:pPr>
                <a:defRPr/>
              </a:pPr>
              <a:t>77</a:t>
            </a:fld>
            <a:endParaRPr lang="de-DE" altLang="de-DE"/>
          </a:p>
        </p:txBody>
      </p:sp>
      <p:sp>
        <p:nvSpPr>
          <p:cNvPr id="5" name="TextBox 4">
            <a:extLst>
              <a:ext uri="{FF2B5EF4-FFF2-40B4-BE49-F238E27FC236}">
                <a16:creationId xmlns:a16="http://schemas.microsoft.com/office/drawing/2014/main" id="{93C5EBEE-E16D-16AF-554A-A6C9DC63CA31}"/>
              </a:ext>
            </a:extLst>
          </p:cNvPr>
          <p:cNvSpPr txBox="1"/>
          <p:nvPr/>
        </p:nvSpPr>
        <p:spPr>
          <a:xfrm>
            <a:off x="611188" y="843558"/>
            <a:ext cx="8065268" cy="4770537"/>
          </a:xfrm>
          <a:prstGeom prst="rect">
            <a:avLst/>
          </a:prstGeom>
          <a:noFill/>
        </p:spPr>
        <p:txBody>
          <a:bodyPr wrap="square">
            <a:spAutoFit/>
          </a:bodyPr>
          <a:lstStyle/>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a:t>
            </a:r>
            <a:r>
              <a:rPr lang="en-US" sz="1600" dirty="0" err="1">
                <a:solidFill>
                  <a:srgbClr val="000000"/>
                </a:solidFill>
                <a:latin typeface="+mn-lt"/>
                <a:cs typeface="Times New Roman" panose="02020603050405020304" pitchFamily="18" charset="0"/>
              </a:rPr>
              <a:t>Ilieva</a:t>
            </a:r>
            <a:r>
              <a:rPr lang="en-US" sz="1600" dirty="0">
                <a:solidFill>
                  <a:srgbClr val="000000"/>
                </a:solidFill>
                <a:latin typeface="+mn-lt"/>
                <a:cs typeface="Times New Roman" panose="02020603050405020304" pitchFamily="18" charset="0"/>
              </a:rPr>
              <a:t>, J. (2013). The Golden Triangle in Fashion Design. </a:t>
            </a:r>
            <a:r>
              <a:rPr lang="en-US" sz="1600" i="1" dirty="0">
                <a:solidFill>
                  <a:srgbClr val="000000"/>
                </a:solidFill>
                <a:latin typeface="+mn-lt"/>
                <a:cs typeface="Times New Roman" panose="02020603050405020304" pitchFamily="18" charset="0"/>
              </a:rPr>
              <a:t>Proc. of International Symposium in Knitting and Apparel - ISKA 2013</a:t>
            </a:r>
            <a:r>
              <a:rPr lang="en-US" sz="1600" dirty="0">
                <a:solidFill>
                  <a:srgbClr val="000000"/>
                </a:solidFill>
                <a:latin typeface="+mn-lt"/>
                <a:cs typeface="Times New Roman" panose="02020603050405020304" pitchFamily="18" charset="0"/>
              </a:rPr>
              <a:t>, Iasi, Romania: 187-193</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(2014). Fibonacci Squares in Fashion Design. </a:t>
            </a:r>
            <a:r>
              <a:rPr lang="en-US" sz="1600" i="1" dirty="0">
                <a:solidFill>
                  <a:srgbClr val="000000"/>
                </a:solidFill>
                <a:latin typeface="+mn-lt"/>
                <a:cs typeface="Times New Roman" panose="02020603050405020304" pitchFamily="18" charset="0"/>
              </a:rPr>
              <a:t>ARTTE Applied Researches in Technics, Technologies and Education </a:t>
            </a:r>
            <a:r>
              <a:rPr lang="en-US" sz="1600" dirty="0">
                <a:solidFill>
                  <a:srgbClr val="000000"/>
                </a:solidFill>
                <a:latin typeface="+mn-lt"/>
                <a:cs typeface="Times New Roman" panose="02020603050405020304" pitchFamily="18" charset="0"/>
              </a:rPr>
              <a:t>2 (2): 91-98</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(2014). Fibonacci Rose in Fashion Design. </a:t>
            </a:r>
            <a:r>
              <a:rPr lang="en-US" sz="1600" i="1" dirty="0">
                <a:solidFill>
                  <a:srgbClr val="000000"/>
                </a:solidFill>
                <a:latin typeface="+mn-lt"/>
                <a:cs typeface="Times New Roman" panose="02020603050405020304" pitchFamily="18" charset="0"/>
              </a:rPr>
              <a:t>ARTTE Applied Researches in Technics, Technologies and Education </a:t>
            </a:r>
            <a:r>
              <a:rPr lang="en-US" sz="1600" dirty="0">
                <a:solidFill>
                  <a:srgbClr val="000000"/>
                </a:solidFill>
                <a:latin typeface="+mn-lt"/>
                <a:cs typeface="Times New Roman" panose="02020603050405020304" pitchFamily="18" charset="0"/>
              </a:rPr>
              <a:t>2 (3): 224-230</a:t>
            </a:r>
          </a:p>
          <a:p>
            <a:pPr marL="342900" indent="-342900" algn="just">
              <a:buFont typeface="Arial" panose="020B0604020202020204" pitchFamily="34" charset="0"/>
              <a:buChar char="•"/>
              <a:defRPr/>
            </a:pPr>
            <a:r>
              <a:rPr lang="en-US" sz="1600" dirty="0">
                <a:solidFill>
                  <a:srgbClr val="000000"/>
                </a:solidFill>
                <a:latin typeface="+mn-lt"/>
                <a:cs typeface="Times New Roman" panose="02020603050405020304" pitchFamily="18" charset="0"/>
              </a:rPr>
              <a:t>Kazlacheva, Z. (2017). </a:t>
            </a:r>
            <a:r>
              <a:rPr lang="en-US" sz="1600" b="0" i="0" dirty="0">
                <a:solidFill>
                  <a:srgbClr val="333333"/>
                </a:solidFill>
                <a:effectLst/>
                <a:latin typeface="-apple-system"/>
              </a:rPr>
              <a:t>An investigation of application of the golden ratio and Fibonacci sequence in fashion design and pattern making. </a:t>
            </a:r>
            <a:r>
              <a:rPr lang="en-US" sz="1600" i="1" dirty="0">
                <a:solidFill>
                  <a:srgbClr val="000000"/>
                </a:solidFill>
                <a:latin typeface="+mn-lt"/>
                <a:cs typeface="Times New Roman" panose="02020603050405020304" pitchFamily="18" charset="0"/>
              </a:rPr>
              <a:t>IOP Conf. Ser.: Mater. Sci. Eng. </a:t>
            </a:r>
            <a:r>
              <a:rPr lang="en-US" sz="1600" dirty="0">
                <a:solidFill>
                  <a:srgbClr val="000000"/>
                </a:solidFill>
                <a:latin typeface="+mn-lt"/>
                <a:cs typeface="Times New Roman" panose="02020603050405020304" pitchFamily="18" charset="0"/>
              </a:rPr>
              <a:t>254 172013. </a:t>
            </a:r>
            <a:r>
              <a:rPr lang="en-US" sz="1600" dirty="0">
                <a:solidFill>
                  <a:srgbClr val="000000"/>
                </a:solidFill>
                <a:latin typeface="+mn-lt"/>
                <a:cs typeface="Times New Roman" panose="02020603050405020304" pitchFamily="18" charset="0"/>
                <a:hlinkClick r:id="rId2"/>
              </a:rPr>
              <a:t>https://doi.org/10.1088/1757-899X/254/17/172013</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Ilieva</a:t>
            </a:r>
            <a:r>
              <a:rPr lang="en-US" sz="1600" dirty="0">
                <a:solidFill>
                  <a:srgbClr val="000000"/>
                </a:solidFill>
                <a:latin typeface="+mn-lt"/>
                <a:cs typeface="Times New Roman" panose="02020603050405020304" pitchFamily="18" charset="0"/>
              </a:rPr>
              <a:t>, J., Kazlacheva, Z., </a:t>
            </a:r>
            <a:r>
              <a:rPr lang="en-US" sz="1600" dirty="0" err="1">
                <a:solidFill>
                  <a:srgbClr val="000000"/>
                </a:solidFill>
                <a:latin typeface="+mn-lt"/>
                <a:cs typeface="Times New Roman" panose="02020603050405020304" pitchFamily="18" charset="0"/>
              </a:rPr>
              <a:t>Dineva</a:t>
            </a:r>
            <a:r>
              <a:rPr lang="en-US" sz="1600" dirty="0">
                <a:solidFill>
                  <a:srgbClr val="000000"/>
                </a:solidFill>
                <a:latin typeface="+mn-lt"/>
                <a:cs typeface="Times New Roman" panose="02020603050405020304" pitchFamily="18" charset="0"/>
              </a:rPr>
              <a:t>, P., </a:t>
            </a:r>
            <a:r>
              <a:rPr lang="en-US" sz="1600" dirty="0" err="1">
                <a:solidFill>
                  <a:srgbClr val="000000"/>
                </a:solidFill>
                <a:latin typeface="+mn-lt"/>
                <a:cs typeface="Times New Roman" panose="02020603050405020304" pitchFamily="18" charset="0"/>
              </a:rPr>
              <a:t>Indrie</a:t>
            </a:r>
            <a:r>
              <a:rPr lang="en-US" sz="1600" dirty="0">
                <a:solidFill>
                  <a:srgbClr val="000000"/>
                </a:solidFill>
                <a:latin typeface="+mn-lt"/>
                <a:cs typeface="Times New Roman" panose="02020603050405020304" pitchFamily="18" charset="0"/>
              </a:rPr>
              <a:t>, L. and </a:t>
            </a:r>
            <a:r>
              <a:rPr lang="en-US" sz="1600" dirty="0" err="1">
                <a:solidFill>
                  <a:srgbClr val="000000"/>
                </a:solidFill>
                <a:latin typeface="+mn-lt"/>
                <a:cs typeface="Times New Roman" panose="02020603050405020304" pitchFamily="18" charset="0"/>
              </a:rPr>
              <a:t>Florea-Burduja</a:t>
            </a:r>
            <a:r>
              <a:rPr lang="en-US" sz="1600" dirty="0">
                <a:solidFill>
                  <a:srgbClr val="000000"/>
                </a:solidFill>
                <a:latin typeface="+mn-lt"/>
                <a:cs typeface="Times New Roman" panose="02020603050405020304" pitchFamily="18" charset="0"/>
              </a:rPr>
              <a:t>, E. (2021). A study on application of the golden and Fibonacci geometry in design of fashion accessories. </a:t>
            </a:r>
            <a:r>
              <a:rPr lang="en-US" sz="1600" i="1" dirty="0">
                <a:solidFill>
                  <a:srgbClr val="000000"/>
                </a:solidFill>
                <a:latin typeface="+mn-lt"/>
                <a:cs typeface="Times New Roman" panose="02020603050405020304" pitchFamily="18" charset="0"/>
              </a:rPr>
              <a:t>IOP Conf. Ser.: Mater. Sci. Eng.</a:t>
            </a:r>
            <a:r>
              <a:rPr lang="bg-BG" sz="1600" dirty="0">
                <a:solidFill>
                  <a:srgbClr val="000000"/>
                </a:solidFill>
                <a:latin typeface="+mn-lt"/>
                <a:cs typeface="Times New Roman" panose="02020603050405020304" pitchFamily="18" charset="0"/>
              </a:rPr>
              <a:t> 1031 012026</a:t>
            </a:r>
            <a:r>
              <a:rPr lang="en-US"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hlinkClick r:id="rId3"/>
              </a:rPr>
              <a:t>https://doi.org/10.1088/1757-899X/1031/1/012026</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r>
              <a:rPr lang="en-US" sz="1600" dirty="0" err="1">
                <a:solidFill>
                  <a:srgbClr val="000000"/>
                </a:solidFill>
                <a:latin typeface="+mn-lt"/>
                <a:cs typeface="Times New Roman" panose="02020603050405020304" pitchFamily="18" charset="0"/>
              </a:rPr>
              <a:t>Ilieva</a:t>
            </a:r>
            <a:r>
              <a:rPr lang="en-US" sz="1600" dirty="0">
                <a:solidFill>
                  <a:srgbClr val="000000"/>
                </a:solidFill>
                <a:latin typeface="+mn-lt"/>
                <a:cs typeface="Times New Roman" panose="02020603050405020304" pitchFamily="18" charset="0"/>
              </a:rPr>
              <a:t>, J. (2021). Development of floral textile patterns on the base of the golden and Fibonacci geometry. </a:t>
            </a:r>
            <a:r>
              <a:rPr lang="en-US" sz="1600" i="1" dirty="0">
                <a:solidFill>
                  <a:srgbClr val="000000"/>
                </a:solidFill>
                <a:latin typeface="+mn-lt"/>
                <a:cs typeface="Times New Roman" panose="02020603050405020304" pitchFamily="18" charset="0"/>
              </a:rPr>
              <a:t>IOP Conf. Ser.: Mater. Sci. Eng.</a:t>
            </a:r>
            <a:r>
              <a:rPr lang="bg-BG" sz="1600" dirty="0">
                <a:solidFill>
                  <a:srgbClr val="000000"/>
                </a:solidFill>
                <a:latin typeface="+mn-lt"/>
                <a:cs typeface="Times New Roman" panose="02020603050405020304" pitchFamily="18" charset="0"/>
              </a:rPr>
              <a:t> 1031 01202</a:t>
            </a:r>
            <a:r>
              <a:rPr lang="en-US" sz="1600" dirty="0">
                <a:solidFill>
                  <a:srgbClr val="000000"/>
                </a:solidFill>
                <a:latin typeface="+mn-lt"/>
                <a:cs typeface="Times New Roman" panose="02020603050405020304" pitchFamily="18" charset="0"/>
              </a:rPr>
              <a:t>7. </a:t>
            </a:r>
            <a:r>
              <a:rPr lang="en-US" sz="1600" dirty="0">
                <a:solidFill>
                  <a:srgbClr val="000000"/>
                </a:solidFill>
                <a:latin typeface="+mn-lt"/>
                <a:cs typeface="Times New Roman" panose="02020603050405020304" pitchFamily="18" charset="0"/>
                <a:hlinkClick r:id="rId4"/>
              </a:rPr>
              <a:t>https://doi.org/10.1088/1757-899X/1031/1/012027</a:t>
            </a:r>
            <a:r>
              <a:rPr lang="en-US" sz="1600" dirty="0">
                <a:solidFill>
                  <a:srgbClr val="000000"/>
                </a:solidFill>
                <a:latin typeface="+mn-lt"/>
                <a:cs typeface="Times New Roman" panose="02020603050405020304" pitchFamily="18" charset="0"/>
              </a:rPr>
              <a:t>  </a:t>
            </a:r>
          </a:p>
          <a:p>
            <a:pPr marL="342900" indent="-342900" algn="just">
              <a:buFont typeface="Arial" panose="020B0604020202020204" pitchFamily="34" charset="0"/>
              <a:buChar char="•"/>
              <a:defRPr/>
            </a:pPr>
            <a:endParaRPr lang="en-US" sz="1600" dirty="0">
              <a:solidFill>
                <a:srgbClr val="000000"/>
              </a:solidFill>
              <a:latin typeface="+mn-lt"/>
              <a:cs typeface="Times New Roman" panose="02020603050405020304" pitchFamily="18" charset="0"/>
            </a:endParaRPr>
          </a:p>
          <a:p>
            <a:pPr marL="342900" indent="-342900" algn="just">
              <a:buFont typeface="Arial" panose="020B0604020202020204" pitchFamily="34" charset="0"/>
              <a:buChar char="•"/>
              <a:defRPr/>
            </a:pPr>
            <a:endParaRPr lang="en-US" sz="1600" dirty="0">
              <a:solidFill>
                <a:srgbClr val="000000"/>
              </a:solidFill>
              <a:latin typeface="+mn-lt"/>
              <a:cs typeface="Times New Roman" panose="02020603050405020304" pitchFamily="18" charset="0"/>
            </a:endParaRPr>
          </a:p>
          <a:p>
            <a:pPr marL="342900" indent="-342900" algn="just">
              <a:buFont typeface="Arial" panose="020B0604020202020204" pitchFamily="34" charset="0"/>
              <a:buChar char="•"/>
              <a:defRPr/>
            </a:pPr>
            <a:endParaRPr lang="en-US" sz="1600" dirty="0">
              <a:solidFill>
                <a:srgbClr val="000000"/>
              </a:solidFill>
              <a:latin typeface="+mn-lt"/>
              <a:cs typeface="Times New Roman" panose="02020603050405020304" pitchFamily="18" charset="0"/>
            </a:endParaRPr>
          </a:p>
        </p:txBody>
      </p:sp>
    </p:spTree>
    <p:extLst>
      <p:ext uri="{BB962C8B-B14F-4D97-AF65-F5344CB8AC3E}">
        <p14:creationId xmlns:p14="http://schemas.microsoft.com/office/powerpoint/2010/main" val="14949681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AB6529-8D1B-4D75-4709-E9450297119D}"/>
              </a:ext>
            </a:extLst>
          </p:cNvPr>
          <p:cNvSpPr>
            <a:spLocks noGrp="1"/>
          </p:cNvSpPr>
          <p:nvPr>
            <p:ph type="ftr" sz="quarter" idx="11"/>
          </p:nvPr>
        </p:nvSpPr>
        <p:spPr/>
        <p:txBody>
          <a:bodyPr/>
          <a:lstStyle/>
          <a:p>
            <a:pPr>
              <a:defRPr/>
            </a:pPr>
            <a:r>
              <a:rPr lang="en-US" altLang="de-DE"/>
              <a:t>Fashion DIET</a:t>
            </a:r>
            <a:endParaRPr lang="de-DE" altLang="de-DE"/>
          </a:p>
        </p:txBody>
      </p:sp>
      <p:sp>
        <p:nvSpPr>
          <p:cNvPr id="3" name="Slide Number Placeholder 2">
            <a:extLst>
              <a:ext uri="{FF2B5EF4-FFF2-40B4-BE49-F238E27FC236}">
                <a16:creationId xmlns:a16="http://schemas.microsoft.com/office/drawing/2014/main" id="{4993B7D7-069A-5982-3677-0921E74438DA}"/>
              </a:ext>
            </a:extLst>
          </p:cNvPr>
          <p:cNvSpPr>
            <a:spLocks noGrp="1"/>
          </p:cNvSpPr>
          <p:nvPr>
            <p:ph type="sldNum" sz="quarter" idx="12"/>
          </p:nvPr>
        </p:nvSpPr>
        <p:spPr/>
        <p:txBody>
          <a:bodyPr/>
          <a:lstStyle/>
          <a:p>
            <a:pPr>
              <a:defRPr/>
            </a:pPr>
            <a:fld id="{E8DCD467-9DF7-4E1B-BD53-717001C7F313}" type="slidenum">
              <a:rPr lang="de-DE" altLang="de-DE" smtClean="0"/>
              <a:pPr>
                <a:defRPr/>
              </a:pPr>
              <a:t>78</a:t>
            </a:fld>
            <a:endParaRPr lang="de-DE" altLang="de-DE"/>
          </a:p>
        </p:txBody>
      </p:sp>
      <p:sp>
        <p:nvSpPr>
          <p:cNvPr id="4" name="Title 1">
            <a:extLst>
              <a:ext uri="{FF2B5EF4-FFF2-40B4-BE49-F238E27FC236}">
                <a16:creationId xmlns:a16="http://schemas.microsoft.com/office/drawing/2014/main" id="{5413F51D-F003-7A73-5EE0-DEB89E9AE7F4}"/>
              </a:ext>
            </a:extLst>
          </p:cNvPr>
          <p:cNvSpPr txBox="1">
            <a:spLocks noChangeArrowheads="1"/>
          </p:cNvSpPr>
          <p:nvPr/>
        </p:nvSpPr>
        <p:spPr bwMode="auto">
          <a:xfrm>
            <a:off x="611188" y="518369"/>
            <a:ext cx="69135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spcBef>
                <a:spcPct val="0"/>
              </a:spcBef>
              <a:buFontTx/>
              <a:buNone/>
            </a:pPr>
            <a:r>
              <a:rPr lang="en-GB" altLang="en-US" sz="3300" dirty="0">
                <a:latin typeface="Calibri Light" panose="020F0302020204030204" pitchFamily="34" charset="0"/>
              </a:rPr>
              <a:t>Contacts</a:t>
            </a:r>
          </a:p>
        </p:txBody>
      </p:sp>
      <p:sp>
        <p:nvSpPr>
          <p:cNvPr id="5" name="TextBox 4">
            <a:extLst>
              <a:ext uri="{FF2B5EF4-FFF2-40B4-BE49-F238E27FC236}">
                <a16:creationId xmlns:a16="http://schemas.microsoft.com/office/drawing/2014/main" id="{9B86DC95-1C84-D609-11CF-218D9CB9C36A}"/>
              </a:ext>
            </a:extLst>
          </p:cNvPr>
          <p:cNvSpPr txBox="1"/>
          <p:nvPr/>
        </p:nvSpPr>
        <p:spPr>
          <a:xfrm>
            <a:off x="611188" y="1275606"/>
            <a:ext cx="7921625" cy="3416320"/>
          </a:xfrm>
          <a:prstGeom prst="rect">
            <a:avLst/>
          </a:prstGeom>
          <a:noFill/>
        </p:spPr>
        <p:txBody>
          <a:bodyPr>
            <a:spAutoFit/>
          </a:bodyPr>
          <a:lstStyle/>
          <a:p>
            <a:pPr algn="just">
              <a:defRPr/>
            </a:pPr>
            <a:r>
              <a:rPr lang="en-US" dirty="0">
                <a:solidFill>
                  <a:srgbClr val="000000"/>
                </a:solidFill>
                <a:latin typeface="+mn-lt"/>
                <a:ea typeface="Times New Roman" panose="02020603050405020304" pitchFamily="18" charset="0"/>
                <a:cs typeface="Times New Roman" panose="02020603050405020304" pitchFamily="18" charset="0"/>
              </a:rPr>
              <a:t>Faculty of Technics and Technologies of Yambol,</a:t>
            </a:r>
          </a:p>
          <a:p>
            <a:pPr algn="just">
              <a:defRPr/>
            </a:pPr>
            <a:r>
              <a:rPr lang="en-US" dirty="0" err="1">
                <a:solidFill>
                  <a:srgbClr val="000000"/>
                </a:solidFill>
                <a:latin typeface="+mn-lt"/>
                <a:ea typeface="Times New Roman" panose="02020603050405020304" pitchFamily="18" charset="0"/>
                <a:cs typeface="Times New Roman" panose="02020603050405020304" pitchFamily="18" charset="0"/>
              </a:rPr>
              <a:t>Trakia</a:t>
            </a:r>
            <a:r>
              <a:rPr lang="en-US" dirty="0">
                <a:solidFill>
                  <a:srgbClr val="000000"/>
                </a:solidFill>
                <a:latin typeface="+mn-lt"/>
                <a:ea typeface="Times New Roman" panose="02020603050405020304" pitchFamily="18" charset="0"/>
                <a:cs typeface="Times New Roman" panose="02020603050405020304" pitchFamily="18" charset="0"/>
              </a:rPr>
              <a:t> University of </a:t>
            </a:r>
            <a:r>
              <a:rPr lang="en-US" dirty="0" err="1">
                <a:solidFill>
                  <a:srgbClr val="000000"/>
                </a:solidFill>
                <a:latin typeface="+mn-lt"/>
                <a:ea typeface="Times New Roman" panose="02020603050405020304" pitchFamily="18" charset="0"/>
                <a:cs typeface="Times New Roman" panose="02020603050405020304" pitchFamily="18" charset="0"/>
              </a:rPr>
              <a:t>Stara</a:t>
            </a:r>
            <a:r>
              <a:rPr lang="en-US" dirty="0">
                <a:solidFill>
                  <a:srgbClr val="000000"/>
                </a:solidFill>
                <a:latin typeface="+mn-lt"/>
                <a:ea typeface="Times New Roman" panose="02020603050405020304" pitchFamily="18" charset="0"/>
                <a:cs typeface="Times New Roman" panose="02020603050405020304" pitchFamily="18" charset="0"/>
              </a:rPr>
              <a:t> Zagora, Bulgaria</a:t>
            </a:r>
          </a:p>
          <a:p>
            <a:pPr algn="just">
              <a:defRPr/>
            </a:pP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Assoc. Prof. Dr. Zlatina Kazlacheva</a:t>
            </a: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e-mail: </a:t>
            </a:r>
            <a:r>
              <a:rPr lang="en-US" dirty="0">
                <a:solidFill>
                  <a:srgbClr val="000000"/>
                </a:solidFill>
                <a:latin typeface="+mn-lt"/>
                <a:ea typeface="Times New Roman" panose="02020603050405020304" pitchFamily="18" charset="0"/>
                <a:cs typeface="Times New Roman" panose="02020603050405020304" pitchFamily="18" charset="0"/>
                <a:hlinkClick r:id="rId2"/>
              </a:rPr>
              <a:t>zlatinka.kazlacheva@trakia-uni.bg</a:t>
            </a: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Asst. Prof. Dr. Julieta </a:t>
            </a:r>
            <a:r>
              <a:rPr lang="en-US" dirty="0" err="1">
                <a:solidFill>
                  <a:srgbClr val="000000"/>
                </a:solidFill>
                <a:latin typeface="+mn-lt"/>
                <a:ea typeface="Times New Roman" panose="02020603050405020304" pitchFamily="18" charset="0"/>
                <a:cs typeface="Times New Roman" panose="02020603050405020304" pitchFamily="18" charset="0"/>
              </a:rPr>
              <a:t>Ilieva</a:t>
            </a: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e-mail: </a:t>
            </a:r>
            <a:r>
              <a:rPr lang="en-US" dirty="0">
                <a:solidFill>
                  <a:srgbClr val="000000"/>
                </a:solidFill>
                <a:latin typeface="+mn-lt"/>
                <a:ea typeface="Times New Roman" panose="02020603050405020304" pitchFamily="18" charset="0"/>
                <a:cs typeface="Times New Roman" panose="02020603050405020304" pitchFamily="18" charset="0"/>
                <a:hlinkClick r:id="rId3"/>
              </a:rPr>
              <a:t>zhulieta.ilieva@trakia-uni.bg</a:t>
            </a:r>
            <a:r>
              <a:rPr lang="en-US" dirty="0">
                <a:solidFill>
                  <a:srgbClr val="000000"/>
                </a:solidFill>
                <a:latin typeface="+mn-lt"/>
                <a:ea typeface="Times New Roman" panose="02020603050405020304" pitchFamily="18" charset="0"/>
                <a:cs typeface="Times New Roman" panose="02020603050405020304" pitchFamily="18" charset="0"/>
              </a:rPr>
              <a:t>   </a:t>
            </a:r>
          </a:p>
          <a:p>
            <a:pPr algn="just">
              <a:defRPr/>
            </a:pP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Asst. Prof. Dr. Petya </a:t>
            </a:r>
            <a:r>
              <a:rPr lang="en-US" dirty="0" err="1">
                <a:solidFill>
                  <a:srgbClr val="000000"/>
                </a:solidFill>
                <a:latin typeface="+mn-lt"/>
                <a:ea typeface="Times New Roman" panose="02020603050405020304" pitchFamily="18" charset="0"/>
                <a:cs typeface="Times New Roman" panose="02020603050405020304" pitchFamily="18" charset="0"/>
              </a:rPr>
              <a:t>Dineva</a:t>
            </a: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r>
              <a:rPr lang="en-US" dirty="0">
                <a:solidFill>
                  <a:srgbClr val="000000"/>
                </a:solidFill>
                <a:latin typeface="+mn-lt"/>
                <a:ea typeface="Times New Roman" panose="02020603050405020304" pitchFamily="18" charset="0"/>
                <a:cs typeface="Times New Roman" panose="02020603050405020304" pitchFamily="18" charset="0"/>
              </a:rPr>
              <a:t>e-mail: </a:t>
            </a:r>
            <a:r>
              <a:rPr lang="en-US" dirty="0">
                <a:solidFill>
                  <a:srgbClr val="000000"/>
                </a:solidFill>
                <a:latin typeface="+mn-lt"/>
                <a:ea typeface="Times New Roman" panose="02020603050405020304" pitchFamily="18" charset="0"/>
                <a:cs typeface="Times New Roman" panose="02020603050405020304" pitchFamily="18" charset="0"/>
                <a:hlinkClick r:id="rId4"/>
              </a:rPr>
              <a:t>petya.dineva@trakia-uni.bg</a:t>
            </a:r>
            <a:endParaRPr lang="en-US" dirty="0">
              <a:solidFill>
                <a:srgbClr val="000000"/>
              </a:solidFill>
              <a:latin typeface="+mn-lt"/>
              <a:ea typeface="Times New Roman" panose="02020603050405020304" pitchFamily="18" charset="0"/>
              <a:cs typeface="Times New Roman" panose="02020603050405020304" pitchFamily="18" charset="0"/>
            </a:endParaRPr>
          </a:p>
          <a:p>
            <a:pPr algn="just">
              <a:defRPr/>
            </a:pPr>
            <a:endParaRPr lang="en-US" dirty="0">
              <a:solidFill>
                <a:srgbClr val="000000"/>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83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8</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4753"/>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Drapes. History</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4211961" y="1167996"/>
            <a:ext cx="4303390" cy="189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00000"/>
              </a:lnSpc>
              <a:spcBef>
                <a:spcPct val="0"/>
              </a:spcBef>
              <a:buNone/>
            </a:pPr>
            <a:r>
              <a:rPr lang="en-US" altLang="en-US" sz="2000" dirty="0"/>
              <a:t>Madame </a:t>
            </a:r>
            <a:r>
              <a:rPr lang="en-US" altLang="en-US" sz="2000" dirty="0" err="1"/>
              <a:t>Grès</a:t>
            </a:r>
            <a:r>
              <a:rPr lang="en-US" altLang="en-US" sz="2000" dirty="0"/>
              <a:t> has been called the  “Queen of the drapery” and the “Master of the wrapped and draped dress”. She has been famous with her floor-length draped Grecian goddess gowns. </a:t>
            </a:r>
            <a:endParaRPr lang="bg-BG" altLang="en-US" sz="2000" dirty="0"/>
          </a:p>
        </p:txBody>
      </p:sp>
      <p:sp>
        <p:nvSpPr>
          <p:cNvPr id="10" name="Rechteck 7">
            <a:extLst>
              <a:ext uri="{FF2B5EF4-FFF2-40B4-BE49-F238E27FC236}">
                <a16:creationId xmlns:a16="http://schemas.microsoft.com/office/drawing/2014/main" id="{6AFF4ED8-0F95-41EC-B016-A91BF8574EEA}"/>
              </a:ext>
            </a:extLst>
          </p:cNvPr>
          <p:cNvSpPr>
            <a:spLocks noChangeArrowheads="1"/>
          </p:cNvSpPr>
          <p:nvPr/>
        </p:nvSpPr>
        <p:spPr bwMode="auto">
          <a:xfrm>
            <a:off x="4211960" y="3633674"/>
            <a:ext cx="43033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a:r>
              <a:rPr lang="fr-FR" altLang="de-DE" sz="1200" dirty="0" err="1"/>
              <a:t>Draped</a:t>
            </a:r>
            <a:r>
              <a:rPr lang="fr-FR" altLang="de-DE" sz="1200" dirty="0"/>
              <a:t> </a:t>
            </a:r>
            <a:r>
              <a:rPr lang="fr-FR" altLang="de-DE" sz="1200" dirty="0" err="1"/>
              <a:t>Dress</a:t>
            </a:r>
            <a:r>
              <a:rPr lang="fr-FR" altLang="de-DE" sz="1200" dirty="0"/>
              <a:t> of Madame Grès, Paris, 1955 </a:t>
            </a:r>
          </a:p>
          <a:p>
            <a:pPr algn="just"/>
            <a:r>
              <a:rPr lang="fr-FR" altLang="de-DE" sz="1200" dirty="0"/>
              <a:t>© Atelier Robert Doisneau </a:t>
            </a:r>
            <a:r>
              <a:rPr lang="fr-FR" altLang="de-DE" sz="1200" dirty="0" err="1"/>
              <a:t>courtesy</a:t>
            </a:r>
            <a:r>
              <a:rPr lang="fr-FR" altLang="de-DE" sz="1200" dirty="0"/>
              <a:t> of GAMMA-RAPHO Agency</a:t>
            </a:r>
            <a:endParaRPr lang="de-DE" altLang="de-DE" sz="1200" dirty="0"/>
          </a:p>
        </p:txBody>
      </p:sp>
      <p:pic>
        <p:nvPicPr>
          <p:cNvPr id="4" name="Picture 3" descr="A person in a white dress&#10;&#10;Description automatically generated with medium confidence">
            <a:extLst>
              <a:ext uri="{FF2B5EF4-FFF2-40B4-BE49-F238E27FC236}">
                <a16:creationId xmlns:a16="http://schemas.microsoft.com/office/drawing/2014/main" id="{8928D748-F2C6-486F-9928-440BC3132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76" y="1167997"/>
            <a:ext cx="3121152" cy="3112008"/>
          </a:xfrm>
          <a:prstGeom prst="rect">
            <a:avLst/>
          </a:prstGeom>
        </p:spPr>
      </p:pic>
    </p:spTree>
    <p:extLst>
      <p:ext uri="{BB962C8B-B14F-4D97-AF65-F5344CB8AC3E}">
        <p14:creationId xmlns:p14="http://schemas.microsoft.com/office/powerpoint/2010/main" val="306033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68279F-48E8-4B99-A5C9-6250772FE3FB}"/>
              </a:ext>
            </a:extLst>
          </p:cNvPr>
          <p:cNvSpPr>
            <a:spLocks noGrp="1"/>
          </p:cNvSpPr>
          <p:nvPr>
            <p:ph type="ftr" sz="quarter" idx="11"/>
          </p:nvPr>
        </p:nvSpPr>
        <p:spPr/>
        <p:txBody>
          <a:bodyPr/>
          <a:lstStyle/>
          <a:p>
            <a:pPr>
              <a:defRPr/>
            </a:pPr>
            <a:r>
              <a:rPr lang="en-US" altLang="de-DE"/>
              <a:t>Fashion DIET</a:t>
            </a:r>
            <a:endParaRPr lang="de-DE" altLang="de-DE"/>
          </a:p>
        </p:txBody>
      </p:sp>
      <p:sp>
        <p:nvSpPr>
          <p:cNvPr id="16387" name="Slide Number Placeholder 2">
            <a:extLst>
              <a:ext uri="{FF2B5EF4-FFF2-40B4-BE49-F238E27FC236}">
                <a16:creationId xmlns:a16="http://schemas.microsoft.com/office/drawing/2014/main" id="{9EE3EB40-7E2E-44AB-A2C5-4810959C69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0AEB674-7126-4D44-9352-0B4FA86DA4A1}" type="slidenum">
              <a:rPr lang="de-DE" altLang="de-DE" smtClean="0">
                <a:solidFill>
                  <a:srgbClr val="898989"/>
                </a:solidFill>
              </a:rPr>
              <a:pPr/>
              <a:t>9</a:t>
            </a:fld>
            <a:endParaRPr lang="de-DE" altLang="de-DE">
              <a:solidFill>
                <a:srgbClr val="898989"/>
              </a:solidFill>
            </a:endParaRPr>
          </a:p>
        </p:txBody>
      </p:sp>
      <p:sp>
        <p:nvSpPr>
          <p:cNvPr id="16388" name="Titel 1">
            <a:extLst>
              <a:ext uri="{FF2B5EF4-FFF2-40B4-BE49-F238E27FC236}">
                <a16:creationId xmlns:a16="http://schemas.microsoft.com/office/drawing/2014/main" id="{E0EE1102-49DE-42C8-BB19-B1970E31735B}"/>
              </a:ext>
            </a:extLst>
          </p:cNvPr>
          <p:cNvSpPr txBox="1">
            <a:spLocks noChangeArrowheads="1"/>
          </p:cNvSpPr>
          <p:nvPr/>
        </p:nvSpPr>
        <p:spPr bwMode="auto">
          <a:xfrm>
            <a:off x="684213" y="-1071"/>
            <a:ext cx="78311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de-DE" altLang="de-DE" sz="3300" dirty="0">
                <a:latin typeface="Calibri Light" panose="020F0302020204030204" pitchFamily="34" charset="0"/>
              </a:rPr>
              <a:t>Types of Drapes</a:t>
            </a:r>
          </a:p>
        </p:txBody>
      </p:sp>
      <p:sp>
        <p:nvSpPr>
          <p:cNvPr id="16389" name="Content Placeholder 2">
            <a:extLst>
              <a:ext uri="{FF2B5EF4-FFF2-40B4-BE49-F238E27FC236}">
                <a16:creationId xmlns:a16="http://schemas.microsoft.com/office/drawing/2014/main" id="{E5EE8695-3DF6-4AD6-A680-840B21F2C65D}"/>
              </a:ext>
            </a:extLst>
          </p:cNvPr>
          <p:cNvSpPr txBox="1">
            <a:spLocks noChangeArrowheads="1"/>
          </p:cNvSpPr>
          <p:nvPr/>
        </p:nvSpPr>
        <p:spPr bwMode="auto">
          <a:xfrm>
            <a:off x="684213" y="1131590"/>
            <a:ext cx="7831137" cy="277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1543050" indent="-17145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0002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4574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29146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371850" indent="-17145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a:lnSpc>
                <a:spcPct val="114000"/>
              </a:lnSpc>
              <a:spcBef>
                <a:spcPct val="0"/>
              </a:spcBef>
              <a:buNone/>
            </a:pPr>
            <a:r>
              <a:rPr lang="en-US" altLang="en-US" sz="2000" dirty="0"/>
              <a:t>The </a:t>
            </a:r>
            <a:r>
              <a:rPr lang="en-US" altLang="en-US" sz="2000" b="1" dirty="0"/>
              <a:t>drapes</a:t>
            </a:r>
            <a:r>
              <a:rPr lang="en-US" altLang="en-US" sz="2000" dirty="0"/>
              <a:t> in today’s fashion on the base of their pattern design can be classified in </a:t>
            </a:r>
            <a:r>
              <a:rPr lang="en-US" altLang="en-US" sz="2000" b="1" dirty="0"/>
              <a:t>four types</a:t>
            </a:r>
            <a:r>
              <a:rPr lang="en-US" altLang="en-US" sz="2000" dirty="0"/>
              <a:t>:</a:t>
            </a:r>
          </a:p>
          <a:p>
            <a:pPr marL="342900" indent="-342900" algn="just">
              <a:lnSpc>
                <a:spcPct val="114000"/>
              </a:lnSpc>
              <a:spcBef>
                <a:spcPct val="0"/>
              </a:spcBef>
            </a:pPr>
            <a:r>
              <a:rPr lang="en-US" altLang="en-US" sz="2000" b="1" dirty="0"/>
              <a:t>Free drapery</a:t>
            </a:r>
            <a:r>
              <a:rPr lang="en-US" altLang="en-US" sz="2000" dirty="0"/>
              <a:t>. The draped neckline, named Greek neckline is the most popular free drape;</a:t>
            </a:r>
          </a:p>
          <a:p>
            <a:pPr marL="342900" indent="-342900" algn="just">
              <a:lnSpc>
                <a:spcPct val="114000"/>
              </a:lnSpc>
              <a:spcBef>
                <a:spcPct val="0"/>
              </a:spcBef>
            </a:pPr>
            <a:r>
              <a:rPr lang="en-US" altLang="en-US" sz="2000" b="1" dirty="0"/>
              <a:t>Drape, formed with a seam or darts</a:t>
            </a:r>
            <a:r>
              <a:rPr lang="en-US" altLang="en-US" sz="2000" dirty="0"/>
              <a:t>;</a:t>
            </a:r>
          </a:p>
          <a:p>
            <a:pPr marL="342900" indent="-342900" algn="just">
              <a:lnSpc>
                <a:spcPct val="114000"/>
              </a:lnSpc>
              <a:spcBef>
                <a:spcPct val="0"/>
              </a:spcBef>
            </a:pPr>
            <a:r>
              <a:rPr lang="en-US" altLang="en-US" sz="2000" b="1" dirty="0"/>
              <a:t>Twist knot drape</a:t>
            </a:r>
            <a:r>
              <a:rPr lang="en-US" altLang="en-US" sz="2000" dirty="0"/>
              <a:t>, or drapery, fixed in a knot; </a:t>
            </a:r>
          </a:p>
          <a:p>
            <a:pPr marL="342900" indent="-342900" algn="just">
              <a:lnSpc>
                <a:spcPct val="114000"/>
              </a:lnSpc>
              <a:spcBef>
                <a:spcPct val="0"/>
              </a:spcBef>
            </a:pPr>
            <a:r>
              <a:rPr lang="en-US" altLang="en-US" sz="2000" b="1" dirty="0"/>
              <a:t>Twisted drapery</a:t>
            </a:r>
            <a:r>
              <a:rPr lang="en-US" altLang="en-US" sz="2000" dirty="0"/>
              <a:t>.</a:t>
            </a:r>
          </a:p>
          <a:p>
            <a:pPr algn="just">
              <a:lnSpc>
                <a:spcPct val="114000"/>
              </a:lnSpc>
              <a:spcBef>
                <a:spcPct val="0"/>
              </a:spcBef>
              <a:buNone/>
            </a:pPr>
            <a:r>
              <a:rPr lang="en-US" altLang="en-US" sz="2000" dirty="0"/>
              <a:t>The four types of drapes are presented in the next slides. According to the design principles, a drape has to be the main element of a composition. </a:t>
            </a:r>
          </a:p>
          <a:p>
            <a:pPr algn="just">
              <a:lnSpc>
                <a:spcPct val="100000"/>
              </a:lnSpc>
              <a:spcBef>
                <a:spcPct val="0"/>
              </a:spcBef>
              <a:buNone/>
            </a:pPr>
            <a:endParaRPr lang="bg-BG" altLang="en-US" sz="2000" dirty="0"/>
          </a:p>
        </p:txBody>
      </p:sp>
    </p:spTree>
    <p:extLst>
      <p:ext uri="{BB962C8B-B14F-4D97-AF65-F5344CB8AC3E}">
        <p14:creationId xmlns:p14="http://schemas.microsoft.com/office/powerpoint/2010/main" val="2963656994"/>
      </p:ext>
    </p:extLst>
  </p:cSld>
  <p:clrMapOvr>
    <a:masterClrMapping/>
  </p:clrMapOvr>
</p:sld>
</file>

<file path=ppt/theme/theme1.xml><?xml version="1.0" encoding="utf-8"?>
<a:theme xmlns:a="http://schemas.openxmlformats.org/drawingml/2006/main" name="Finstern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5471</Words>
  <Application>Microsoft Office PowerPoint</Application>
  <PresentationFormat>On-screen Show (16:9)</PresentationFormat>
  <Paragraphs>460</Paragraphs>
  <Slides>78</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7" baseType="lpstr">
      <vt:lpstr>-apple-system</vt:lpstr>
      <vt:lpstr>Arial</vt:lpstr>
      <vt:lpstr>Calibri</vt:lpstr>
      <vt:lpstr>Calibri Light</vt:lpstr>
      <vt:lpstr>Times New Roman</vt:lpstr>
      <vt:lpstr>Verdana</vt:lpstr>
      <vt:lpstr>Wingdings 3</vt:lpstr>
      <vt:lpstr>Finsternis</vt:lpstr>
      <vt:lpstr>Document</vt:lpstr>
      <vt:lpstr>Fashion Design in the Context of Sustainability (Part 2)</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 Freiburg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Prof. Dr. Anne-Marie Grundmeier</dc:creator>
  <cp:lastModifiedBy>ZKazlacheva</cp:lastModifiedBy>
  <cp:revision>230</cp:revision>
  <dcterms:modified xsi:type="dcterms:W3CDTF">2023-07-11T11:08:59Z</dcterms:modified>
</cp:coreProperties>
</file>