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17" r:id="rId1"/>
  </p:sldMasterIdLst>
  <p:notesMasterIdLst>
    <p:notesMasterId r:id="rId71"/>
  </p:notesMasterIdLst>
  <p:sldIdLst>
    <p:sldId id="356" r:id="rId2"/>
    <p:sldId id="362" r:id="rId3"/>
    <p:sldId id="443" r:id="rId4"/>
    <p:sldId id="488" r:id="rId5"/>
    <p:sldId id="444" r:id="rId6"/>
    <p:sldId id="480" r:id="rId7"/>
    <p:sldId id="481" r:id="rId8"/>
    <p:sldId id="447" r:id="rId9"/>
    <p:sldId id="500" r:id="rId10"/>
    <p:sldId id="448" r:id="rId11"/>
    <p:sldId id="449" r:id="rId12"/>
    <p:sldId id="450" r:id="rId13"/>
    <p:sldId id="451" r:id="rId14"/>
    <p:sldId id="452" r:id="rId15"/>
    <p:sldId id="453" r:id="rId16"/>
    <p:sldId id="454" r:id="rId17"/>
    <p:sldId id="502" r:id="rId18"/>
    <p:sldId id="455" r:id="rId19"/>
    <p:sldId id="456" r:id="rId20"/>
    <p:sldId id="457" r:id="rId21"/>
    <p:sldId id="446" r:id="rId22"/>
    <p:sldId id="458" r:id="rId23"/>
    <p:sldId id="478" r:id="rId24"/>
    <p:sldId id="479" r:id="rId25"/>
    <p:sldId id="461" r:id="rId26"/>
    <p:sldId id="465" r:id="rId27"/>
    <p:sldId id="466" r:id="rId28"/>
    <p:sldId id="467" r:id="rId29"/>
    <p:sldId id="468" r:id="rId30"/>
    <p:sldId id="469" r:id="rId31"/>
    <p:sldId id="471" r:id="rId32"/>
    <p:sldId id="384" r:id="rId33"/>
    <p:sldId id="473" r:id="rId34"/>
    <p:sldId id="474" r:id="rId35"/>
    <p:sldId id="475" r:id="rId36"/>
    <p:sldId id="476" r:id="rId37"/>
    <p:sldId id="477" r:id="rId38"/>
    <p:sldId id="459" r:id="rId39"/>
    <p:sldId id="460" r:id="rId40"/>
    <p:sldId id="482" r:id="rId41"/>
    <p:sldId id="483" r:id="rId42"/>
    <p:sldId id="385" r:id="rId43"/>
    <p:sldId id="462" r:id="rId44"/>
    <p:sldId id="463" r:id="rId45"/>
    <p:sldId id="464" r:id="rId46"/>
    <p:sldId id="489" r:id="rId47"/>
    <p:sldId id="490" r:id="rId48"/>
    <p:sldId id="378" r:id="rId49"/>
    <p:sldId id="485" r:id="rId50"/>
    <p:sldId id="360" r:id="rId51"/>
    <p:sldId id="361" r:id="rId52"/>
    <p:sldId id="486" r:id="rId53"/>
    <p:sldId id="491" r:id="rId54"/>
    <p:sldId id="492" r:id="rId55"/>
    <p:sldId id="493" r:id="rId56"/>
    <p:sldId id="494" r:id="rId57"/>
    <p:sldId id="359" r:id="rId58"/>
    <p:sldId id="367" r:id="rId59"/>
    <p:sldId id="368" r:id="rId60"/>
    <p:sldId id="495" r:id="rId61"/>
    <p:sldId id="496" r:id="rId62"/>
    <p:sldId id="497" r:id="rId63"/>
    <p:sldId id="498" r:id="rId64"/>
    <p:sldId id="499" r:id="rId65"/>
    <p:sldId id="357" r:id="rId66"/>
    <p:sldId id="440" r:id="rId67"/>
    <p:sldId id="441" r:id="rId68"/>
    <p:sldId id="487" r:id="rId69"/>
    <p:sldId id="442" r:id="rId70"/>
  </p:sldIdLst>
  <p:sldSz cx="9144000" cy="5143500" type="screen16x9"/>
  <p:notesSz cx="6858000" cy="9144000"/>
  <p:defaultTextStyle>
    <a:defPPr>
      <a:defRPr lang="de-DE"/>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564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of. Dr. Anne-Marie Grundmeier"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B4E541-BD84-43FE-8723-87CC2D03B5D9}" v="1218" dt="2022-12-08T14:28:30.975"/>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87" autoAdjust="0"/>
    <p:restoredTop sz="87361" autoAdjust="0"/>
  </p:normalViewPr>
  <p:slideViewPr>
    <p:cSldViewPr>
      <p:cViewPr varScale="1">
        <p:scale>
          <a:sx n="89" d="100"/>
          <a:sy n="89" d="100"/>
        </p:scale>
        <p:origin x="764" y="48"/>
      </p:cViewPr>
      <p:guideLst>
        <p:guide orient="horz" pos="1620"/>
        <p:guide pos="564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latina Kazlacheva" userId="0ec1d4bbb9cb447a" providerId="LiveId" clId="{7BB4E541-BD84-43FE-8723-87CC2D03B5D9}"/>
    <pc:docChg chg="undo redo custSel addSld delSld modSld sldOrd">
      <pc:chgData name="Zlatina Kazlacheva" userId="0ec1d4bbb9cb447a" providerId="LiveId" clId="{7BB4E541-BD84-43FE-8723-87CC2D03B5D9}" dt="2022-12-08T14:28:43.378" v="9996" actId="1036"/>
      <pc:docMkLst>
        <pc:docMk/>
      </pc:docMkLst>
      <pc:sldChg chg="modSp mod">
        <pc:chgData name="Zlatina Kazlacheva" userId="0ec1d4bbb9cb447a" providerId="LiveId" clId="{7BB4E541-BD84-43FE-8723-87CC2D03B5D9}" dt="2022-12-05T20:46:54.164" v="4473" actId="20577"/>
        <pc:sldMkLst>
          <pc:docMk/>
          <pc:sldMk cId="0" sldId="356"/>
        </pc:sldMkLst>
        <pc:spChg chg="mod">
          <ac:chgData name="Zlatina Kazlacheva" userId="0ec1d4bbb9cb447a" providerId="LiveId" clId="{7BB4E541-BD84-43FE-8723-87CC2D03B5D9}" dt="2022-12-05T20:46:54.164" v="4473" actId="20577"/>
          <ac:spMkLst>
            <pc:docMk/>
            <pc:sldMk cId="0" sldId="356"/>
            <ac:spMk id="14338" creationId="{F486D0CD-B536-9B9D-EABA-7A0DEFC66F20}"/>
          </ac:spMkLst>
        </pc:spChg>
      </pc:sldChg>
      <pc:sldChg chg="modSp mod">
        <pc:chgData name="Zlatina Kazlacheva" userId="0ec1d4bbb9cb447a" providerId="LiveId" clId="{7BB4E541-BD84-43FE-8723-87CC2D03B5D9}" dt="2022-12-08T14:28:43.378" v="9996" actId="1036"/>
        <pc:sldMkLst>
          <pc:docMk/>
          <pc:sldMk cId="0" sldId="357"/>
        </pc:sldMkLst>
        <pc:spChg chg="mod">
          <ac:chgData name="Zlatina Kazlacheva" userId="0ec1d4bbb9cb447a" providerId="LiveId" clId="{7BB4E541-BD84-43FE-8723-87CC2D03B5D9}" dt="2022-12-08T14:28:43.378" v="9996" actId="1036"/>
          <ac:spMkLst>
            <pc:docMk/>
            <pc:sldMk cId="0" sldId="357"/>
            <ac:spMk id="3" creationId="{D0482243-2B5F-F93B-F642-739F0FA0D1A0}"/>
          </ac:spMkLst>
        </pc:spChg>
        <pc:spChg chg="mod">
          <ac:chgData name="Zlatina Kazlacheva" userId="0ec1d4bbb9cb447a" providerId="LiveId" clId="{7BB4E541-BD84-43FE-8723-87CC2D03B5D9}" dt="2022-12-08T14:28:30.975" v="9993" actId="14100"/>
          <ac:spMkLst>
            <pc:docMk/>
            <pc:sldMk cId="0" sldId="357"/>
            <ac:spMk id="80901" creationId="{025F5C21-6FC4-02F2-D608-FCDB06965211}"/>
          </ac:spMkLst>
        </pc:spChg>
      </pc:sldChg>
      <pc:sldChg chg="add del">
        <pc:chgData name="Zlatina Kazlacheva" userId="0ec1d4bbb9cb447a" providerId="LiveId" clId="{7BB4E541-BD84-43FE-8723-87CC2D03B5D9}" dt="2022-12-03T21:20:29.604" v="2487" actId="47"/>
        <pc:sldMkLst>
          <pc:docMk/>
          <pc:sldMk cId="0" sldId="358"/>
        </pc:sldMkLst>
      </pc:sldChg>
      <pc:sldChg chg="addSp modSp add del mod modNotesTx">
        <pc:chgData name="Zlatina Kazlacheva" userId="0ec1d4bbb9cb447a" providerId="LiveId" clId="{7BB4E541-BD84-43FE-8723-87CC2D03B5D9}" dt="2022-12-08T09:32:51.481" v="7777" actId="20577"/>
        <pc:sldMkLst>
          <pc:docMk/>
          <pc:sldMk cId="0" sldId="359"/>
        </pc:sldMkLst>
        <pc:spChg chg="add mod">
          <ac:chgData name="Zlatina Kazlacheva" userId="0ec1d4bbb9cb447a" providerId="LiveId" clId="{7BB4E541-BD84-43FE-8723-87CC2D03B5D9}" dt="2022-12-06T21:03:34.778" v="5765" actId="1035"/>
          <ac:spMkLst>
            <pc:docMk/>
            <pc:sldMk cId="0" sldId="359"/>
            <ac:spMk id="2" creationId="{82D3B93F-3512-13C1-2E90-154C604D7274}"/>
          </ac:spMkLst>
        </pc:spChg>
        <pc:spChg chg="mod">
          <ac:chgData name="Zlatina Kazlacheva" userId="0ec1d4bbb9cb447a" providerId="LiveId" clId="{7BB4E541-BD84-43FE-8723-87CC2D03B5D9}" dt="2022-12-06T21:34:01.105" v="6295" actId="14100"/>
          <ac:spMkLst>
            <pc:docMk/>
            <pc:sldMk cId="0" sldId="359"/>
            <ac:spMk id="17410" creationId="{6BD8F4DC-DF8E-42CD-B2BC-D07E96543538}"/>
          </ac:spMkLst>
        </pc:spChg>
        <pc:spChg chg="mod">
          <ac:chgData name="Zlatina Kazlacheva" userId="0ec1d4bbb9cb447a" providerId="LiveId" clId="{7BB4E541-BD84-43FE-8723-87CC2D03B5D9}" dt="2022-12-06T21:35:25.106" v="6328" actId="20577"/>
          <ac:spMkLst>
            <pc:docMk/>
            <pc:sldMk cId="0" sldId="359"/>
            <ac:spMk id="17411" creationId="{586C1B35-DAE5-45DA-9E55-E6EAC3C4C0CF}"/>
          </ac:spMkLst>
        </pc:spChg>
        <pc:picChg chg="mod">
          <ac:chgData name="Zlatina Kazlacheva" userId="0ec1d4bbb9cb447a" providerId="LiveId" clId="{7BB4E541-BD84-43FE-8723-87CC2D03B5D9}" dt="2022-12-06T21:33:43.598" v="6293" actId="1037"/>
          <ac:picMkLst>
            <pc:docMk/>
            <pc:sldMk cId="0" sldId="359"/>
            <ac:picMk id="6" creationId="{2D7DA03A-DFBF-4A8B-8277-2888DA128E61}"/>
          </ac:picMkLst>
        </pc:picChg>
        <pc:picChg chg="mod">
          <ac:chgData name="Zlatina Kazlacheva" userId="0ec1d4bbb9cb447a" providerId="LiveId" clId="{7BB4E541-BD84-43FE-8723-87CC2D03B5D9}" dt="2022-12-06T21:33:43.598" v="6293" actId="1037"/>
          <ac:picMkLst>
            <pc:docMk/>
            <pc:sldMk cId="0" sldId="359"/>
            <ac:picMk id="8" creationId="{3718364C-4841-43FA-8AB1-7B2FDBE80FBF}"/>
          </ac:picMkLst>
        </pc:picChg>
      </pc:sldChg>
      <pc:sldChg chg="addSp delSp modSp add mod">
        <pc:chgData name="Zlatina Kazlacheva" userId="0ec1d4bbb9cb447a" providerId="LiveId" clId="{7BB4E541-BD84-43FE-8723-87CC2D03B5D9}" dt="2022-12-06T20:56:42.106" v="5657" actId="1037"/>
        <pc:sldMkLst>
          <pc:docMk/>
          <pc:sldMk cId="52446818" sldId="360"/>
        </pc:sldMkLst>
        <pc:spChg chg="add del mod">
          <ac:chgData name="Zlatina Kazlacheva" userId="0ec1d4bbb9cb447a" providerId="LiveId" clId="{7BB4E541-BD84-43FE-8723-87CC2D03B5D9}" dt="2022-12-06T20:56:42.106" v="5657" actId="1037"/>
          <ac:spMkLst>
            <pc:docMk/>
            <pc:sldMk cId="52446818" sldId="360"/>
            <ac:spMk id="2" creationId="{88320604-EE3B-0A50-E861-8AEDA2396EEB}"/>
          </ac:spMkLst>
        </pc:spChg>
        <pc:spChg chg="mod">
          <ac:chgData name="Zlatina Kazlacheva" userId="0ec1d4bbb9cb447a" providerId="LiveId" clId="{7BB4E541-BD84-43FE-8723-87CC2D03B5D9}" dt="2022-12-05T21:49:13.997" v="5275" actId="1036"/>
          <ac:spMkLst>
            <pc:docMk/>
            <pc:sldMk cId="52446818" sldId="360"/>
            <ac:spMk id="16" creationId="{DD782B0F-A230-421A-8583-2779C9AC0F71}"/>
          </ac:spMkLst>
        </pc:spChg>
        <pc:spChg chg="mod">
          <ac:chgData name="Zlatina Kazlacheva" userId="0ec1d4bbb9cb447a" providerId="LiveId" clId="{7BB4E541-BD84-43FE-8723-87CC2D03B5D9}" dt="2022-12-05T21:48:51.814" v="5274" actId="1035"/>
          <ac:spMkLst>
            <pc:docMk/>
            <pc:sldMk cId="52446818" sldId="360"/>
            <ac:spMk id="15362" creationId="{19AC30FF-4065-4F7D-9474-C082DF7D4B4E}"/>
          </ac:spMkLst>
        </pc:spChg>
        <pc:picChg chg="mod">
          <ac:chgData name="Zlatina Kazlacheva" userId="0ec1d4bbb9cb447a" providerId="LiveId" clId="{7BB4E541-BD84-43FE-8723-87CC2D03B5D9}" dt="2022-12-05T21:49:13.997" v="5275" actId="1036"/>
          <ac:picMkLst>
            <pc:docMk/>
            <pc:sldMk cId="52446818" sldId="360"/>
            <ac:picMk id="10" creationId="{245D6E2F-9DFD-45C2-8E8C-C761EE566C31}"/>
          </ac:picMkLst>
        </pc:picChg>
      </pc:sldChg>
      <pc:sldChg chg="addSp delSp modSp del mod">
        <pc:chgData name="Zlatina Kazlacheva" userId="0ec1d4bbb9cb447a" providerId="LiveId" clId="{7BB4E541-BD84-43FE-8723-87CC2D03B5D9}" dt="2022-12-06T20:57:42.031" v="5692" actId="1035"/>
        <pc:sldMkLst>
          <pc:docMk/>
          <pc:sldMk cId="494456957" sldId="361"/>
        </pc:sldMkLst>
        <pc:spChg chg="add del mod">
          <ac:chgData name="Zlatina Kazlacheva" userId="0ec1d4bbb9cb447a" providerId="LiveId" clId="{7BB4E541-BD84-43FE-8723-87CC2D03B5D9}" dt="2022-12-05T21:52:39.958" v="5288" actId="478"/>
          <ac:spMkLst>
            <pc:docMk/>
            <pc:sldMk cId="494456957" sldId="361"/>
            <ac:spMk id="2" creationId="{D5994E5A-6E01-1CFC-E3EC-265D5FF8DA57}"/>
          </ac:spMkLst>
        </pc:spChg>
        <pc:spChg chg="add mod">
          <ac:chgData name="Zlatina Kazlacheva" userId="0ec1d4bbb9cb447a" providerId="LiveId" clId="{7BB4E541-BD84-43FE-8723-87CC2D03B5D9}" dt="2022-12-05T21:52:50.846" v="5289"/>
          <ac:spMkLst>
            <pc:docMk/>
            <pc:sldMk cId="494456957" sldId="361"/>
            <ac:spMk id="3" creationId="{BA1742D3-4A30-12AD-F9F2-BA6ECE479BCD}"/>
          </ac:spMkLst>
        </pc:spChg>
        <pc:spChg chg="add mod">
          <ac:chgData name="Zlatina Kazlacheva" userId="0ec1d4bbb9cb447a" providerId="LiveId" clId="{7BB4E541-BD84-43FE-8723-87CC2D03B5D9}" dt="2022-12-06T20:57:42.031" v="5692" actId="1035"/>
          <ac:spMkLst>
            <pc:docMk/>
            <pc:sldMk cId="494456957" sldId="361"/>
            <ac:spMk id="6" creationId="{D5FF698F-4214-92AA-D72D-DA754D3E2A63}"/>
          </ac:spMkLst>
        </pc:spChg>
        <pc:spChg chg="mod">
          <ac:chgData name="Zlatina Kazlacheva" userId="0ec1d4bbb9cb447a" providerId="LiveId" clId="{7BB4E541-BD84-43FE-8723-87CC2D03B5D9}" dt="2022-12-05T21:52:57.440" v="5291" actId="1036"/>
          <ac:spMkLst>
            <pc:docMk/>
            <pc:sldMk cId="494456957" sldId="361"/>
            <ac:spMk id="11" creationId="{9C125198-2C51-4D64-B608-1835C8F1B20D}"/>
          </ac:spMkLst>
        </pc:spChg>
        <pc:spChg chg="del">
          <ac:chgData name="Zlatina Kazlacheva" userId="0ec1d4bbb9cb447a" providerId="LiveId" clId="{7BB4E541-BD84-43FE-8723-87CC2D03B5D9}" dt="2022-12-05T21:52:36.679" v="5287" actId="478"/>
          <ac:spMkLst>
            <pc:docMk/>
            <pc:sldMk cId="494456957" sldId="361"/>
            <ac:spMk id="15362" creationId="{19AC30FF-4065-4F7D-9474-C082DF7D4B4E}"/>
          </ac:spMkLst>
        </pc:spChg>
        <pc:picChg chg="mod">
          <ac:chgData name="Zlatina Kazlacheva" userId="0ec1d4bbb9cb447a" providerId="LiveId" clId="{7BB4E541-BD84-43FE-8723-87CC2D03B5D9}" dt="2022-12-05T21:52:57.440" v="5291" actId="1036"/>
          <ac:picMkLst>
            <pc:docMk/>
            <pc:sldMk cId="494456957" sldId="361"/>
            <ac:picMk id="7" creationId="{396BAA6A-5784-4835-8A70-7C588E78D858}"/>
          </ac:picMkLst>
        </pc:picChg>
        <pc:picChg chg="mod">
          <ac:chgData name="Zlatina Kazlacheva" userId="0ec1d4bbb9cb447a" providerId="LiveId" clId="{7BB4E541-BD84-43FE-8723-87CC2D03B5D9}" dt="2022-12-05T21:52:57.440" v="5291" actId="1036"/>
          <ac:picMkLst>
            <pc:docMk/>
            <pc:sldMk cId="494456957" sldId="361"/>
            <ac:picMk id="8" creationId="{B6C23A93-CE6F-4FAD-94E2-1961B88ECA2E}"/>
          </ac:picMkLst>
        </pc:picChg>
      </pc:sldChg>
      <pc:sldChg chg="modSp mod">
        <pc:chgData name="Zlatina Kazlacheva" userId="0ec1d4bbb9cb447a" providerId="LiveId" clId="{7BB4E541-BD84-43FE-8723-87CC2D03B5D9}" dt="2022-12-08T14:22:43.415" v="9977" actId="1035"/>
        <pc:sldMkLst>
          <pc:docMk/>
          <pc:sldMk cId="0" sldId="362"/>
        </pc:sldMkLst>
        <pc:spChg chg="mod">
          <ac:chgData name="Zlatina Kazlacheva" userId="0ec1d4bbb9cb447a" providerId="LiveId" clId="{7BB4E541-BD84-43FE-8723-87CC2D03B5D9}" dt="2022-12-08T14:22:43.415" v="9977" actId="1035"/>
          <ac:spMkLst>
            <pc:docMk/>
            <pc:sldMk cId="0" sldId="362"/>
            <ac:spMk id="7" creationId="{B2273AEF-A95B-C18C-18A9-ABF8750BE824}"/>
          </ac:spMkLst>
        </pc:spChg>
        <pc:spChg chg="mod">
          <ac:chgData name="Zlatina Kazlacheva" userId="0ec1d4bbb9cb447a" providerId="LiveId" clId="{7BB4E541-BD84-43FE-8723-87CC2D03B5D9}" dt="2022-12-08T14:15:13.078" v="9758" actId="1036"/>
          <ac:spMkLst>
            <pc:docMk/>
            <pc:sldMk cId="0" sldId="362"/>
            <ac:spMk id="15364" creationId="{5E388A4F-92A3-D8E3-86F3-5F2CD1F81010}"/>
          </ac:spMkLst>
        </pc:spChg>
      </pc:sldChg>
      <pc:sldChg chg="add del">
        <pc:chgData name="Zlatina Kazlacheva" userId="0ec1d4bbb9cb447a" providerId="LiveId" clId="{7BB4E541-BD84-43FE-8723-87CC2D03B5D9}" dt="2022-12-05T21:57:02.140" v="5319" actId="47"/>
        <pc:sldMkLst>
          <pc:docMk/>
          <pc:sldMk cId="3956114346" sldId="363"/>
        </pc:sldMkLst>
      </pc:sldChg>
      <pc:sldChg chg="del">
        <pc:chgData name="Zlatina Kazlacheva" userId="0ec1d4bbb9cb447a" providerId="LiveId" clId="{7BB4E541-BD84-43FE-8723-87CC2D03B5D9}" dt="2022-12-03T16:22:16.777" v="1" actId="47"/>
        <pc:sldMkLst>
          <pc:docMk/>
          <pc:sldMk cId="0" sldId="364"/>
        </pc:sldMkLst>
      </pc:sldChg>
      <pc:sldChg chg="add del">
        <pc:chgData name="Zlatina Kazlacheva" userId="0ec1d4bbb9cb447a" providerId="LiveId" clId="{7BB4E541-BD84-43FE-8723-87CC2D03B5D9}" dt="2022-12-05T22:00:46.743" v="5331" actId="47"/>
        <pc:sldMkLst>
          <pc:docMk/>
          <pc:sldMk cId="4135635307" sldId="365"/>
        </pc:sldMkLst>
      </pc:sldChg>
      <pc:sldChg chg="addSp delSp modSp add mod modNotesTx">
        <pc:chgData name="Zlatina Kazlacheva" userId="0ec1d4bbb9cb447a" providerId="LiveId" clId="{7BB4E541-BD84-43FE-8723-87CC2D03B5D9}" dt="2022-12-08T10:06:42.665" v="8524" actId="20577"/>
        <pc:sldMkLst>
          <pc:docMk/>
          <pc:sldMk cId="4284968982" sldId="367"/>
        </pc:sldMkLst>
        <pc:spChg chg="add mod">
          <ac:chgData name="Zlatina Kazlacheva" userId="0ec1d4bbb9cb447a" providerId="LiveId" clId="{7BB4E541-BD84-43FE-8723-87CC2D03B5D9}" dt="2022-12-07T20:39:40.635" v="6371" actId="1076"/>
          <ac:spMkLst>
            <pc:docMk/>
            <pc:sldMk cId="4284968982" sldId="367"/>
            <ac:spMk id="3" creationId="{63E3E702-6723-6B9B-F0B7-70920BF6D074}"/>
          </ac:spMkLst>
        </pc:spChg>
        <pc:spChg chg="mod">
          <ac:chgData name="Zlatina Kazlacheva" userId="0ec1d4bbb9cb447a" providerId="LiveId" clId="{7BB4E541-BD84-43FE-8723-87CC2D03B5D9}" dt="2022-12-07T20:39:06.308" v="6366" actId="1035"/>
          <ac:spMkLst>
            <pc:docMk/>
            <pc:sldMk cId="4284968982" sldId="367"/>
            <ac:spMk id="6" creationId="{DE4D23D5-098F-476D-89B3-CBD55DFFE179}"/>
          </ac:spMkLst>
        </pc:spChg>
        <pc:spChg chg="mod">
          <ac:chgData name="Zlatina Kazlacheva" userId="0ec1d4bbb9cb447a" providerId="LiveId" clId="{7BB4E541-BD84-43FE-8723-87CC2D03B5D9}" dt="2022-12-07T21:27:22.121" v="6681" actId="20577"/>
          <ac:spMkLst>
            <pc:docMk/>
            <pc:sldMk cId="4284968982" sldId="367"/>
            <ac:spMk id="17410" creationId="{6BD8F4DC-DF8E-42CD-B2BC-D07E96543538}"/>
          </ac:spMkLst>
        </pc:spChg>
        <pc:picChg chg="add mod">
          <ac:chgData name="Zlatina Kazlacheva" userId="0ec1d4bbb9cb447a" providerId="LiveId" clId="{7BB4E541-BD84-43FE-8723-87CC2D03B5D9}" dt="2022-12-07T20:39:15.626" v="6369" actId="1036"/>
          <ac:picMkLst>
            <pc:docMk/>
            <pc:sldMk cId="4284968982" sldId="367"/>
            <ac:picMk id="2" creationId="{D0C72240-AABB-E289-FB2F-0EBBEFEA8822}"/>
          </ac:picMkLst>
        </pc:picChg>
        <pc:picChg chg="del">
          <ac:chgData name="Zlatina Kazlacheva" userId="0ec1d4bbb9cb447a" providerId="LiveId" clId="{7BB4E541-BD84-43FE-8723-87CC2D03B5D9}" dt="2022-12-06T19:41:35.410" v="5332" actId="478"/>
          <ac:picMkLst>
            <pc:docMk/>
            <pc:sldMk cId="4284968982" sldId="367"/>
            <ac:picMk id="9" creationId="{7513AEF8-E64E-4E89-A6CE-90975FFB7AC8}"/>
          </ac:picMkLst>
        </pc:picChg>
      </pc:sldChg>
      <pc:sldChg chg="addSp delSp modSp add mod">
        <pc:chgData name="Zlatina Kazlacheva" userId="0ec1d4bbb9cb447a" providerId="LiveId" clId="{7BB4E541-BD84-43FE-8723-87CC2D03B5D9}" dt="2022-12-07T21:27:43.984" v="6700" actId="20577"/>
        <pc:sldMkLst>
          <pc:docMk/>
          <pc:sldMk cId="1146708231" sldId="368"/>
        </pc:sldMkLst>
        <pc:spChg chg="add del mod">
          <ac:chgData name="Zlatina Kazlacheva" userId="0ec1d4bbb9cb447a" providerId="LiveId" clId="{7BB4E541-BD84-43FE-8723-87CC2D03B5D9}" dt="2022-12-07T20:41:34.249" v="6373" actId="478"/>
          <ac:spMkLst>
            <pc:docMk/>
            <pc:sldMk cId="1146708231" sldId="368"/>
            <ac:spMk id="2" creationId="{A27989B8-D9DB-6801-26EA-04E19BFBE2EF}"/>
          </ac:spMkLst>
        </pc:spChg>
        <pc:spChg chg="add mod">
          <ac:chgData name="Zlatina Kazlacheva" userId="0ec1d4bbb9cb447a" providerId="LiveId" clId="{7BB4E541-BD84-43FE-8723-87CC2D03B5D9}" dt="2022-12-07T21:27:43.984" v="6700" actId="20577"/>
          <ac:spMkLst>
            <pc:docMk/>
            <pc:sldMk cId="1146708231" sldId="368"/>
            <ac:spMk id="3" creationId="{56CB64D1-A56C-3EE2-CC66-80F3DDCEAB32}"/>
          </ac:spMkLst>
        </pc:spChg>
        <pc:spChg chg="add mod">
          <ac:chgData name="Zlatina Kazlacheva" userId="0ec1d4bbb9cb447a" providerId="LiveId" clId="{7BB4E541-BD84-43FE-8723-87CC2D03B5D9}" dt="2022-12-07T20:46:33.370" v="6397" actId="20577"/>
          <ac:spMkLst>
            <pc:docMk/>
            <pc:sldMk cId="1146708231" sldId="368"/>
            <ac:spMk id="9" creationId="{F1DD8779-26C4-617A-7F4D-4FED284D4C1C}"/>
          </ac:spMkLst>
        </pc:spChg>
        <pc:spChg chg="add mod">
          <ac:chgData name="Zlatina Kazlacheva" userId="0ec1d4bbb9cb447a" providerId="LiveId" clId="{7BB4E541-BD84-43FE-8723-87CC2D03B5D9}" dt="2022-12-07T20:47:06.799" v="6399" actId="1076"/>
          <ac:spMkLst>
            <pc:docMk/>
            <pc:sldMk cId="1146708231" sldId="368"/>
            <ac:spMk id="10" creationId="{FFC1FD60-43D5-7C97-395F-D24CE4396C11}"/>
          </ac:spMkLst>
        </pc:spChg>
        <pc:spChg chg="del">
          <ac:chgData name="Zlatina Kazlacheva" userId="0ec1d4bbb9cb447a" providerId="LiveId" clId="{7BB4E541-BD84-43FE-8723-87CC2D03B5D9}" dt="2022-12-07T20:41:27.673" v="6372" actId="478"/>
          <ac:spMkLst>
            <pc:docMk/>
            <pc:sldMk cId="1146708231" sldId="368"/>
            <ac:spMk id="17410" creationId="{6BD8F4DC-DF8E-42CD-B2BC-D07E96543538}"/>
          </ac:spMkLst>
        </pc:spChg>
        <pc:picChg chg="mod">
          <ac:chgData name="Zlatina Kazlacheva" userId="0ec1d4bbb9cb447a" providerId="LiveId" clId="{7BB4E541-BD84-43FE-8723-87CC2D03B5D9}" dt="2022-12-07T20:42:40.519" v="6383" actId="1038"/>
          <ac:picMkLst>
            <pc:docMk/>
            <pc:sldMk cId="1146708231" sldId="368"/>
            <ac:picMk id="6" creationId="{AE1535CD-9457-4A6A-8AA8-188C0EF76785}"/>
          </ac:picMkLst>
        </pc:picChg>
        <pc:picChg chg="del">
          <ac:chgData name="Zlatina Kazlacheva" userId="0ec1d4bbb9cb447a" providerId="LiveId" clId="{7BB4E541-BD84-43FE-8723-87CC2D03B5D9}" dt="2022-12-07T20:41:58.028" v="6376" actId="21"/>
          <ac:picMkLst>
            <pc:docMk/>
            <pc:sldMk cId="1146708231" sldId="368"/>
            <ac:picMk id="7" creationId="{A7839CB7-F0E6-4A6A-B5D7-2EDB14BFD254}"/>
          </ac:picMkLst>
        </pc:picChg>
      </pc:sldChg>
      <pc:sldChg chg="del">
        <pc:chgData name="Zlatina Kazlacheva" userId="0ec1d4bbb9cb447a" providerId="LiveId" clId="{7BB4E541-BD84-43FE-8723-87CC2D03B5D9}" dt="2022-12-03T16:22:16.777" v="1" actId="47"/>
        <pc:sldMkLst>
          <pc:docMk/>
          <pc:sldMk cId="0" sldId="369"/>
        </pc:sldMkLst>
      </pc:sldChg>
      <pc:sldChg chg="del">
        <pc:chgData name="Zlatina Kazlacheva" userId="0ec1d4bbb9cb447a" providerId="LiveId" clId="{7BB4E541-BD84-43FE-8723-87CC2D03B5D9}" dt="2022-12-03T16:22:16.777" v="1" actId="47"/>
        <pc:sldMkLst>
          <pc:docMk/>
          <pc:sldMk cId="0" sldId="370"/>
        </pc:sldMkLst>
      </pc:sldChg>
      <pc:sldChg chg="del">
        <pc:chgData name="Zlatina Kazlacheva" userId="0ec1d4bbb9cb447a" providerId="LiveId" clId="{7BB4E541-BD84-43FE-8723-87CC2D03B5D9}" dt="2022-12-03T16:22:16.777" v="1" actId="47"/>
        <pc:sldMkLst>
          <pc:docMk/>
          <pc:sldMk cId="0" sldId="374"/>
        </pc:sldMkLst>
      </pc:sldChg>
      <pc:sldChg chg="del">
        <pc:chgData name="Zlatina Kazlacheva" userId="0ec1d4bbb9cb447a" providerId="LiveId" clId="{7BB4E541-BD84-43FE-8723-87CC2D03B5D9}" dt="2022-12-03T16:22:16.777" v="1" actId="47"/>
        <pc:sldMkLst>
          <pc:docMk/>
          <pc:sldMk cId="0" sldId="375"/>
        </pc:sldMkLst>
      </pc:sldChg>
      <pc:sldChg chg="del">
        <pc:chgData name="Zlatina Kazlacheva" userId="0ec1d4bbb9cb447a" providerId="LiveId" clId="{7BB4E541-BD84-43FE-8723-87CC2D03B5D9}" dt="2022-12-03T16:22:16.777" v="1" actId="47"/>
        <pc:sldMkLst>
          <pc:docMk/>
          <pc:sldMk cId="0" sldId="376"/>
        </pc:sldMkLst>
      </pc:sldChg>
      <pc:sldChg chg="del">
        <pc:chgData name="Zlatina Kazlacheva" userId="0ec1d4bbb9cb447a" providerId="LiveId" clId="{7BB4E541-BD84-43FE-8723-87CC2D03B5D9}" dt="2022-12-03T16:22:16.777" v="1" actId="47"/>
        <pc:sldMkLst>
          <pc:docMk/>
          <pc:sldMk cId="0" sldId="377"/>
        </pc:sldMkLst>
      </pc:sldChg>
      <pc:sldChg chg="addSp delSp modSp del mod modNotesTx">
        <pc:chgData name="Zlatina Kazlacheva" userId="0ec1d4bbb9cb447a" providerId="LiveId" clId="{7BB4E541-BD84-43FE-8723-87CC2D03B5D9}" dt="2022-12-08T10:01:48.008" v="8522"/>
        <pc:sldMkLst>
          <pc:docMk/>
          <pc:sldMk cId="2902840327" sldId="378"/>
        </pc:sldMkLst>
        <pc:spChg chg="add mod">
          <ac:chgData name="Zlatina Kazlacheva" userId="0ec1d4bbb9cb447a" providerId="LiveId" clId="{7BB4E541-BD84-43FE-8723-87CC2D03B5D9}" dt="2022-12-06T20:25:12.309" v="5579" actId="1037"/>
          <ac:spMkLst>
            <pc:docMk/>
            <pc:sldMk cId="2902840327" sldId="378"/>
            <ac:spMk id="3" creationId="{C049C32F-193B-E5BE-8498-C84BD5D12E3E}"/>
          </ac:spMkLst>
        </pc:spChg>
        <pc:spChg chg="mod">
          <ac:chgData name="Zlatina Kazlacheva" userId="0ec1d4bbb9cb447a" providerId="LiveId" clId="{7BB4E541-BD84-43FE-8723-87CC2D03B5D9}" dt="2022-12-05T21:41:10.842" v="5195" actId="1036"/>
          <ac:spMkLst>
            <pc:docMk/>
            <pc:sldMk cId="2902840327" sldId="378"/>
            <ac:spMk id="16386" creationId="{50E58040-C43F-4318-92BF-FC9F75B83B3D}"/>
          </ac:spMkLst>
        </pc:spChg>
        <pc:spChg chg="mod">
          <ac:chgData name="Zlatina Kazlacheva" userId="0ec1d4bbb9cb447a" providerId="LiveId" clId="{7BB4E541-BD84-43FE-8723-87CC2D03B5D9}" dt="2022-12-05T21:40:24.806" v="5189" actId="1036"/>
          <ac:spMkLst>
            <pc:docMk/>
            <pc:sldMk cId="2902840327" sldId="378"/>
            <ac:spMk id="16387" creationId="{28479849-95A8-42C3-8670-BAA53FC75BF5}"/>
          </ac:spMkLst>
        </pc:spChg>
        <pc:picChg chg="add mod modCrop">
          <ac:chgData name="Zlatina Kazlacheva" userId="0ec1d4bbb9cb447a" providerId="LiveId" clId="{7BB4E541-BD84-43FE-8723-87CC2D03B5D9}" dt="2022-12-05T21:42:36.605" v="5216" actId="1037"/>
          <ac:picMkLst>
            <pc:docMk/>
            <pc:sldMk cId="2902840327" sldId="378"/>
            <ac:picMk id="2" creationId="{4E0FA09D-6B0E-DBE8-4C77-CA3A07A1AC9B}"/>
          </ac:picMkLst>
        </pc:picChg>
        <pc:picChg chg="del">
          <ac:chgData name="Zlatina Kazlacheva" userId="0ec1d4bbb9cb447a" providerId="LiveId" clId="{7BB4E541-BD84-43FE-8723-87CC2D03B5D9}" dt="2022-12-05T21:11:19.432" v="4545" actId="478"/>
          <ac:picMkLst>
            <pc:docMk/>
            <pc:sldMk cId="2902840327" sldId="378"/>
            <ac:picMk id="6" creationId="{91732A0C-0D1F-4090-8BC6-728A720CA8FB}"/>
          </ac:picMkLst>
        </pc:picChg>
      </pc:sldChg>
      <pc:sldChg chg="del">
        <pc:chgData name="Zlatina Kazlacheva" userId="0ec1d4bbb9cb447a" providerId="LiveId" clId="{7BB4E541-BD84-43FE-8723-87CC2D03B5D9}" dt="2022-12-03T16:22:16.777" v="1" actId="47"/>
        <pc:sldMkLst>
          <pc:docMk/>
          <pc:sldMk cId="0" sldId="379"/>
        </pc:sldMkLst>
      </pc:sldChg>
      <pc:sldChg chg="del">
        <pc:chgData name="Zlatina Kazlacheva" userId="0ec1d4bbb9cb447a" providerId="LiveId" clId="{7BB4E541-BD84-43FE-8723-87CC2D03B5D9}" dt="2022-12-03T16:22:16.777" v="1" actId="47"/>
        <pc:sldMkLst>
          <pc:docMk/>
          <pc:sldMk cId="0" sldId="380"/>
        </pc:sldMkLst>
      </pc:sldChg>
      <pc:sldChg chg="del">
        <pc:chgData name="Zlatina Kazlacheva" userId="0ec1d4bbb9cb447a" providerId="LiveId" clId="{7BB4E541-BD84-43FE-8723-87CC2D03B5D9}" dt="2022-12-03T16:22:16.777" v="1" actId="47"/>
        <pc:sldMkLst>
          <pc:docMk/>
          <pc:sldMk cId="0" sldId="381"/>
        </pc:sldMkLst>
      </pc:sldChg>
      <pc:sldChg chg="del">
        <pc:chgData name="Zlatina Kazlacheva" userId="0ec1d4bbb9cb447a" providerId="LiveId" clId="{7BB4E541-BD84-43FE-8723-87CC2D03B5D9}" dt="2022-12-03T16:22:16.777" v="1" actId="47"/>
        <pc:sldMkLst>
          <pc:docMk/>
          <pc:sldMk cId="0" sldId="382"/>
        </pc:sldMkLst>
      </pc:sldChg>
      <pc:sldChg chg="del">
        <pc:chgData name="Zlatina Kazlacheva" userId="0ec1d4bbb9cb447a" providerId="LiveId" clId="{7BB4E541-BD84-43FE-8723-87CC2D03B5D9}" dt="2022-12-03T16:22:16.777" v="1" actId="47"/>
        <pc:sldMkLst>
          <pc:docMk/>
          <pc:sldMk cId="0" sldId="383"/>
        </pc:sldMkLst>
      </pc:sldChg>
      <pc:sldChg chg="modSp add del mod">
        <pc:chgData name="Zlatina Kazlacheva" userId="0ec1d4bbb9cb447a" providerId="LiveId" clId="{7BB4E541-BD84-43FE-8723-87CC2D03B5D9}" dt="2022-12-03T20:20:15.512" v="1801" actId="20577"/>
        <pc:sldMkLst>
          <pc:docMk/>
          <pc:sldMk cId="0" sldId="384"/>
        </pc:sldMkLst>
        <pc:spChg chg="mod">
          <ac:chgData name="Zlatina Kazlacheva" userId="0ec1d4bbb9cb447a" providerId="LiveId" clId="{7BB4E541-BD84-43FE-8723-87CC2D03B5D9}" dt="2022-12-03T20:20:15.512" v="1801" actId="20577"/>
          <ac:spMkLst>
            <pc:docMk/>
            <pc:sldMk cId="0" sldId="384"/>
            <ac:spMk id="36872" creationId="{63C893DE-926C-4557-BC71-EF4F48F0CA3F}"/>
          </ac:spMkLst>
        </pc:spChg>
      </pc:sldChg>
      <pc:sldChg chg="modSp add del mod">
        <pc:chgData name="Zlatina Kazlacheva" userId="0ec1d4bbb9cb447a" providerId="LiveId" clId="{7BB4E541-BD84-43FE-8723-87CC2D03B5D9}" dt="2022-12-03T20:23:24.420" v="1856" actId="20577"/>
        <pc:sldMkLst>
          <pc:docMk/>
          <pc:sldMk cId="0" sldId="385"/>
        </pc:sldMkLst>
        <pc:spChg chg="mod">
          <ac:chgData name="Zlatina Kazlacheva" userId="0ec1d4bbb9cb447a" providerId="LiveId" clId="{7BB4E541-BD84-43FE-8723-87CC2D03B5D9}" dt="2022-12-03T20:23:24.420" v="1856" actId="20577"/>
          <ac:spMkLst>
            <pc:docMk/>
            <pc:sldMk cId="0" sldId="385"/>
            <ac:spMk id="37893" creationId="{70866EF9-335A-4C8E-A92D-80F607CCE5B0}"/>
          </ac:spMkLst>
        </pc:spChg>
      </pc:sldChg>
      <pc:sldChg chg="del">
        <pc:chgData name="Zlatina Kazlacheva" userId="0ec1d4bbb9cb447a" providerId="LiveId" clId="{7BB4E541-BD84-43FE-8723-87CC2D03B5D9}" dt="2022-12-03T16:22:16.777" v="1" actId="47"/>
        <pc:sldMkLst>
          <pc:docMk/>
          <pc:sldMk cId="0" sldId="386"/>
        </pc:sldMkLst>
      </pc:sldChg>
      <pc:sldChg chg="del">
        <pc:chgData name="Zlatina Kazlacheva" userId="0ec1d4bbb9cb447a" providerId="LiveId" clId="{7BB4E541-BD84-43FE-8723-87CC2D03B5D9}" dt="2022-12-03T16:22:16.777" v="1" actId="47"/>
        <pc:sldMkLst>
          <pc:docMk/>
          <pc:sldMk cId="0" sldId="387"/>
        </pc:sldMkLst>
      </pc:sldChg>
      <pc:sldChg chg="del">
        <pc:chgData name="Zlatina Kazlacheva" userId="0ec1d4bbb9cb447a" providerId="LiveId" clId="{7BB4E541-BD84-43FE-8723-87CC2D03B5D9}" dt="2022-12-03T16:22:16.777" v="1" actId="47"/>
        <pc:sldMkLst>
          <pc:docMk/>
          <pc:sldMk cId="0" sldId="388"/>
        </pc:sldMkLst>
      </pc:sldChg>
      <pc:sldChg chg="del">
        <pc:chgData name="Zlatina Kazlacheva" userId="0ec1d4bbb9cb447a" providerId="LiveId" clId="{7BB4E541-BD84-43FE-8723-87CC2D03B5D9}" dt="2022-12-03T16:22:16.777" v="1" actId="47"/>
        <pc:sldMkLst>
          <pc:docMk/>
          <pc:sldMk cId="0" sldId="389"/>
        </pc:sldMkLst>
      </pc:sldChg>
      <pc:sldChg chg="del">
        <pc:chgData name="Zlatina Kazlacheva" userId="0ec1d4bbb9cb447a" providerId="LiveId" clId="{7BB4E541-BD84-43FE-8723-87CC2D03B5D9}" dt="2022-12-03T16:22:16.777" v="1" actId="47"/>
        <pc:sldMkLst>
          <pc:docMk/>
          <pc:sldMk cId="0" sldId="390"/>
        </pc:sldMkLst>
      </pc:sldChg>
      <pc:sldChg chg="del">
        <pc:chgData name="Zlatina Kazlacheva" userId="0ec1d4bbb9cb447a" providerId="LiveId" clId="{7BB4E541-BD84-43FE-8723-87CC2D03B5D9}" dt="2022-12-03T16:22:16.777" v="1" actId="47"/>
        <pc:sldMkLst>
          <pc:docMk/>
          <pc:sldMk cId="0" sldId="391"/>
        </pc:sldMkLst>
      </pc:sldChg>
      <pc:sldChg chg="del">
        <pc:chgData name="Zlatina Kazlacheva" userId="0ec1d4bbb9cb447a" providerId="LiveId" clId="{7BB4E541-BD84-43FE-8723-87CC2D03B5D9}" dt="2022-12-03T16:22:16.777" v="1" actId="47"/>
        <pc:sldMkLst>
          <pc:docMk/>
          <pc:sldMk cId="0" sldId="392"/>
        </pc:sldMkLst>
      </pc:sldChg>
      <pc:sldChg chg="del">
        <pc:chgData name="Zlatina Kazlacheva" userId="0ec1d4bbb9cb447a" providerId="LiveId" clId="{7BB4E541-BD84-43FE-8723-87CC2D03B5D9}" dt="2022-12-03T16:22:16.777" v="1" actId="47"/>
        <pc:sldMkLst>
          <pc:docMk/>
          <pc:sldMk cId="0" sldId="393"/>
        </pc:sldMkLst>
      </pc:sldChg>
      <pc:sldChg chg="del">
        <pc:chgData name="Zlatina Kazlacheva" userId="0ec1d4bbb9cb447a" providerId="LiveId" clId="{7BB4E541-BD84-43FE-8723-87CC2D03B5D9}" dt="2022-12-03T16:22:16.777" v="1" actId="47"/>
        <pc:sldMkLst>
          <pc:docMk/>
          <pc:sldMk cId="0" sldId="395"/>
        </pc:sldMkLst>
      </pc:sldChg>
      <pc:sldChg chg="del">
        <pc:chgData name="Zlatina Kazlacheva" userId="0ec1d4bbb9cb447a" providerId="LiveId" clId="{7BB4E541-BD84-43FE-8723-87CC2D03B5D9}" dt="2022-12-03T16:22:16.777" v="1" actId="47"/>
        <pc:sldMkLst>
          <pc:docMk/>
          <pc:sldMk cId="0" sldId="396"/>
        </pc:sldMkLst>
      </pc:sldChg>
      <pc:sldChg chg="del">
        <pc:chgData name="Zlatina Kazlacheva" userId="0ec1d4bbb9cb447a" providerId="LiveId" clId="{7BB4E541-BD84-43FE-8723-87CC2D03B5D9}" dt="2022-12-03T16:22:16.777" v="1" actId="47"/>
        <pc:sldMkLst>
          <pc:docMk/>
          <pc:sldMk cId="0" sldId="397"/>
        </pc:sldMkLst>
      </pc:sldChg>
      <pc:sldChg chg="del">
        <pc:chgData name="Zlatina Kazlacheva" userId="0ec1d4bbb9cb447a" providerId="LiveId" clId="{7BB4E541-BD84-43FE-8723-87CC2D03B5D9}" dt="2022-12-03T16:22:16.777" v="1" actId="47"/>
        <pc:sldMkLst>
          <pc:docMk/>
          <pc:sldMk cId="0" sldId="398"/>
        </pc:sldMkLst>
      </pc:sldChg>
      <pc:sldChg chg="del">
        <pc:chgData name="Zlatina Kazlacheva" userId="0ec1d4bbb9cb447a" providerId="LiveId" clId="{7BB4E541-BD84-43FE-8723-87CC2D03B5D9}" dt="2022-12-03T16:22:16.777" v="1" actId="47"/>
        <pc:sldMkLst>
          <pc:docMk/>
          <pc:sldMk cId="0" sldId="399"/>
        </pc:sldMkLst>
      </pc:sldChg>
      <pc:sldChg chg="del">
        <pc:chgData name="Zlatina Kazlacheva" userId="0ec1d4bbb9cb447a" providerId="LiveId" clId="{7BB4E541-BD84-43FE-8723-87CC2D03B5D9}" dt="2022-12-03T16:22:16.777" v="1" actId="47"/>
        <pc:sldMkLst>
          <pc:docMk/>
          <pc:sldMk cId="0" sldId="400"/>
        </pc:sldMkLst>
      </pc:sldChg>
      <pc:sldChg chg="del">
        <pc:chgData name="Zlatina Kazlacheva" userId="0ec1d4bbb9cb447a" providerId="LiveId" clId="{7BB4E541-BD84-43FE-8723-87CC2D03B5D9}" dt="2022-12-03T16:22:16.777" v="1" actId="47"/>
        <pc:sldMkLst>
          <pc:docMk/>
          <pc:sldMk cId="0" sldId="401"/>
        </pc:sldMkLst>
      </pc:sldChg>
      <pc:sldChg chg="del">
        <pc:chgData name="Zlatina Kazlacheva" userId="0ec1d4bbb9cb447a" providerId="LiveId" clId="{7BB4E541-BD84-43FE-8723-87CC2D03B5D9}" dt="2022-12-03T16:22:16.777" v="1" actId="47"/>
        <pc:sldMkLst>
          <pc:docMk/>
          <pc:sldMk cId="0" sldId="402"/>
        </pc:sldMkLst>
      </pc:sldChg>
      <pc:sldChg chg="del">
        <pc:chgData name="Zlatina Kazlacheva" userId="0ec1d4bbb9cb447a" providerId="LiveId" clId="{7BB4E541-BD84-43FE-8723-87CC2D03B5D9}" dt="2022-12-03T16:22:16.777" v="1" actId="47"/>
        <pc:sldMkLst>
          <pc:docMk/>
          <pc:sldMk cId="0" sldId="403"/>
        </pc:sldMkLst>
      </pc:sldChg>
      <pc:sldChg chg="del">
        <pc:chgData name="Zlatina Kazlacheva" userId="0ec1d4bbb9cb447a" providerId="LiveId" clId="{7BB4E541-BD84-43FE-8723-87CC2D03B5D9}" dt="2022-12-03T16:22:16.777" v="1" actId="47"/>
        <pc:sldMkLst>
          <pc:docMk/>
          <pc:sldMk cId="0" sldId="404"/>
        </pc:sldMkLst>
      </pc:sldChg>
      <pc:sldChg chg="del">
        <pc:chgData name="Zlatina Kazlacheva" userId="0ec1d4bbb9cb447a" providerId="LiveId" clId="{7BB4E541-BD84-43FE-8723-87CC2D03B5D9}" dt="2022-12-03T16:22:16.777" v="1" actId="47"/>
        <pc:sldMkLst>
          <pc:docMk/>
          <pc:sldMk cId="0" sldId="405"/>
        </pc:sldMkLst>
      </pc:sldChg>
      <pc:sldChg chg="del">
        <pc:chgData name="Zlatina Kazlacheva" userId="0ec1d4bbb9cb447a" providerId="LiveId" clId="{7BB4E541-BD84-43FE-8723-87CC2D03B5D9}" dt="2022-12-03T16:22:16.777" v="1" actId="47"/>
        <pc:sldMkLst>
          <pc:docMk/>
          <pc:sldMk cId="0" sldId="406"/>
        </pc:sldMkLst>
      </pc:sldChg>
      <pc:sldChg chg="del">
        <pc:chgData name="Zlatina Kazlacheva" userId="0ec1d4bbb9cb447a" providerId="LiveId" clId="{7BB4E541-BD84-43FE-8723-87CC2D03B5D9}" dt="2022-12-03T16:22:16.777" v="1" actId="47"/>
        <pc:sldMkLst>
          <pc:docMk/>
          <pc:sldMk cId="0" sldId="407"/>
        </pc:sldMkLst>
      </pc:sldChg>
      <pc:sldChg chg="add del">
        <pc:chgData name="Zlatina Kazlacheva" userId="0ec1d4bbb9cb447a" providerId="LiveId" clId="{7BB4E541-BD84-43FE-8723-87CC2D03B5D9}" dt="2022-12-03T17:20:24.765" v="251" actId="47"/>
        <pc:sldMkLst>
          <pc:docMk/>
          <pc:sldMk cId="3096726435" sldId="415"/>
        </pc:sldMkLst>
      </pc:sldChg>
      <pc:sldChg chg="del">
        <pc:chgData name="Zlatina Kazlacheva" userId="0ec1d4bbb9cb447a" providerId="LiveId" clId="{7BB4E541-BD84-43FE-8723-87CC2D03B5D9}" dt="2022-12-03T16:22:16.777" v="1" actId="47"/>
        <pc:sldMkLst>
          <pc:docMk/>
          <pc:sldMk cId="0" sldId="434"/>
        </pc:sldMkLst>
      </pc:sldChg>
      <pc:sldChg chg="del">
        <pc:chgData name="Zlatina Kazlacheva" userId="0ec1d4bbb9cb447a" providerId="LiveId" clId="{7BB4E541-BD84-43FE-8723-87CC2D03B5D9}" dt="2022-12-03T16:22:16.777" v="1" actId="47"/>
        <pc:sldMkLst>
          <pc:docMk/>
          <pc:sldMk cId="0" sldId="435"/>
        </pc:sldMkLst>
      </pc:sldChg>
      <pc:sldChg chg="del">
        <pc:chgData name="Zlatina Kazlacheva" userId="0ec1d4bbb9cb447a" providerId="LiveId" clId="{7BB4E541-BD84-43FE-8723-87CC2D03B5D9}" dt="2022-12-03T16:22:16.777" v="1" actId="47"/>
        <pc:sldMkLst>
          <pc:docMk/>
          <pc:sldMk cId="0" sldId="436"/>
        </pc:sldMkLst>
      </pc:sldChg>
      <pc:sldChg chg="del">
        <pc:chgData name="Zlatina Kazlacheva" userId="0ec1d4bbb9cb447a" providerId="LiveId" clId="{7BB4E541-BD84-43FE-8723-87CC2D03B5D9}" dt="2022-12-03T16:22:16.777" v="1" actId="47"/>
        <pc:sldMkLst>
          <pc:docMk/>
          <pc:sldMk cId="0" sldId="437"/>
        </pc:sldMkLst>
      </pc:sldChg>
      <pc:sldChg chg="del">
        <pc:chgData name="Zlatina Kazlacheva" userId="0ec1d4bbb9cb447a" providerId="LiveId" clId="{7BB4E541-BD84-43FE-8723-87CC2D03B5D9}" dt="2022-12-03T16:22:16.777" v="1" actId="47"/>
        <pc:sldMkLst>
          <pc:docMk/>
          <pc:sldMk cId="0" sldId="438"/>
        </pc:sldMkLst>
      </pc:sldChg>
      <pc:sldChg chg="del">
        <pc:chgData name="Zlatina Kazlacheva" userId="0ec1d4bbb9cb447a" providerId="LiveId" clId="{7BB4E541-BD84-43FE-8723-87CC2D03B5D9}" dt="2022-12-03T16:22:16.777" v="1" actId="47"/>
        <pc:sldMkLst>
          <pc:docMk/>
          <pc:sldMk cId="0" sldId="439"/>
        </pc:sldMkLst>
      </pc:sldChg>
      <pc:sldChg chg="modSp mod">
        <pc:chgData name="Zlatina Kazlacheva" userId="0ec1d4bbb9cb447a" providerId="LiveId" clId="{7BB4E541-BD84-43FE-8723-87CC2D03B5D9}" dt="2022-12-08T09:28:51.348" v="7773" actId="20577"/>
        <pc:sldMkLst>
          <pc:docMk/>
          <pc:sldMk cId="0" sldId="440"/>
        </pc:sldMkLst>
        <pc:spChg chg="mod">
          <ac:chgData name="Zlatina Kazlacheva" userId="0ec1d4bbb9cb447a" providerId="LiveId" clId="{7BB4E541-BD84-43FE-8723-87CC2D03B5D9}" dt="2022-12-08T09:28:51.348" v="7773" actId="20577"/>
          <ac:spMkLst>
            <pc:docMk/>
            <pc:sldMk cId="0" sldId="440"/>
            <ac:spMk id="6" creationId="{B07EE4D5-3348-6A14-ADEE-4C2ADEA95F80}"/>
          </ac:spMkLst>
        </pc:spChg>
      </pc:sldChg>
      <pc:sldChg chg="modSp mod">
        <pc:chgData name="Zlatina Kazlacheva" userId="0ec1d4bbb9cb447a" providerId="LiveId" clId="{7BB4E541-BD84-43FE-8723-87CC2D03B5D9}" dt="2022-12-08T09:28:15.376" v="7765" actId="21"/>
        <pc:sldMkLst>
          <pc:docMk/>
          <pc:sldMk cId="0" sldId="441"/>
        </pc:sldMkLst>
        <pc:spChg chg="mod">
          <ac:chgData name="Zlatina Kazlacheva" userId="0ec1d4bbb9cb447a" providerId="LiveId" clId="{7BB4E541-BD84-43FE-8723-87CC2D03B5D9}" dt="2022-12-08T09:28:15.376" v="7765" actId="21"/>
          <ac:spMkLst>
            <pc:docMk/>
            <pc:sldMk cId="0" sldId="441"/>
            <ac:spMk id="5" creationId="{5118471E-74AC-40F0-943D-DED5D6D22C36}"/>
          </ac:spMkLst>
        </pc:spChg>
      </pc:sldChg>
      <pc:sldChg chg="modSp mod">
        <pc:chgData name="Zlatina Kazlacheva" userId="0ec1d4bbb9cb447a" providerId="LiveId" clId="{7BB4E541-BD84-43FE-8723-87CC2D03B5D9}" dt="2022-12-03T20:21:18.712" v="1816" actId="20577"/>
        <pc:sldMkLst>
          <pc:docMk/>
          <pc:sldMk cId="0" sldId="442"/>
        </pc:sldMkLst>
        <pc:spChg chg="mod">
          <ac:chgData name="Zlatina Kazlacheva" userId="0ec1d4bbb9cb447a" providerId="LiveId" clId="{7BB4E541-BD84-43FE-8723-87CC2D03B5D9}" dt="2022-12-03T20:21:18.712" v="1816" actId="20577"/>
          <ac:spMkLst>
            <pc:docMk/>
            <pc:sldMk cId="0" sldId="442"/>
            <ac:spMk id="7" creationId="{122CDD98-0BF1-4015-78E5-8BF2D8467853}"/>
          </ac:spMkLst>
        </pc:spChg>
      </pc:sldChg>
      <pc:sldChg chg="addSp modSp new mod">
        <pc:chgData name="Zlatina Kazlacheva" userId="0ec1d4bbb9cb447a" providerId="LiveId" clId="{7BB4E541-BD84-43FE-8723-87CC2D03B5D9}" dt="2022-12-03T23:53:24.605" v="4471" actId="1036"/>
        <pc:sldMkLst>
          <pc:docMk/>
          <pc:sldMk cId="3588485994" sldId="443"/>
        </pc:sldMkLst>
        <pc:spChg chg="add mod">
          <ac:chgData name="Zlatina Kazlacheva" userId="0ec1d4bbb9cb447a" providerId="LiveId" clId="{7BB4E541-BD84-43FE-8723-87CC2D03B5D9}" dt="2022-12-03T23:43:42.112" v="4016" actId="790"/>
          <ac:spMkLst>
            <pc:docMk/>
            <pc:sldMk cId="3588485994" sldId="443"/>
            <ac:spMk id="4" creationId="{F4A0C8C1-E7BE-1C7E-52A4-D4060343A1F5}"/>
          </ac:spMkLst>
        </pc:spChg>
        <pc:spChg chg="add mod">
          <ac:chgData name="Zlatina Kazlacheva" userId="0ec1d4bbb9cb447a" providerId="LiveId" clId="{7BB4E541-BD84-43FE-8723-87CC2D03B5D9}" dt="2022-12-03T23:53:24.605" v="4471" actId="1036"/>
          <ac:spMkLst>
            <pc:docMk/>
            <pc:sldMk cId="3588485994" sldId="443"/>
            <ac:spMk id="5" creationId="{34A905D1-96DD-FBF9-8145-FA73F054FCFB}"/>
          </ac:spMkLst>
        </pc:spChg>
      </pc:sldChg>
      <pc:sldChg chg="addSp modSp new mod modNotesTx">
        <pc:chgData name="Zlatina Kazlacheva" userId="0ec1d4bbb9cb447a" providerId="LiveId" clId="{7BB4E541-BD84-43FE-8723-87CC2D03B5D9}" dt="2022-12-08T09:17:34.451" v="7753"/>
        <pc:sldMkLst>
          <pc:docMk/>
          <pc:sldMk cId="699028911" sldId="444"/>
        </pc:sldMkLst>
        <pc:spChg chg="add mod">
          <ac:chgData name="Zlatina Kazlacheva" userId="0ec1d4bbb9cb447a" providerId="LiveId" clId="{7BB4E541-BD84-43FE-8723-87CC2D03B5D9}" dt="2022-12-03T19:50:33.102" v="1379" actId="20577"/>
          <ac:spMkLst>
            <pc:docMk/>
            <pc:sldMk cId="699028911" sldId="444"/>
            <ac:spMk id="4" creationId="{E16674BD-C71B-B74C-24E7-1102D8695388}"/>
          </ac:spMkLst>
        </pc:spChg>
        <pc:spChg chg="add mod">
          <ac:chgData name="Zlatina Kazlacheva" userId="0ec1d4bbb9cb447a" providerId="LiveId" clId="{7BB4E541-BD84-43FE-8723-87CC2D03B5D9}" dt="2022-12-03T17:02:42.042" v="136"/>
          <ac:spMkLst>
            <pc:docMk/>
            <pc:sldMk cId="699028911" sldId="444"/>
            <ac:spMk id="5" creationId="{68CD182E-BFC3-F46A-BF68-1B6024EC1EAB}"/>
          </ac:spMkLst>
        </pc:spChg>
        <pc:spChg chg="add mod">
          <ac:chgData name="Zlatina Kazlacheva" userId="0ec1d4bbb9cb447a" providerId="LiveId" clId="{7BB4E541-BD84-43FE-8723-87CC2D03B5D9}" dt="2022-12-03T17:06:59.910" v="204" actId="14100"/>
          <ac:spMkLst>
            <pc:docMk/>
            <pc:sldMk cId="699028911" sldId="444"/>
            <ac:spMk id="7" creationId="{85A34349-C479-F0ED-14C4-73C69D5CA8EC}"/>
          </ac:spMkLst>
        </pc:spChg>
        <pc:picChg chg="add mod">
          <ac:chgData name="Zlatina Kazlacheva" userId="0ec1d4bbb9cb447a" providerId="LiveId" clId="{7BB4E541-BD84-43FE-8723-87CC2D03B5D9}" dt="2022-12-03T17:02:42.042" v="136"/>
          <ac:picMkLst>
            <pc:docMk/>
            <pc:sldMk cId="699028911" sldId="444"/>
            <ac:picMk id="6" creationId="{F499509A-3407-5BA1-41AF-2030BE9BD54C}"/>
          </ac:picMkLst>
        </pc:picChg>
      </pc:sldChg>
      <pc:sldChg chg="addSp delSp modSp new del mod ord">
        <pc:chgData name="Zlatina Kazlacheva" userId="0ec1d4bbb9cb447a" providerId="LiveId" clId="{7BB4E541-BD84-43FE-8723-87CC2D03B5D9}" dt="2022-12-03T19:56:29.925" v="1452" actId="47"/>
        <pc:sldMkLst>
          <pc:docMk/>
          <pc:sldMk cId="1790915980" sldId="445"/>
        </pc:sldMkLst>
        <pc:spChg chg="add mod">
          <ac:chgData name="Zlatina Kazlacheva" userId="0ec1d4bbb9cb447a" providerId="LiveId" clId="{7BB4E541-BD84-43FE-8723-87CC2D03B5D9}" dt="2022-12-03T19:55:17.943" v="1447" actId="1036"/>
          <ac:spMkLst>
            <pc:docMk/>
            <pc:sldMk cId="1790915980" sldId="445"/>
            <ac:spMk id="4" creationId="{92A73908-0391-0417-6367-21CAE49371B5}"/>
          </ac:spMkLst>
        </pc:spChg>
        <pc:spChg chg="add del mod">
          <ac:chgData name="Zlatina Kazlacheva" userId="0ec1d4bbb9cb447a" providerId="LiveId" clId="{7BB4E541-BD84-43FE-8723-87CC2D03B5D9}" dt="2022-12-03T17:34:07.638" v="345" actId="21"/>
          <ac:spMkLst>
            <pc:docMk/>
            <pc:sldMk cId="1790915980" sldId="445"/>
            <ac:spMk id="5" creationId="{D10351CA-A4F7-4C15-DC6A-370AAD49AC65}"/>
          </ac:spMkLst>
        </pc:spChg>
        <pc:spChg chg="add mod">
          <ac:chgData name="Zlatina Kazlacheva" userId="0ec1d4bbb9cb447a" providerId="LiveId" clId="{7BB4E541-BD84-43FE-8723-87CC2D03B5D9}" dt="2022-12-03T19:55:46.951" v="1451" actId="14100"/>
          <ac:spMkLst>
            <pc:docMk/>
            <pc:sldMk cId="1790915980" sldId="445"/>
            <ac:spMk id="7" creationId="{D70BC5CA-7FB4-8F81-9AF1-E420694AE1AB}"/>
          </ac:spMkLst>
        </pc:spChg>
        <pc:spChg chg="add mod">
          <ac:chgData name="Zlatina Kazlacheva" userId="0ec1d4bbb9cb447a" providerId="LiveId" clId="{7BB4E541-BD84-43FE-8723-87CC2D03B5D9}" dt="2022-12-03T17:35:56.733" v="368" actId="1035"/>
          <ac:spMkLst>
            <pc:docMk/>
            <pc:sldMk cId="1790915980" sldId="445"/>
            <ac:spMk id="9" creationId="{28C6DED0-ACAD-827A-1CF7-48E21CAD0874}"/>
          </ac:spMkLst>
        </pc:spChg>
        <pc:picChg chg="add del mod">
          <ac:chgData name="Zlatina Kazlacheva" userId="0ec1d4bbb9cb447a" providerId="LiveId" clId="{7BB4E541-BD84-43FE-8723-87CC2D03B5D9}" dt="2022-12-03T17:21:28.853" v="254" actId="478"/>
          <ac:picMkLst>
            <pc:docMk/>
            <pc:sldMk cId="1790915980" sldId="445"/>
            <ac:picMk id="6" creationId="{4196AA95-2B0B-C0BA-A7C8-5E3192078652}"/>
          </ac:picMkLst>
        </pc:picChg>
        <pc:picChg chg="add mod">
          <ac:chgData name="Zlatina Kazlacheva" userId="0ec1d4bbb9cb447a" providerId="LiveId" clId="{7BB4E541-BD84-43FE-8723-87CC2D03B5D9}" dt="2022-12-03T17:35:46.424" v="366" actId="1038"/>
          <ac:picMkLst>
            <pc:docMk/>
            <pc:sldMk cId="1790915980" sldId="445"/>
            <ac:picMk id="8" creationId="{8067A1CA-BD87-3560-0871-29CBA033C901}"/>
          </ac:picMkLst>
        </pc:picChg>
        <pc:picChg chg="add del mod">
          <ac:chgData name="Zlatina Kazlacheva" userId="0ec1d4bbb9cb447a" providerId="LiveId" clId="{7BB4E541-BD84-43FE-8723-87CC2D03B5D9}" dt="2022-12-03T19:54:41.446" v="1443"/>
          <ac:picMkLst>
            <pc:docMk/>
            <pc:sldMk cId="1790915980" sldId="445"/>
            <ac:picMk id="10" creationId="{2911C57E-D837-4A6D-8367-ABCDEA9BCE6A}"/>
          </ac:picMkLst>
        </pc:picChg>
      </pc:sldChg>
      <pc:sldChg chg="addSp modSp new mod">
        <pc:chgData name="Zlatina Kazlacheva" userId="0ec1d4bbb9cb447a" providerId="LiveId" clId="{7BB4E541-BD84-43FE-8723-87CC2D03B5D9}" dt="2022-12-03T18:36:00.417" v="1020" actId="20577"/>
        <pc:sldMkLst>
          <pc:docMk/>
          <pc:sldMk cId="2333507381" sldId="446"/>
        </pc:sldMkLst>
        <pc:spChg chg="add mod">
          <ac:chgData name="Zlatina Kazlacheva" userId="0ec1d4bbb9cb447a" providerId="LiveId" clId="{7BB4E541-BD84-43FE-8723-87CC2D03B5D9}" dt="2022-12-03T17:52:14.662" v="457" actId="20577"/>
          <ac:spMkLst>
            <pc:docMk/>
            <pc:sldMk cId="2333507381" sldId="446"/>
            <ac:spMk id="4" creationId="{3F115B40-54EB-0D99-AD6F-2C6694669BB6}"/>
          </ac:spMkLst>
        </pc:spChg>
        <pc:spChg chg="add mod">
          <ac:chgData name="Zlatina Kazlacheva" userId="0ec1d4bbb9cb447a" providerId="LiveId" clId="{7BB4E541-BD84-43FE-8723-87CC2D03B5D9}" dt="2022-12-03T18:35:28.209" v="1003" actId="1036"/>
          <ac:spMkLst>
            <pc:docMk/>
            <pc:sldMk cId="2333507381" sldId="446"/>
            <ac:spMk id="7" creationId="{12083034-70DC-5F27-FA9A-C149427C28BC}"/>
          </ac:spMkLst>
        </pc:spChg>
        <pc:spChg chg="add mod">
          <ac:chgData name="Zlatina Kazlacheva" userId="0ec1d4bbb9cb447a" providerId="LiveId" clId="{7BB4E541-BD84-43FE-8723-87CC2D03B5D9}" dt="2022-12-03T18:36:00.417" v="1020" actId="20577"/>
          <ac:spMkLst>
            <pc:docMk/>
            <pc:sldMk cId="2333507381" sldId="446"/>
            <ac:spMk id="8" creationId="{AEDB61D5-2AE8-C0D3-C55E-3DC70E5D2E33}"/>
          </ac:spMkLst>
        </pc:spChg>
        <pc:picChg chg="add mod">
          <ac:chgData name="Zlatina Kazlacheva" userId="0ec1d4bbb9cb447a" providerId="LiveId" clId="{7BB4E541-BD84-43FE-8723-87CC2D03B5D9}" dt="2022-12-03T18:33:15.339" v="969" actId="1038"/>
          <ac:picMkLst>
            <pc:docMk/>
            <pc:sldMk cId="2333507381" sldId="446"/>
            <ac:picMk id="5" creationId="{0397C9F7-8784-0228-1B9A-B60FB2E1D2A0}"/>
          </ac:picMkLst>
        </pc:picChg>
        <pc:picChg chg="add mod">
          <ac:chgData name="Zlatina Kazlacheva" userId="0ec1d4bbb9cb447a" providerId="LiveId" clId="{7BB4E541-BD84-43FE-8723-87CC2D03B5D9}" dt="2022-12-03T18:33:15.339" v="969" actId="1038"/>
          <ac:picMkLst>
            <pc:docMk/>
            <pc:sldMk cId="2333507381" sldId="446"/>
            <ac:picMk id="6" creationId="{60DC88C0-8967-BC4D-51FF-EED7A8A22BF9}"/>
          </ac:picMkLst>
        </pc:picChg>
      </pc:sldChg>
      <pc:sldChg chg="delSp modSp add del mod">
        <pc:chgData name="Zlatina Kazlacheva" userId="0ec1d4bbb9cb447a" providerId="LiveId" clId="{7BB4E541-BD84-43FE-8723-87CC2D03B5D9}" dt="2022-12-03T17:29:43.416" v="299" actId="47"/>
        <pc:sldMkLst>
          <pc:docMk/>
          <pc:sldMk cId="632903905" sldId="447"/>
        </pc:sldMkLst>
        <pc:spChg chg="del mod">
          <ac:chgData name="Zlatina Kazlacheva" userId="0ec1d4bbb9cb447a" providerId="LiveId" clId="{7BB4E541-BD84-43FE-8723-87CC2D03B5D9}" dt="2022-12-03T17:25:21.645" v="278" actId="478"/>
          <ac:spMkLst>
            <pc:docMk/>
            <pc:sldMk cId="632903905" sldId="447"/>
            <ac:spMk id="4" creationId="{92A73908-0391-0417-6367-21CAE49371B5}"/>
          </ac:spMkLst>
        </pc:spChg>
        <pc:spChg chg="mod">
          <ac:chgData name="Zlatina Kazlacheva" userId="0ec1d4bbb9cb447a" providerId="LiveId" clId="{7BB4E541-BD84-43FE-8723-87CC2D03B5D9}" dt="2022-12-03T17:25:33.319" v="293" actId="1035"/>
          <ac:spMkLst>
            <pc:docMk/>
            <pc:sldMk cId="632903905" sldId="447"/>
            <ac:spMk id="7" creationId="{D70BC5CA-7FB4-8F81-9AF1-E420694AE1AB}"/>
          </ac:spMkLst>
        </pc:spChg>
      </pc:sldChg>
      <pc:sldChg chg="modSp add mod modNotesTx">
        <pc:chgData name="Zlatina Kazlacheva" userId="0ec1d4bbb9cb447a" providerId="LiveId" clId="{7BB4E541-BD84-43FE-8723-87CC2D03B5D9}" dt="2022-12-08T12:52:29.434" v="8912" actId="20577"/>
        <pc:sldMkLst>
          <pc:docMk/>
          <pc:sldMk cId="2605527827" sldId="447"/>
        </pc:sldMkLst>
        <pc:spChg chg="mod">
          <ac:chgData name="Zlatina Kazlacheva" userId="0ec1d4bbb9cb447a" providerId="LiveId" clId="{7BB4E541-BD84-43FE-8723-87CC2D03B5D9}" dt="2022-12-08T12:52:29.434" v="8912" actId="20577"/>
          <ac:spMkLst>
            <pc:docMk/>
            <pc:sldMk cId="2605527827" sldId="447"/>
            <ac:spMk id="13" creationId="{A2986A6E-234D-452C-8122-2CBF0FD84178}"/>
          </ac:spMkLst>
        </pc:spChg>
      </pc:sldChg>
      <pc:sldChg chg="modSp add mod">
        <pc:chgData name="Zlatina Kazlacheva" userId="0ec1d4bbb9cb447a" providerId="LiveId" clId="{7BB4E541-BD84-43FE-8723-87CC2D03B5D9}" dt="2022-12-03T20:12:13.298" v="1656" actId="14100"/>
        <pc:sldMkLst>
          <pc:docMk/>
          <pc:sldMk cId="2081982362" sldId="448"/>
        </pc:sldMkLst>
        <pc:spChg chg="mod">
          <ac:chgData name="Zlatina Kazlacheva" userId="0ec1d4bbb9cb447a" providerId="LiveId" clId="{7BB4E541-BD84-43FE-8723-87CC2D03B5D9}" dt="2022-12-03T20:12:13.298" v="1656" actId="14100"/>
          <ac:spMkLst>
            <pc:docMk/>
            <pc:sldMk cId="2081982362" sldId="448"/>
            <ac:spMk id="15" creationId="{2E06F64B-22D6-484F-B509-A9845388D2BE}"/>
          </ac:spMkLst>
        </pc:spChg>
      </pc:sldChg>
      <pc:sldChg chg="add">
        <pc:chgData name="Zlatina Kazlacheva" userId="0ec1d4bbb9cb447a" providerId="LiveId" clId="{7BB4E541-BD84-43FE-8723-87CC2D03B5D9}" dt="2022-12-03T17:40:00.717" v="371"/>
        <pc:sldMkLst>
          <pc:docMk/>
          <pc:sldMk cId="3716975480" sldId="449"/>
        </pc:sldMkLst>
      </pc:sldChg>
      <pc:sldChg chg="add">
        <pc:chgData name="Zlatina Kazlacheva" userId="0ec1d4bbb9cb447a" providerId="LiveId" clId="{7BB4E541-BD84-43FE-8723-87CC2D03B5D9}" dt="2022-12-03T17:40:00.717" v="371"/>
        <pc:sldMkLst>
          <pc:docMk/>
          <pc:sldMk cId="933529506" sldId="450"/>
        </pc:sldMkLst>
      </pc:sldChg>
      <pc:sldChg chg="modSp add mod">
        <pc:chgData name="Zlatina Kazlacheva" userId="0ec1d4bbb9cb447a" providerId="LiveId" clId="{7BB4E541-BD84-43FE-8723-87CC2D03B5D9}" dt="2022-12-03T17:51:11.636" v="450" actId="20577"/>
        <pc:sldMkLst>
          <pc:docMk/>
          <pc:sldMk cId="2317311537" sldId="451"/>
        </pc:sldMkLst>
        <pc:spChg chg="mod">
          <ac:chgData name="Zlatina Kazlacheva" userId="0ec1d4bbb9cb447a" providerId="LiveId" clId="{7BB4E541-BD84-43FE-8723-87CC2D03B5D9}" dt="2022-12-03T17:51:11.636" v="450" actId="20577"/>
          <ac:spMkLst>
            <pc:docMk/>
            <pc:sldMk cId="2317311537" sldId="451"/>
            <ac:spMk id="14" creationId="{5FE67338-AE88-4F51-BE26-BCB1CA710B7E}"/>
          </ac:spMkLst>
        </pc:spChg>
      </pc:sldChg>
      <pc:sldChg chg="modSp add mod">
        <pc:chgData name="Zlatina Kazlacheva" userId="0ec1d4bbb9cb447a" providerId="LiveId" clId="{7BB4E541-BD84-43FE-8723-87CC2D03B5D9}" dt="2022-12-03T20:13:15.909" v="1660" actId="14100"/>
        <pc:sldMkLst>
          <pc:docMk/>
          <pc:sldMk cId="2552423146" sldId="452"/>
        </pc:sldMkLst>
        <pc:spChg chg="mod">
          <ac:chgData name="Zlatina Kazlacheva" userId="0ec1d4bbb9cb447a" providerId="LiveId" clId="{7BB4E541-BD84-43FE-8723-87CC2D03B5D9}" dt="2022-12-03T20:13:15.909" v="1660" actId="14100"/>
          <ac:spMkLst>
            <pc:docMk/>
            <pc:sldMk cId="2552423146" sldId="452"/>
            <ac:spMk id="11" creationId="{2AE880DE-8317-438A-9027-8E9AB344BEB6}"/>
          </ac:spMkLst>
        </pc:spChg>
        <pc:spChg chg="mod">
          <ac:chgData name="Zlatina Kazlacheva" userId="0ec1d4bbb9cb447a" providerId="LiveId" clId="{7BB4E541-BD84-43FE-8723-87CC2D03B5D9}" dt="2022-12-03T20:13:15.909" v="1660" actId="14100"/>
          <ac:spMkLst>
            <pc:docMk/>
            <pc:sldMk cId="2552423146" sldId="452"/>
            <ac:spMk id="16388" creationId="{E0EE1102-49DE-42C8-BB19-B1970E31735B}"/>
          </ac:spMkLst>
        </pc:spChg>
      </pc:sldChg>
      <pc:sldChg chg="add modNotesTx">
        <pc:chgData name="Zlatina Kazlacheva" userId="0ec1d4bbb9cb447a" providerId="LiveId" clId="{7BB4E541-BD84-43FE-8723-87CC2D03B5D9}" dt="2022-12-08T09:32:04.409" v="7775"/>
        <pc:sldMkLst>
          <pc:docMk/>
          <pc:sldMk cId="1104768152" sldId="453"/>
        </pc:sldMkLst>
      </pc:sldChg>
      <pc:sldChg chg="addSp modSp add mod">
        <pc:chgData name="Zlatina Kazlacheva" userId="0ec1d4bbb9cb447a" providerId="LiveId" clId="{7BB4E541-BD84-43FE-8723-87CC2D03B5D9}" dt="2022-12-08T13:09:22.764" v="9215" actId="1076"/>
        <pc:sldMkLst>
          <pc:docMk/>
          <pc:sldMk cId="3921429183" sldId="454"/>
        </pc:sldMkLst>
        <pc:spChg chg="mod">
          <ac:chgData name="Zlatina Kazlacheva" userId="0ec1d4bbb9cb447a" providerId="LiveId" clId="{7BB4E541-BD84-43FE-8723-87CC2D03B5D9}" dt="2022-12-08T13:09:22.764" v="9215" actId="1076"/>
          <ac:spMkLst>
            <pc:docMk/>
            <pc:sldMk cId="3921429183" sldId="454"/>
            <ac:spMk id="14" creationId="{54B364A1-F2A4-48ED-A31E-CC0271394912}"/>
          </ac:spMkLst>
        </pc:spChg>
        <pc:picChg chg="add mod">
          <ac:chgData name="Zlatina Kazlacheva" userId="0ec1d4bbb9cb447a" providerId="LiveId" clId="{7BB4E541-BD84-43FE-8723-87CC2D03B5D9}" dt="2022-12-08T13:08:57.903" v="9211"/>
          <ac:picMkLst>
            <pc:docMk/>
            <pc:sldMk cId="3921429183" sldId="454"/>
            <ac:picMk id="3" creationId="{4E32E8F7-E8C8-9E7B-5C26-86E2878DF0D0}"/>
          </ac:picMkLst>
        </pc:picChg>
      </pc:sldChg>
      <pc:sldChg chg="add">
        <pc:chgData name="Zlatina Kazlacheva" userId="0ec1d4bbb9cb447a" providerId="LiveId" clId="{7BB4E541-BD84-43FE-8723-87CC2D03B5D9}" dt="2022-12-03T17:44:09.173" v="433"/>
        <pc:sldMkLst>
          <pc:docMk/>
          <pc:sldMk cId="2224539927" sldId="455"/>
        </pc:sldMkLst>
      </pc:sldChg>
      <pc:sldChg chg="add">
        <pc:chgData name="Zlatina Kazlacheva" userId="0ec1d4bbb9cb447a" providerId="LiveId" clId="{7BB4E541-BD84-43FE-8723-87CC2D03B5D9}" dt="2022-12-03T17:44:09.173" v="433"/>
        <pc:sldMkLst>
          <pc:docMk/>
          <pc:sldMk cId="1191259900" sldId="456"/>
        </pc:sldMkLst>
      </pc:sldChg>
      <pc:sldChg chg="add">
        <pc:chgData name="Zlatina Kazlacheva" userId="0ec1d4bbb9cb447a" providerId="LiveId" clId="{7BB4E541-BD84-43FE-8723-87CC2D03B5D9}" dt="2022-12-03T17:44:09.173" v="433"/>
        <pc:sldMkLst>
          <pc:docMk/>
          <pc:sldMk cId="3368077238" sldId="457"/>
        </pc:sldMkLst>
      </pc:sldChg>
      <pc:sldChg chg="addSp delSp modSp add mod">
        <pc:chgData name="Zlatina Kazlacheva" userId="0ec1d4bbb9cb447a" providerId="LiveId" clId="{7BB4E541-BD84-43FE-8723-87CC2D03B5D9}" dt="2022-12-03T20:13:46.355" v="1666" actId="14100"/>
        <pc:sldMkLst>
          <pc:docMk/>
          <pc:sldMk cId="1868580256" sldId="458"/>
        </pc:sldMkLst>
        <pc:spChg chg="del">
          <ac:chgData name="Zlatina Kazlacheva" userId="0ec1d4bbb9cb447a" providerId="LiveId" clId="{7BB4E541-BD84-43FE-8723-87CC2D03B5D9}" dt="2022-12-03T18:36:22.030" v="1021" actId="478"/>
          <ac:spMkLst>
            <pc:docMk/>
            <pc:sldMk cId="1868580256" sldId="458"/>
            <ac:spMk id="4" creationId="{3F115B40-54EB-0D99-AD6F-2C6694669BB6}"/>
          </ac:spMkLst>
        </pc:spChg>
        <pc:spChg chg="add mod">
          <ac:chgData name="Zlatina Kazlacheva" userId="0ec1d4bbb9cb447a" providerId="LiveId" clId="{7BB4E541-BD84-43FE-8723-87CC2D03B5D9}" dt="2022-12-03T19:37:01.196" v="1269" actId="1037"/>
          <ac:spMkLst>
            <pc:docMk/>
            <pc:sldMk cId="1868580256" sldId="458"/>
            <ac:spMk id="12" creationId="{16AB6E2C-02A3-03F2-5A54-AD649D981E48}"/>
          </ac:spMkLst>
        </pc:spChg>
        <pc:spChg chg="add mod">
          <ac:chgData name="Zlatina Kazlacheva" userId="0ec1d4bbb9cb447a" providerId="LiveId" clId="{7BB4E541-BD84-43FE-8723-87CC2D03B5D9}" dt="2022-12-03T20:13:46.355" v="1666" actId="14100"/>
          <ac:spMkLst>
            <pc:docMk/>
            <pc:sldMk cId="1868580256" sldId="458"/>
            <ac:spMk id="13" creationId="{AE88C41D-07A0-1183-E58B-97DD8D75D197}"/>
          </ac:spMkLst>
        </pc:spChg>
        <pc:picChg chg="del">
          <ac:chgData name="Zlatina Kazlacheva" userId="0ec1d4bbb9cb447a" providerId="LiveId" clId="{7BB4E541-BD84-43FE-8723-87CC2D03B5D9}" dt="2022-12-03T17:55:50.939" v="499" actId="478"/>
          <ac:picMkLst>
            <pc:docMk/>
            <pc:sldMk cId="1868580256" sldId="458"/>
            <ac:picMk id="5" creationId="{0397C9F7-8784-0228-1B9A-B60FB2E1D2A0}"/>
          </ac:picMkLst>
        </pc:picChg>
        <pc:picChg chg="del">
          <ac:chgData name="Zlatina Kazlacheva" userId="0ec1d4bbb9cb447a" providerId="LiveId" clId="{7BB4E541-BD84-43FE-8723-87CC2D03B5D9}" dt="2022-12-03T17:55:50.939" v="499" actId="478"/>
          <ac:picMkLst>
            <pc:docMk/>
            <pc:sldMk cId="1868580256" sldId="458"/>
            <ac:picMk id="6" creationId="{60DC88C0-8967-BC4D-51FF-EED7A8A22BF9}"/>
          </ac:picMkLst>
        </pc:picChg>
        <pc:picChg chg="add mod">
          <ac:chgData name="Zlatina Kazlacheva" userId="0ec1d4bbb9cb447a" providerId="LiveId" clId="{7BB4E541-BD84-43FE-8723-87CC2D03B5D9}" dt="2022-12-03T19:37:01.196" v="1269" actId="1037"/>
          <ac:picMkLst>
            <pc:docMk/>
            <pc:sldMk cId="1868580256" sldId="458"/>
            <ac:picMk id="7" creationId="{B556BC8F-5456-CA41-5012-94758DAA4451}"/>
          </ac:picMkLst>
        </pc:picChg>
        <pc:picChg chg="add del mod">
          <ac:chgData name="Zlatina Kazlacheva" userId="0ec1d4bbb9cb447a" providerId="LiveId" clId="{7BB4E541-BD84-43FE-8723-87CC2D03B5D9}" dt="2022-12-03T18:36:26.532" v="1022" actId="21"/>
          <ac:picMkLst>
            <pc:docMk/>
            <pc:sldMk cId="1868580256" sldId="458"/>
            <ac:picMk id="8" creationId="{D0A76FEA-390B-249C-819E-364A2B2F305F}"/>
          </ac:picMkLst>
        </pc:picChg>
        <pc:picChg chg="add del mod">
          <ac:chgData name="Zlatina Kazlacheva" userId="0ec1d4bbb9cb447a" providerId="LiveId" clId="{7BB4E541-BD84-43FE-8723-87CC2D03B5D9}" dt="2022-12-03T18:36:26.532" v="1022" actId="21"/>
          <ac:picMkLst>
            <pc:docMk/>
            <pc:sldMk cId="1868580256" sldId="458"/>
            <ac:picMk id="9" creationId="{2452706D-8EB4-352F-3745-CF2D0C4285E1}"/>
          </ac:picMkLst>
        </pc:picChg>
        <pc:picChg chg="add mod">
          <ac:chgData name="Zlatina Kazlacheva" userId="0ec1d4bbb9cb447a" providerId="LiveId" clId="{7BB4E541-BD84-43FE-8723-87CC2D03B5D9}" dt="2022-12-03T19:37:01.196" v="1269" actId="1037"/>
          <ac:picMkLst>
            <pc:docMk/>
            <pc:sldMk cId="1868580256" sldId="458"/>
            <ac:picMk id="10" creationId="{E8E4D199-2D6C-6FAD-E897-797A1B326051}"/>
          </ac:picMkLst>
        </pc:picChg>
        <pc:picChg chg="add mod">
          <ac:chgData name="Zlatina Kazlacheva" userId="0ec1d4bbb9cb447a" providerId="LiveId" clId="{7BB4E541-BD84-43FE-8723-87CC2D03B5D9}" dt="2022-12-03T19:37:01.196" v="1269" actId="1037"/>
          <ac:picMkLst>
            <pc:docMk/>
            <pc:sldMk cId="1868580256" sldId="458"/>
            <ac:picMk id="11" creationId="{C207DE4D-E425-CAA9-94AB-CF7BA28F664B}"/>
          </ac:picMkLst>
        </pc:picChg>
      </pc:sldChg>
      <pc:sldChg chg="modSp add mod">
        <pc:chgData name="Zlatina Kazlacheva" userId="0ec1d4bbb9cb447a" providerId="LiveId" clId="{7BB4E541-BD84-43FE-8723-87CC2D03B5D9}" dt="2022-12-03T20:22:59.067" v="1842" actId="20577"/>
        <pc:sldMkLst>
          <pc:docMk/>
          <pc:sldMk cId="3002421789" sldId="459"/>
        </pc:sldMkLst>
        <pc:spChg chg="mod">
          <ac:chgData name="Zlatina Kazlacheva" userId="0ec1d4bbb9cb447a" providerId="LiveId" clId="{7BB4E541-BD84-43FE-8723-87CC2D03B5D9}" dt="2022-12-03T20:22:59.067" v="1842" actId="20577"/>
          <ac:spMkLst>
            <pc:docMk/>
            <pc:sldMk cId="3002421789" sldId="459"/>
            <ac:spMk id="6" creationId="{B347B4A3-4B4B-4D3D-96C5-B747227F0207}"/>
          </ac:spMkLst>
        </pc:spChg>
      </pc:sldChg>
      <pc:sldChg chg="modSp add mod">
        <pc:chgData name="Zlatina Kazlacheva" userId="0ec1d4bbb9cb447a" providerId="LiveId" clId="{7BB4E541-BD84-43FE-8723-87CC2D03B5D9}" dt="2022-12-03T20:23:12.517" v="1855" actId="20577"/>
        <pc:sldMkLst>
          <pc:docMk/>
          <pc:sldMk cId="2885380019" sldId="460"/>
        </pc:sldMkLst>
        <pc:spChg chg="mod">
          <ac:chgData name="Zlatina Kazlacheva" userId="0ec1d4bbb9cb447a" providerId="LiveId" clId="{7BB4E541-BD84-43FE-8723-87CC2D03B5D9}" dt="2022-12-03T20:23:12.517" v="1855" actId="20577"/>
          <ac:spMkLst>
            <pc:docMk/>
            <pc:sldMk cId="2885380019" sldId="460"/>
            <ac:spMk id="6" creationId="{0506EA24-40F6-4906-A5A7-124B7B5AA636}"/>
          </ac:spMkLst>
        </pc:spChg>
      </pc:sldChg>
      <pc:sldChg chg="modSp add mod">
        <pc:chgData name="Zlatina Kazlacheva" userId="0ec1d4bbb9cb447a" providerId="LiveId" clId="{7BB4E541-BD84-43FE-8723-87CC2D03B5D9}" dt="2022-12-03T23:08:52.065" v="3592" actId="1037"/>
        <pc:sldMkLst>
          <pc:docMk/>
          <pc:sldMk cId="1173931632" sldId="461"/>
        </pc:sldMkLst>
        <pc:spChg chg="mod">
          <ac:chgData name="Zlatina Kazlacheva" userId="0ec1d4bbb9cb447a" providerId="LiveId" clId="{7BB4E541-BD84-43FE-8723-87CC2D03B5D9}" dt="2022-12-03T23:08:38.155" v="3591" actId="1037"/>
          <ac:spMkLst>
            <pc:docMk/>
            <pc:sldMk cId="1173931632" sldId="461"/>
            <ac:spMk id="4" creationId="{E85BF9E1-80F4-44C2-94A7-AA670E296514}"/>
          </ac:spMkLst>
        </pc:spChg>
        <pc:spChg chg="mod">
          <ac:chgData name="Zlatina Kazlacheva" userId="0ec1d4bbb9cb447a" providerId="LiveId" clId="{7BB4E541-BD84-43FE-8723-87CC2D03B5D9}" dt="2022-12-03T23:08:31.362" v="3590" actId="1076"/>
          <ac:spMkLst>
            <pc:docMk/>
            <pc:sldMk cId="1173931632" sldId="461"/>
            <ac:spMk id="7" creationId="{CB98468A-5A0E-4E90-AF3C-502A1C9A5223}"/>
          </ac:spMkLst>
        </pc:spChg>
        <pc:picChg chg="mod">
          <ac:chgData name="Zlatina Kazlacheva" userId="0ec1d4bbb9cb447a" providerId="LiveId" clId="{7BB4E541-BD84-43FE-8723-87CC2D03B5D9}" dt="2022-12-03T23:08:38.155" v="3591" actId="1037"/>
          <ac:picMkLst>
            <pc:docMk/>
            <pc:sldMk cId="1173931632" sldId="461"/>
            <ac:picMk id="5" creationId="{2EC5580A-4295-4FC4-B421-16EC8F407965}"/>
          </ac:picMkLst>
        </pc:picChg>
        <pc:picChg chg="mod">
          <ac:chgData name="Zlatina Kazlacheva" userId="0ec1d4bbb9cb447a" providerId="LiveId" clId="{7BB4E541-BD84-43FE-8723-87CC2D03B5D9}" dt="2022-12-03T23:08:52.065" v="3592" actId="1037"/>
          <ac:picMkLst>
            <pc:docMk/>
            <pc:sldMk cId="1173931632" sldId="461"/>
            <ac:picMk id="6" creationId="{91516D69-AA03-4920-82EE-62AE569F74DD}"/>
          </ac:picMkLst>
        </pc:picChg>
      </pc:sldChg>
      <pc:sldChg chg="modSp add mod">
        <pc:chgData name="Zlatina Kazlacheva" userId="0ec1d4bbb9cb447a" providerId="LiveId" clId="{7BB4E541-BD84-43FE-8723-87CC2D03B5D9}" dt="2022-12-03T20:51:36.604" v="2004" actId="20577"/>
        <pc:sldMkLst>
          <pc:docMk/>
          <pc:sldMk cId="840667910" sldId="462"/>
        </pc:sldMkLst>
        <pc:spChg chg="mod">
          <ac:chgData name="Zlatina Kazlacheva" userId="0ec1d4bbb9cb447a" providerId="LiveId" clId="{7BB4E541-BD84-43FE-8723-87CC2D03B5D9}" dt="2022-12-03T20:51:36.604" v="2004" actId="20577"/>
          <ac:spMkLst>
            <pc:docMk/>
            <pc:sldMk cId="840667910" sldId="462"/>
            <ac:spMk id="7" creationId="{3F4920D7-094B-48C8-AD1B-BB58840DC6A8}"/>
          </ac:spMkLst>
        </pc:spChg>
      </pc:sldChg>
      <pc:sldChg chg="modSp add mod">
        <pc:chgData name="Zlatina Kazlacheva" userId="0ec1d4bbb9cb447a" providerId="LiveId" clId="{7BB4E541-BD84-43FE-8723-87CC2D03B5D9}" dt="2022-12-03T20:51:48.676" v="2017" actId="20577"/>
        <pc:sldMkLst>
          <pc:docMk/>
          <pc:sldMk cId="3958225306" sldId="463"/>
        </pc:sldMkLst>
        <pc:spChg chg="mod">
          <ac:chgData name="Zlatina Kazlacheva" userId="0ec1d4bbb9cb447a" providerId="LiveId" clId="{7BB4E541-BD84-43FE-8723-87CC2D03B5D9}" dt="2022-12-03T20:51:48.676" v="2017" actId="20577"/>
          <ac:spMkLst>
            <pc:docMk/>
            <pc:sldMk cId="3958225306" sldId="463"/>
            <ac:spMk id="6" creationId="{09579C8D-55BE-46D7-BE9A-E3FF86000BBB}"/>
          </ac:spMkLst>
        </pc:spChg>
      </pc:sldChg>
      <pc:sldChg chg="modSp add mod">
        <pc:chgData name="Zlatina Kazlacheva" userId="0ec1d4bbb9cb447a" providerId="LiveId" clId="{7BB4E541-BD84-43FE-8723-87CC2D03B5D9}" dt="2022-12-03T20:52:10.360" v="2030" actId="20577"/>
        <pc:sldMkLst>
          <pc:docMk/>
          <pc:sldMk cId="3480021329" sldId="464"/>
        </pc:sldMkLst>
        <pc:spChg chg="mod">
          <ac:chgData name="Zlatina Kazlacheva" userId="0ec1d4bbb9cb447a" providerId="LiveId" clId="{7BB4E541-BD84-43FE-8723-87CC2D03B5D9}" dt="2022-12-03T20:52:10.360" v="2030" actId="20577"/>
          <ac:spMkLst>
            <pc:docMk/>
            <pc:sldMk cId="3480021329" sldId="464"/>
            <ac:spMk id="6" creationId="{C9A8C408-14A0-4EEC-ACA1-2DC3134D81C6}"/>
          </ac:spMkLst>
        </pc:spChg>
      </pc:sldChg>
      <pc:sldChg chg="modSp add mod">
        <pc:chgData name="Zlatina Kazlacheva" userId="0ec1d4bbb9cb447a" providerId="LiveId" clId="{7BB4E541-BD84-43FE-8723-87CC2D03B5D9}" dt="2022-12-03T23:12:26.785" v="3679" actId="1076"/>
        <pc:sldMkLst>
          <pc:docMk/>
          <pc:sldMk cId="869642183" sldId="465"/>
        </pc:sldMkLst>
        <pc:spChg chg="mod">
          <ac:chgData name="Zlatina Kazlacheva" userId="0ec1d4bbb9cb447a" providerId="LiveId" clId="{7BB4E541-BD84-43FE-8723-87CC2D03B5D9}" dt="2022-12-03T23:12:26.785" v="3679" actId="1076"/>
          <ac:spMkLst>
            <pc:docMk/>
            <pc:sldMk cId="869642183" sldId="465"/>
            <ac:spMk id="6" creationId="{AABA8C75-AEF0-47B4-9357-A5E828AB65BD}"/>
          </ac:spMkLst>
        </pc:spChg>
        <pc:spChg chg="mod">
          <ac:chgData name="Zlatina Kazlacheva" userId="0ec1d4bbb9cb447a" providerId="LiveId" clId="{7BB4E541-BD84-43FE-8723-87CC2D03B5D9}" dt="2022-12-03T23:11:22.020" v="3674" actId="1037"/>
          <ac:spMkLst>
            <pc:docMk/>
            <pc:sldMk cId="869642183" sldId="465"/>
            <ac:spMk id="7" creationId="{27CF121E-3896-4442-9589-583B5E94018A}"/>
          </ac:spMkLst>
        </pc:spChg>
        <pc:picChg chg="mod">
          <ac:chgData name="Zlatina Kazlacheva" userId="0ec1d4bbb9cb447a" providerId="LiveId" clId="{7BB4E541-BD84-43FE-8723-87CC2D03B5D9}" dt="2022-12-03T23:11:22.020" v="3674" actId="1037"/>
          <ac:picMkLst>
            <pc:docMk/>
            <pc:sldMk cId="869642183" sldId="465"/>
            <ac:picMk id="4" creationId="{3B7448FB-BFC9-4B1B-8295-EAD93E67AE7C}"/>
          </ac:picMkLst>
        </pc:picChg>
      </pc:sldChg>
      <pc:sldChg chg="addSp delSp modSp add mod">
        <pc:chgData name="Zlatina Kazlacheva" userId="0ec1d4bbb9cb447a" providerId="LiveId" clId="{7BB4E541-BD84-43FE-8723-87CC2D03B5D9}" dt="2022-12-03T23:11:51.773" v="3677" actId="14100"/>
        <pc:sldMkLst>
          <pc:docMk/>
          <pc:sldMk cId="3640694571" sldId="466"/>
        </pc:sldMkLst>
        <pc:spChg chg="del mod">
          <ac:chgData name="Zlatina Kazlacheva" userId="0ec1d4bbb9cb447a" providerId="LiveId" clId="{7BB4E541-BD84-43FE-8723-87CC2D03B5D9}" dt="2022-12-03T23:11:42.978" v="3675" actId="478"/>
          <ac:spMkLst>
            <pc:docMk/>
            <pc:sldMk cId="3640694571" sldId="466"/>
            <ac:spMk id="5" creationId="{1CF19C9E-7115-4E2C-B761-FE2858BCFB4A}"/>
          </ac:spMkLst>
        </pc:spChg>
        <pc:spChg chg="add mod">
          <ac:chgData name="Zlatina Kazlacheva" userId="0ec1d4bbb9cb447a" providerId="LiveId" clId="{7BB4E541-BD84-43FE-8723-87CC2D03B5D9}" dt="2022-12-03T23:11:51.773" v="3677" actId="14100"/>
          <ac:spMkLst>
            <pc:docMk/>
            <pc:sldMk cId="3640694571" sldId="466"/>
            <ac:spMk id="6" creationId="{D5E8EEBA-0BEE-B49D-0B43-E4A2D71C3A0D}"/>
          </ac:spMkLst>
        </pc:spChg>
      </pc:sldChg>
      <pc:sldChg chg="modSp add mod modNotesTx">
        <pc:chgData name="Zlatina Kazlacheva" userId="0ec1d4bbb9cb447a" providerId="LiveId" clId="{7BB4E541-BD84-43FE-8723-87CC2D03B5D9}" dt="2022-12-08T09:19:38.636" v="7754"/>
        <pc:sldMkLst>
          <pc:docMk/>
          <pc:sldMk cId="3889169994" sldId="467"/>
        </pc:sldMkLst>
        <pc:spChg chg="mod">
          <ac:chgData name="Zlatina Kazlacheva" userId="0ec1d4bbb9cb447a" providerId="LiveId" clId="{7BB4E541-BD84-43FE-8723-87CC2D03B5D9}" dt="2022-12-03T20:18:33.232" v="1777" actId="1076"/>
          <ac:spMkLst>
            <pc:docMk/>
            <pc:sldMk cId="3889169994" sldId="467"/>
            <ac:spMk id="5" creationId="{B8B52209-DAB6-4CF1-A24F-465BE341EEBD}"/>
          </ac:spMkLst>
        </pc:spChg>
      </pc:sldChg>
      <pc:sldChg chg="addSp delSp modSp add mod">
        <pc:chgData name="Zlatina Kazlacheva" userId="0ec1d4bbb9cb447a" providerId="LiveId" clId="{7BB4E541-BD84-43FE-8723-87CC2D03B5D9}" dt="2022-12-03T20:19:29.770" v="1787" actId="20577"/>
        <pc:sldMkLst>
          <pc:docMk/>
          <pc:sldMk cId="1224078254" sldId="468"/>
        </pc:sldMkLst>
        <pc:spChg chg="add del mod">
          <ac:chgData name="Zlatina Kazlacheva" userId="0ec1d4bbb9cb447a" providerId="LiveId" clId="{7BB4E541-BD84-43FE-8723-87CC2D03B5D9}" dt="2022-12-03T20:19:07.762" v="1780"/>
          <ac:spMkLst>
            <pc:docMk/>
            <pc:sldMk cId="1224078254" sldId="468"/>
            <ac:spMk id="4" creationId="{41074FD1-7D1A-9C9C-0C0B-54BE5086215A}"/>
          </ac:spMkLst>
        </pc:spChg>
        <pc:spChg chg="add mod">
          <ac:chgData name="Zlatina Kazlacheva" userId="0ec1d4bbb9cb447a" providerId="LiveId" clId="{7BB4E541-BD84-43FE-8723-87CC2D03B5D9}" dt="2022-12-03T20:19:29.770" v="1787" actId="20577"/>
          <ac:spMkLst>
            <pc:docMk/>
            <pc:sldMk cId="1224078254" sldId="468"/>
            <ac:spMk id="5" creationId="{0F2D4ADB-A8AA-E5A7-ABE8-79C078F968E7}"/>
          </ac:spMkLst>
        </pc:spChg>
        <pc:spChg chg="del">
          <ac:chgData name="Zlatina Kazlacheva" userId="0ec1d4bbb9cb447a" providerId="LiveId" clId="{7BB4E541-BD84-43FE-8723-87CC2D03B5D9}" dt="2022-12-03T20:18:47.185" v="1778" actId="478"/>
          <ac:spMkLst>
            <pc:docMk/>
            <pc:sldMk cId="1224078254" sldId="468"/>
            <ac:spMk id="7" creationId="{D5A7A9F1-0F6D-4C9C-A867-283B1082F0E7}"/>
          </ac:spMkLst>
        </pc:spChg>
      </pc:sldChg>
      <pc:sldChg chg="modSp add mod">
        <pc:chgData name="Zlatina Kazlacheva" userId="0ec1d4bbb9cb447a" providerId="LiveId" clId="{7BB4E541-BD84-43FE-8723-87CC2D03B5D9}" dt="2022-12-03T20:09:42.324" v="1647" actId="20577"/>
        <pc:sldMkLst>
          <pc:docMk/>
          <pc:sldMk cId="1447032892" sldId="469"/>
        </pc:sldMkLst>
        <pc:spChg chg="mod">
          <ac:chgData name="Zlatina Kazlacheva" userId="0ec1d4bbb9cb447a" providerId="LiveId" clId="{7BB4E541-BD84-43FE-8723-87CC2D03B5D9}" dt="2022-12-03T20:09:42.324" v="1647" actId="20577"/>
          <ac:spMkLst>
            <pc:docMk/>
            <pc:sldMk cId="1447032892" sldId="469"/>
            <ac:spMk id="7" creationId="{DE0DBF25-9365-4D76-8407-DFD3F5FF9F98}"/>
          </ac:spMkLst>
        </pc:spChg>
      </pc:sldChg>
      <pc:sldChg chg="add del">
        <pc:chgData name="Zlatina Kazlacheva" userId="0ec1d4bbb9cb447a" providerId="LiveId" clId="{7BB4E541-BD84-43FE-8723-87CC2D03B5D9}" dt="2022-12-03T20:10:17.309" v="1648" actId="47"/>
        <pc:sldMkLst>
          <pc:docMk/>
          <pc:sldMk cId="2319071373" sldId="470"/>
        </pc:sldMkLst>
      </pc:sldChg>
      <pc:sldChg chg="modSp add mod">
        <pc:chgData name="Zlatina Kazlacheva" userId="0ec1d4bbb9cb447a" providerId="LiveId" clId="{7BB4E541-BD84-43FE-8723-87CC2D03B5D9}" dt="2022-12-03T20:20:00.860" v="1800" actId="20577"/>
        <pc:sldMkLst>
          <pc:docMk/>
          <pc:sldMk cId="1801517600" sldId="471"/>
        </pc:sldMkLst>
        <pc:spChg chg="mod">
          <ac:chgData name="Zlatina Kazlacheva" userId="0ec1d4bbb9cb447a" providerId="LiveId" clId="{7BB4E541-BD84-43FE-8723-87CC2D03B5D9}" dt="2022-12-03T20:20:00.860" v="1800" actId="20577"/>
          <ac:spMkLst>
            <pc:docMk/>
            <pc:sldMk cId="1801517600" sldId="471"/>
            <ac:spMk id="7" creationId="{A1B5542B-5839-4FA1-A274-E1584DB2B160}"/>
          </ac:spMkLst>
        </pc:spChg>
      </pc:sldChg>
      <pc:sldChg chg="add del">
        <pc:chgData name="Zlatina Kazlacheva" userId="0ec1d4bbb9cb447a" providerId="LiveId" clId="{7BB4E541-BD84-43FE-8723-87CC2D03B5D9}" dt="2022-12-03T20:10:27.075" v="1649" actId="47"/>
        <pc:sldMkLst>
          <pc:docMk/>
          <pc:sldMk cId="705326347" sldId="472"/>
        </pc:sldMkLst>
      </pc:sldChg>
      <pc:sldChg chg="modSp add mod">
        <pc:chgData name="Zlatina Kazlacheva" userId="0ec1d4bbb9cb447a" providerId="LiveId" clId="{7BB4E541-BD84-43FE-8723-87CC2D03B5D9}" dt="2022-12-03T20:20:29.677" v="1814" actId="20577"/>
        <pc:sldMkLst>
          <pc:docMk/>
          <pc:sldMk cId="2805692449" sldId="473"/>
        </pc:sldMkLst>
        <pc:spChg chg="mod">
          <ac:chgData name="Zlatina Kazlacheva" userId="0ec1d4bbb9cb447a" providerId="LiveId" clId="{7BB4E541-BD84-43FE-8723-87CC2D03B5D9}" dt="2022-12-03T20:20:29.677" v="1814" actId="20577"/>
          <ac:spMkLst>
            <pc:docMk/>
            <pc:sldMk cId="2805692449" sldId="473"/>
            <ac:spMk id="6" creationId="{50DEA800-B928-4FE7-8F8B-8D9D2E8D50B4}"/>
          </ac:spMkLst>
        </pc:spChg>
      </pc:sldChg>
      <pc:sldChg chg="modSp add mod">
        <pc:chgData name="Zlatina Kazlacheva" userId="0ec1d4bbb9cb447a" providerId="LiveId" clId="{7BB4E541-BD84-43FE-8723-87CC2D03B5D9}" dt="2022-12-03T20:22:38.359" v="1829" actId="20577"/>
        <pc:sldMkLst>
          <pc:docMk/>
          <pc:sldMk cId="590789412" sldId="474"/>
        </pc:sldMkLst>
        <pc:spChg chg="mod">
          <ac:chgData name="Zlatina Kazlacheva" userId="0ec1d4bbb9cb447a" providerId="LiveId" clId="{7BB4E541-BD84-43FE-8723-87CC2D03B5D9}" dt="2022-12-03T20:22:38.359" v="1829" actId="20577"/>
          <ac:spMkLst>
            <pc:docMk/>
            <pc:sldMk cId="590789412" sldId="474"/>
            <ac:spMk id="6" creationId="{440ED271-7C02-49D2-869F-EF1B64E13F5C}"/>
          </ac:spMkLst>
        </pc:spChg>
      </pc:sldChg>
      <pc:sldChg chg="add">
        <pc:chgData name="Zlatina Kazlacheva" userId="0ec1d4bbb9cb447a" providerId="LiveId" clId="{7BB4E541-BD84-43FE-8723-87CC2D03B5D9}" dt="2022-12-03T18:08:23.808" v="501"/>
        <pc:sldMkLst>
          <pc:docMk/>
          <pc:sldMk cId="2874241126" sldId="475"/>
        </pc:sldMkLst>
      </pc:sldChg>
      <pc:sldChg chg="add">
        <pc:chgData name="Zlatina Kazlacheva" userId="0ec1d4bbb9cb447a" providerId="LiveId" clId="{7BB4E541-BD84-43FE-8723-87CC2D03B5D9}" dt="2022-12-03T18:08:23.808" v="501"/>
        <pc:sldMkLst>
          <pc:docMk/>
          <pc:sldMk cId="2961421728" sldId="476"/>
        </pc:sldMkLst>
      </pc:sldChg>
      <pc:sldChg chg="add">
        <pc:chgData name="Zlatina Kazlacheva" userId="0ec1d4bbb9cb447a" providerId="LiveId" clId="{7BB4E541-BD84-43FE-8723-87CC2D03B5D9}" dt="2022-12-03T18:08:23.808" v="501"/>
        <pc:sldMkLst>
          <pc:docMk/>
          <pc:sldMk cId="1463269709" sldId="477"/>
        </pc:sldMkLst>
      </pc:sldChg>
      <pc:sldChg chg="addSp modSp new mod">
        <pc:chgData name="Zlatina Kazlacheva" userId="0ec1d4bbb9cb447a" providerId="LiveId" clId="{7BB4E541-BD84-43FE-8723-87CC2D03B5D9}" dt="2022-12-03T20:13:55.860" v="1667" actId="20577"/>
        <pc:sldMkLst>
          <pc:docMk/>
          <pc:sldMk cId="3426075681" sldId="478"/>
        </pc:sldMkLst>
        <pc:spChg chg="add mod">
          <ac:chgData name="Zlatina Kazlacheva" userId="0ec1d4bbb9cb447a" providerId="LiveId" clId="{7BB4E541-BD84-43FE-8723-87CC2D03B5D9}" dt="2022-12-03T19:11:28.072" v="1263" actId="1036"/>
          <ac:spMkLst>
            <pc:docMk/>
            <pc:sldMk cId="3426075681" sldId="478"/>
            <ac:spMk id="7" creationId="{BC47FAF2-BFA5-E187-E698-22FA0044841F}"/>
          </ac:spMkLst>
        </pc:spChg>
        <pc:spChg chg="add mod">
          <ac:chgData name="Zlatina Kazlacheva" userId="0ec1d4bbb9cb447a" providerId="LiveId" clId="{7BB4E541-BD84-43FE-8723-87CC2D03B5D9}" dt="2022-12-03T20:13:55.860" v="1667" actId="20577"/>
          <ac:spMkLst>
            <pc:docMk/>
            <pc:sldMk cId="3426075681" sldId="478"/>
            <ac:spMk id="8" creationId="{2A9619F8-8D84-9955-FC67-4EFDB27F4FB2}"/>
          </ac:spMkLst>
        </pc:spChg>
        <pc:picChg chg="add mod">
          <ac:chgData name="Zlatina Kazlacheva" userId="0ec1d4bbb9cb447a" providerId="LiveId" clId="{7BB4E541-BD84-43FE-8723-87CC2D03B5D9}" dt="2022-12-03T19:05:06.867" v="1259" actId="1037"/>
          <ac:picMkLst>
            <pc:docMk/>
            <pc:sldMk cId="3426075681" sldId="478"/>
            <ac:picMk id="4" creationId="{15D6105D-F874-CC90-BC95-FAAD08EA302A}"/>
          </ac:picMkLst>
        </pc:picChg>
        <pc:picChg chg="add mod">
          <ac:chgData name="Zlatina Kazlacheva" userId="0ec1d4bbb9cb447a" providerId="LiveId" clId="{7BB4E541-BD84-43FE-8723-87CC2D03B5D9}" dt="2022-12-03T19:05:06.867" v="1259" actId="1037"/>
          <ac:picMkLst>
            <pc:docMk/>
            <pc:sldMk cId="3426075681" sldId="478"/>
            <ac:picMk id="5" creationId="{241364B1-6AE4-9B8C-C9AE-EA7BB9781333}"/>
          </ac:picMkLst>
        </pc:picChg>
        <pc:picChg chg="add mod">
          <ac:chgData name="Zlatina Kazlacheva" userId="0ec1d4bbb9cb447a" providerId="LiveId" clId="{7BB4E541-BD84-43FE-8723-87CC2D03B5D9}" dt="2022-12-03T19:05:06.867" v="1259" actId="1037"/>
          <ac:picMkLst>
            <pc:docMk/>
            <pc:sldMk cId="3426075681" sldId="478"/>
            <ac:picMk id="6" creationId="{EAADD173-4C0E-A7A4-EA09-0E4D79ADBB0D}"/>
          </ac:picMkLst>
        </pc:picChg>
      </pc:sldChg>
      <pc:sldChg chg="addSp modSp new mod modNotesTx">
        <pc:chgData name="Zlatina Kazlacheva" userId="0ec1d4bbb9cb447a" providerId="LiveId" clId="{7BB4E541-BD84-43FE-8723-87CC2D03B5D9}" dt="2022-12-08T10:00:29.368" v="8521"/>
        <pc:sldMkLst>
          <pc:docMk/>
          <pc:sldMk cId="3804786619" sldId="479"/>
        </pc:sldMkLst>
        <pc:spChg chg="add mod">
          <ac:chgData name="Zlatina Kazlacheva" userId="0ec1d4bbb9cb447a" providerId="LiveId" clId="{7BB4E541-BD84-43FE-8723-87CC2D03B5D9}" dt="2022-12-03T23:21:45.227" v="3904" actId="1035"/>
          <ac:spMkLst>
            <pc:docMk/>
            <pc:sldMk cId="3804786619" sldId="479"/>
            <ac:spMk id="4" creationId="{D26ABB74-89F5-6AD2-4C51-261EDC45C3C8}"/>
          </ac:spMkLst>
        </pc:spChg>
        <pc:spChg chg="add mod">
          <ac:chgData name="Zlatina Kazlacheva" userId="0ec1d4bbb9cb447a" providerId="LiveId" clId="{7BB4E541-BD84-43FE-8723-87CC2D03B5D9}" dt="2022-12-03T23:28:22.772" v="3961" actId="20577"/>
          <ac:spMkLst>
            <pc:docMk/>
            <pc:sldMk cId="3804786619" sldId="479"/>
            <ac:spMk id="5" creationId="{484A71AD-3310-FF2C-0F03-1711DB3B2ABD}"/>
          </ac:spMkLst>
        </pc:spChg>
      </pc:sldChg>
      <pc:sldChg chg="modSp add modNotesTx">
        <pc:chgData name="Zlatina Kazlacheva" userId="0ec1d4bbb9cb447a" providerId="LiveId" clId="{7BB4E541-BD84-43FE-8723-87CC2D03B5D9}" dt="2022-12-08T09:24:52.307" v="7759" actId="1036"/>
        <pc:sldMkLst>
          <pc:docMk/>
          <pc:sldMk cId="2509455440" sldId="480"/>
        </pc:sldMkLst>
        <pc:spChg chg="mod">
          <ac:chgData name="Zlatina Kazlacheva" userId="0ec1d4bbb9cb447a" providerId="LiveId" clId="{7BB4E541-BD84-43FE-8723-87CC2D03B5D9}" dt="2022-12-03T19:55:29.368" v="1450" actId="1036"/>
          <ac:spMkLst>
            <pc:docMk/>
            <pc:sldMk cId="2509455440" sldId="480"/>
            <ac:spMk id="4" creationId="{92A73908-0391-0417-6367-21CAE49371B5}"/>
          </ac:spMkLst>
        </pc:spChg>
        <pc:spChg chg="mod">
          <ac:chgData name="Zlatina Kazlacheva" userId="0ec1d4bbb9cb447a" providerId="LiveId" clId="{7BB4E541-BD84-43FE-8723-87CC2D03B5D9}" dt="2022-12-08T09:24:52.307" v="7759" actId="1036"/>
          <ac:spMkLst>
            <pc:docMk/>
            <pc:sldMk cId="2509455440" sldId="480"/>
            <ac:spMk id="7" creationId="{D70BC5CA-7FB4-8F81-9AF1-E420694AE1AB}"/>
          </ac:spMkLst>
        </pc:spChg>
      </pc:sldChg>
      <pc:sldChg chg="addSp modSp new mod">
        <pc:chgData name="Zlatina Kazlacheva" userId="0ec1d4bbb9cb447a" providerId="LiveId" clId="{7BB4E541-BD84-43FE-8723-87CC2D03B5D9}" dt="2022-12-03T20:11:53.497" v="1654" actId="20577"/>
        <pc:sldMkLst>
          <pc:docMk/>
          <pc:sldMk cId="940244804" sldId="481"/>
        </pc:sldMkLst>
        <pc:spChg chg="add mod">
          <ac:chgData name="Zlatina Kazlacheva" userId="0ec1d4bbb9cb447a" providerId="LiveId" clId="{7BB4E541-BD84-43FE-8723-87CC2D03B5D9}" dt="2022-12-03T20:05:45.478" v="1507" actId="1036"/>
          <ac:spMkLst>
            <pc:docMk/>
            <pc:sldMk cId="940244804" sldId="481"/>
            <ac:spMk id="6" creationId="{F174AF59-8AA2-65DB-67BA-0CD203099DC7}"/>
          </ac:spMkLst>
        </pc:spChg>
        <pc:spChg chg="add mod">
          <ac:chgData name="Zlatina Kazlacheva" userId="0ec1d4bbb9cb447a" providerId="LiveId" clId="{7BB4E541-BD84-43FE-8723-87CC2D03B5D9}" dt="2022-12-03T20:11:53.497" v="1654" actId="20577"/>
          <ac:spMkLst>
            <pc:docMk/>
            <pc:sldMk cId="940244804" sldId="481"/>
            <ac:spMk id="7" creationId="{A25B497F-D9E5-02C5-E19E-C42718AE067E}"/>
          </ac:spMkLst>
        </pc:spChg>
        <pc:picChg chg="add mod">
          <ac:chgData name="Zlatina Kazlacheva" userId="0ec1d4bbb9cb447a" providerId="LiveId" clId="{7BB4E541-BD84-43FE-8723-87CC2D03B5D9}" dt="2022-12-03T19:59:10.237" v="1499" actId="1038"/>
          <ac:picMkLst>
            <pc:docMk/>
            <pc:sldMk cId="940244804" sldId="481"/>
            <ac:picMk id="4" creationId="{E9B9A857-2A6D-37FE-CAF4-960B6B56E166}"/>
          </ac:picMkLst>
        </pc:picChg>
        <pc:picChg chg="add mod">
          <ac:chgData name="Zlatina Kazlacheva" userId="0ec1d4bbb9cb447a" providerId="LiveId" clId="{7BB4E541-BD84-43FE-8723-87CC2D03B5D9}" dt="2022-12-03T19:59:10.237" v="1499" actId="1038"/>
          <ac:picMkLst>
            <pc:docMk/>
            <pc:sldMk cId="940244804" sldId="481"/>
            <ac:picMk id="5" creationId="{ACB984F7-FD84-B693-C095-350F154B4BA0}"/>
          </ac:picMkLst>
        </pc:picChg>
      </pc:sldChg>
      <pc:sldChg chg="add del ord">
        <pc:chgData name="Zlatina Kazlacheva" userId="0ec1d4bbb9cb447a" providerId="LiveId" clId="{7BB4E541-BD84-43FE-8723-87CC2D03B5D9}" dt="2022-12-03T20:11:13.210" v="1653" actId="47"/>
        <pc:sldMkLst>
          <pc:docMk/>
          <pc:sldMk cId="632447489" sldId="482"/>
        </pc:sldMkLst>
      </pc:sldChg>
      <pc:sldChg chg="addSp modSp new mod">
        <pc:chgData name="Zlatina Kazlacheva" userId="0ec1d4bbb9cb447a" providerId="LiveId" clId="{7BB4E541-BD84-43FE-8723-87CC2D03B5D9}" dt="2022-12-03T20:46:40.173" v="1944" actId="1038"/>
        <pc:sldMkLst>
          <pc:docMk/>
          <pc:sldMk cId="3724477110" sldId="482"/>
        </pc:sldMkLst>
        <pc:spChg chg="add mod">
          <ac:chgData name="Zlatina Kazlacheva" userId="0ec1d4bbb9cb447a" providerId="LiveId" clId="{7BB4E541-BD84-43FE-8723-87CC2D03B5D9}" dt="2022-12-03T20:35:16.740" v="1938" actId="20577"/>
          <ac:spMkLst>
            <pc:docMk/>
            <pc:sldMk cId="3724477110" sldId="482"/>
            <ac:spMk id="6" creationId="{0F875C62-5521-51A9-088C-5B3EE1780824}"/>
          </ac:spMkLst>
        </pc:spChg>
        <pc:spChg chg="add mod">
          <ac:chgData name="Zlatina Kazlacheva" userId="0ec1d4bbb9cb447a" providerId="LiveId" clId="{7BB4E541-BD84-43FE-8723-87CC2D03B5D9}" dt="2022-12-03T20:46:15.432" v="1942"/>
          <ac:spMkLst>
            <pc:docMk/>
            <pc:sldMk cId="3724477110" sldId="482"/>
            <ac:spMk id="7" creationId="{7469C8B6-87C9-0549-8BA2-EF8E74693B82}"/>
          </ac:spMkLst>
        </pc:spChg>
        <pc:picChg chg="add mod">
          <ac:chgData name="Zlatina Kazlacheva" userId="0ec1d4bbb9cb447a" providerId="LiveId" clId="{7BB4E541-BD84-43FE-8723-87CC2D03B5D9}" dt="2022-12-03T20:46:40.173" v="1944" actId="1038"/>
          <ac:picMkLst>
            <pc:docMk/>
            <pc:sldMk cId="3724477110" sldId="482"/>
            <ac:picMk id="4" creationId="{383E04D8-F31B-3E64-0D81-0CA18212CFEF}"/>
          </ac:picMkLst>
        </pc:picChg>
        <pc:picChg chg="add mod">
          <ac:chgData name="Zlatina Kazlacheva" userId="0ec1d4bbb9cb447a" providerId="LiveId" clId="{7BB4E541-BD84-43FE-8723-87CC2D03B5D9}" dt="2022-12-03T20:46:40.173" v="1944" actId="1038"/>
          <ac:picMkLst>
            <pc:docMk/>
            <pc:sldMk cId="3724477110" sldId="482"/>
            <ac:picMk id="5" creationId="{C5E67B73-4E74-FDDA-2E4F-752F7B7D5307}"/>
          </ac:picMkLst>
        </pc:picChg>
      </pc:sldChg>
      <pc:sldChg chg="addSp modSp new mod">
        <pc:chgData name="Zlatina Kazlacheva" userId="0ec1d4bbb9cb447a" providerId="LiveId" clId="{7BB4E541-BD84-43FE-8723-87CC2D03B5D9}" dt="2022-12-03T20:51:06.870" v="1991" actId="1037"/>
        <pc:sldMkLst>
          <pc:docMk/>
          <pc:sldMk cId="593341280" sldId="483"/>
        </pc:sldMkLst>
        <pc:spChg chg="add mod">
          <ac:chgData name="Zlatina Kazlacheva" userId="0ec1d4bbb9cb447a" providerId="LiveId" clId="{7BB4E541-BD84-43FE-8723-87CC2D03B5D9}" dt="2022-12-03T20:50:13.921" v="1984" actId="20577"/>
          <ac:spMkLst>
            <pc:docMk/>
            <pc:sldMk cId="593341280" sldId="483"/>
            <ac:spMk id="6" creationId="{7363500C-873B-B76A-07DF-9092F714D879}"/>
          </ac:spMkLst>
        </pc:spChg>
        <pc:spChg chg="add mod">
          <ac:chgData name="Zlatina Kazlacheva" userId="0ec1d4bbb9cb447a" providerId="LiveId" clId="{7BB4E541-BD84-43FE-8723-87CC2D03B5D9}" dt="2022-12-03T20:50:30.488" v="1985"/>
          <ac:spMkLst>
            <pc:docMk/>
            <pc:sldMk cId="593341280" sldId="483"/>
            <ac:spMk id="7" creationId="{C0992580-32F6-2C17-D485-FAD21F6F3117}"/>
          </ac:spMkLst>
        </pc:spChg>
        <pc:picChg chg="add mod">
          <ac:chgData name="Zlatina Kazlacheva" userId="0ec1d4bbb9cb447a" providerId="LiveId" clId="{7BB4E541-BD84-43FE-8723-87CC2D03B5D9}" dt="2022-12-03T20:51:06.870" v="1991" actId="1037"/>
          <ac:picMkLst>
            <pc:docMk/>
            <pc:sldMk cId="593341280" sldId="483"/>
            <ac:picMk id="4" creationId="{F749A9EA-D32B-BC12-69D2-9A89F39CAFF2}"/>
          </ac:picMkLst>
        </pc:picChg>
        <pc:picChg chg="add mod">
          <ac:chgData name="Zlatina Kazlacheva" userId="0ec1d4bbb9cb447a" providerId="LiveId" clId="{7BB4E541-BD84-43FE-8723-87CC2D03B5D9}" dt="2022-12-03T20:49:54.187" v="1968" actId="1038"/>
          <ac:picMkLst>
            <pc:docMk/>
            <pc:sldMk cId="593341280" sldId="483"/>
            <ac:picMk id="5" creationId="{8CF4C267-9448-28A8-0C3F-86B5556BD4A5}"/>
          </ac:picMkLst>
        </pc:picChg>
      </pc:sldChg>
      <pc:sldChg chg="addSp delSp modSp new del mod">
        <pc:chgData name="Zlatina Kazlacheva" userId="0ec1d4bbb9cb447a" providerId="LiveId" clId="{7BB4E541-BD84-43FE-8723-87CC2D03B5D9}" dt="2022-12-07T20:48:05.975" v="6406" actId="47"/>
        <pc:sldMkLst>
          <pc:docMk/>
          <pc:sldMk cId="4292354857" sldId="484"/>
        </pc:sldMkLst>
        <pc:spChg chg="add del mod">
          <ac:chgData name="Zlatina Kazlacheva" userId="0ec1d4bbb9cb447a" providerId="LiveId" clId="{7BB4E541-BD84-43FE-8723-87CC2D03B5D9}" dt="2022-12-07T20:47:37.567" v="6400" actId="478"/>
          <ac:spMkLst>
            <pc:docMk/>
            <pc:sldMk cId="4292354857" sldId="484"/>
            <ac:spMk id="4" creationId="{45FCF322-CAE7-FDD0-08A0-C4AF15945602}"/>
          </ac:spMkLst>
        </pc:spChg>
        <pc:spChg chg="add mod">
          <ac:chgData name="Zlatina Kazlacheva" userId="0ec1d4bbb9cb447a" providerId="LiveId" clId="{7BB4E541-BD84-43FE-8723-87CC2D03B5D9}" dt="2022-12-07T20:47:38.587" v="6401"/>
          <ac:spMkLst>
            <pc:docMk/>
            <pc:sldMk cId="4292354857" sldId="484"/>
            <ac:spMk id="6" creationId="{940CABCD-F61A-98F2-4120-540535CA2F85}"/>
          </ac:spMkLst>
        </pc:spChg>
        <pc:picChg chg="add del mod">
          <ac:chgData name="Zlatina Kazlacheva" userId="0ec1d4bbb9cb447a" providerId="LiveId" clId="{7BB4E541-BD84-43FE-8723-87CC2D03B5D9}" dt="2022-12-07T20:47:53.421" v="6403" actId="21"/>
          <ac:picMkLst>
            <pc:docMk/>
            <pc:sldMk cId="4292354857" sldId="484"/>
            <ac:picMk id="5" creationId="{13AE39F4-B587-2242-842A-62DF90969211}"/>
          </ac:picMkLst>
        </pc:picChg>
      </pc:sldChg>
      <pc:sldChg chg="addSp delSp modSp add mod">
        <pc:chgData name="Zlatina Kazlacheva" userId="0ec1d4bbb9cb447a" providerId="LiveId" clId="{7BB4E541-BD84-43FE-8723-87CC2D03B5D9}" dt="2022-12-06T20:25:48.575" v="5584"/>
        <pc:sldMkLst>
          <pc:docMk/>
          <pc:sldMk cId="0" sldId="485"/>
        </pc:sldMkLst>
        <pc:spChg chg="add mod">
          <ac:chgData name="Zlatina Kazlacheva" userId="0ec1d4bbb9cb447a" providerId="LiveId" clId="{7BB4E541-BD84-43FE-8723-87CC2D03B5D9}" dt="2022-12-06T20:25:48.575" v="5584"/>
          <ac:spMkLst>
            <pc:docMk/>
            <pc:sldMk cId="0" sldId="485"/>
            <ac:spMk id="3" creationId="{01505A4B-69A7-0179-EC62-701B06E5C116}"/>
          </ac:spMkLst>
        </pc:spChg>
        <pc:spChg chg="mod">
          <ac:chgData name="Zlatina Kazlacheva" userId="0ec1d4bbb9cb447a" providerId="LiveId" clId="{7BB4E541-BD84-43FE-8723-87CC2D03B5D9}" dt="2022-12-05T21:47:49.941" v="5261" actId="1036"/>
          <ac:spMkLst>
            <pc:docMk/>
            <pc:sldMk cId="0" sldId="485"/>
            <ac:spMk id="9" creationId="{7C904389-A0A6-4201-8CA0-F8AA98504579}"/>
          </ac:spMkLst>
        </pc:spChg>
        <pc:spChg chg="mod">
          <ac:chgData name="Zlatina Kazlacheva" userId="0ec1d4bbb9cb447a" providerId="LiveId" clId="{7BB4E541-BD84-43FE-8723-87CC2D03B5D9}" dt="2022-12-05T21:41:40.541" v="5208" actId="1035"/>
          <ac:spMkLst>
            <pc:docMk/>
            <pc:sldMk cId="0" sldId="485"/>
            <ac:spMk id="15362" creationId="{19AC30FF-4065-4F7D-9474-C082DF7D4B4E}"/>
          </ac:spMkLst>
        </pc:spChg>
        <pc:picChg chg="add mod">
          <ac:chgData name="Zlatina Kazlacheva" userId="0ec1d4bbb9cb447a" providerId="LiveId" clId="{7BB4E541-BD84-43FE-8723-87CC2D03B5D9}" dt="2022-12-06T20:25:43.552" v="5583" actId="1037"/>
          <ac:picMkLst>
            <pc:docMk/>
            <pc:sldMk cId="0" sldId="485"/>
            <ac:picMk id="2" creationId="{0429611E-52FB-026B-A34E-A9C11FE82D06}"/>
          </ac:picMkLst>
        </pc:picChg>
        <pc:picChg chg="del mod">
          <ac:chgData name="Zlatina Kazlacheva" userId="0ec1d4bbb9cb447a" providerId="LiveId" clId="{7BB4E541-BD84-43FE-8723-87CC2D03B5D9}" dt="2022-12-05T21:46:49.006" v="5244" actId="478"/>
          <ac:picMkLst>
            <pc:docMk/>
            <pc:sldMk cId="0" sldId="485"/>
            <ac:picMk id="6" creationId="{5F2DEE30-8E2E-4904-A3DD-B47414FD48BF}"/>
          </ac:picMkLst>
        </pc:picChg>
        <pc:picChg chg="mod">
          <ac:chgData name="Zlatina Kazlacheva" userId="0ec1d4bbb9cb447a" providerId="LiveId" clId="{7BB4E541-BD84-43FE-8723-87CC2D03B5D9}" dt="2022-12-05T21:45:53.767" v="5239" actId="1076"/>
          <ac:picMkLst>
            <pc:docMk/>
            <pc:sldMk cId="0" sldId="485"/>
            <ac:picMk id="7" creationId="{3D6F9C88-634A-41B8-9AFB-7058EA5386FD}"/>
          </ac:picMkLst>
        </pc:picChg>
      </pc:sldChg>
      <pc:sldChg chg="addSp delSp modSp add mod">
        <pc:chgData name="Zlatina Kazlacheva" userId="0ec1d4bbb9cb447a" providerId="LiveId" clId="{7BB4E541-BD84-43FE-8723-87CC2D03B5D9}" dt="2022-12-06T21:01:51.091" v="5716" actId="1037"/>
        <pc:sldMkLst>
          <pc:docMk/>
          <pc:sldMk cId="835560293" sldId="486"/>
        </pc:sldMkLst>
        <pc:spChg chg="add del mod">
          <ac:chgData name="Zlatina Kazlacheva" userId="0ec1d4bbb9cb447a" providerId="LiveId" clId="{7BB4E541-BD84-43FE-8723-87CC2D03B5D9}" dt="2022-12-05T21:52:31.479" v="5286" actId="478"/>
          <ac:spMkLst>
            <pc:docMk/>
            <pc:sldMk cId="835560293" sldId="486"/>
            <ac:spMk id="2" creationId="{2FC615A6-A30D-7E53-C6EC-BA3E671C2A9D}"/>
          </ac:spMkLst>
        </pc:spChg>
        <pc:spChg chg="add mod">
          <ac:chgData name="Zlatina Kazlacheva" userId="0ec1d4bbb9cb447a" providerId="LiveId" clId="{7BB4E541-BD84-43FE-8723-87CC2D03B5D9}" dt="2022-12-05T21:53:02.379" v="5292"/>
          <ac:spMkLst>
            <pc:docMk/>
            <pc:sldMk cId="835560293" sldId="486"/>
            <ac:spMk id="3" creationId="{AA147C2A-DA4C-2F47-28A1-7532BD7886DC}"/>
          </ac:spMkLst>
        </pc:spChg>
        <pc:spChg chg="add mod">
          <ac:chgData name="Zlatina Kazlacheva" userId="0ec1d4bbb9cb447a" providerId="LiveId" clId="{7BB4E541-BD84-43FE-8723-87CC2D03B5D9}" dt="2022-12-06T21:01:51.091" v="5716" actId="1037"/>
          <ac:spMkLst>
            <pc:docMk/>
            <pc:sldMk cId="835560293" sldId="486"/>
            <ac:spMk id="6" creationId="{B0C9E21C-6E59-35FF-BD39-085BFCDC313C}"/>
          </ac:spMkLst>
        </pc:spChg>
        <pc:spChg chg="mod">
          <ac:chgData name="Zlatina Kazlacheva" userId="0ec1d4bbb9cb447a" providerId="LiveId" clId="{7BB4E541-BD84-43FE-8723-87CC2D03B5D9}" dt="2022-12-05T21:53:55.816" v="5304" actId="14100"/>
          <ac:spMkLst>
            <pc:docMk/>
            <pc:sldMk cId="835560293" sldId="486"/>
            <ac:spMk id="12" creationId="{96EDF026-F35C-40CE-95BF-B883B79085C6}"/>
          </ac:spMkLst>
        </pc:spChg>
        <pc:spChg chg="del">
          <ac:chgData name="Zlatina Kazlacheva" userId="0ec1d4bbb9cb447a" providerId="LiveId" clId="{7BB4E541-BD84-43FE-8723-87CC2D03B5D9}" dt="2022-12-05T21:52:27.849" v="5285" actId="478"/>
          <ac:spMkLst>
            <pc:docMk/>
            <pc:sldMk cId="835560293" sldId="486"/>
            <ac:spMk id="15362" creationId="{19AC30FF-4065-4F7D-9474-C082DF7D4B4E}"/>
          </ac:spMkLst>
        </pc:spChg>
        <pc:picChg chg="mod">
          <ac:chgData name="Zlatina Kazlacheva" userId="0ec1d4bbb9cb447a" providerId="LiveId" clId="{7BB4E541-BD84-43FE-8723-87CC2D03B5D9}" dt="2022-12-05T21:53:17.944" v="5293" actId="1076"/>
          <ac:picMkLst>
            <pc:docMk/>
            <pc:sldMk cId="835560293" sldId="486"/>
            <ac:picMk id="10" creationId="{E5583A8E-15D7-41D0-BC93-0CFBDA4ABAB7}"/>
          </ac:picMkLst>
        </pc:picChg>
      </pc:sldChg>
      <pc:sldChg chg="modSp add mod">
        <pc:chgData name="Zlatina Kazlacheva" userId="0ec1d4bbb9cb447a" providerId="LiveId" clId="{7BB4E541-BD84-43FE-8723-87CC2D03B5D9}" dt="2022-12-06T21:25:39.276" v="6045" actId="20577"/>
        <pc:sldMkLst>
          <pc:docMk/>
          <pc:sldMk cId="2504142813" sldId="487"/>
        </pc:sldMkLst>
        <pc:spChg chg="mod">
          <ac:chgData name="Zlatina Kazlacheva" userId="0ec1d4bbb9cb447a" providerId="LiveId" clId="{7BB4E541-BD84-43FE-8723-87CC2D03B5D9}" dt="2022-12-06T21:25:39.276" v="6045" actId="20577"/>
          <ac:spMkLst>
            <pc:docMk/>
            <pc:sldMk cId="2504142813" sldId="487"/>
            <ac:spMk id="5" creationId="{5118471E-74AC-40F0-943D-DED5D6D22C36}"/>
          </ac:spMkLst>
        </pc:spChg>
      </pc:sldChg>
      <pc:sldChg chg="modSp add mod">
        <pc:chgData name="Zlatina Kazlacheva" userId="0ec1d4bbb9cb447a" providerId="LiveId" clId="{7BB4E541-BD84-43FE-8723-87CC2D03B5D9}" dt="2022-12-08T12:31:19.610" v="8550" actId="20577"/>
        <pc:sldMkLst>
          <pc:docMk/>
          <pc:sldMk cId="2139039706" sldId="488"/>
        </pc:sldMkLst>
        <pc:spChg chg="mod">
          <ac:chgData name="Zlatina Kazlacheva" userId="0ec1d4bbb9cb447a" providerId="LiveId" clId="{7BB4E541-BD84-43FE-8723-87CC2D03B5D9}" dt="2022-12-08T12:31:19.610" v="8550" actId="20577"/>
          <ac:spMkLst>
            <pc:docMk/>
            <pc:sldMk cId="2139039706" sldId="488"/>
            <ac:spMk id="5" creationId="{34A905D1-96DD-FBF9-8145-FA73F054FCFB}"/>
          </ac:spMkLst>
        </pc:spChg>
      </pc:sldChg>
      <pc:sldChg chg="addSp modSp new mod ord">
        <pc:chgData name="Zlatina Kazlacheva" userId="0ec1d4bbb9cb447a" providerId="LiveId" clId="{7BB4E541-BD84-43FE-8723-87CC2D03B5D9}" dt="2022-12-06T20:23:52.979" v="5541" actId="1035"/>
        <pc:sldMkLst>
          <pc:docMk/>
          <pc:sldMk cId="4014258093" sldId="489"/>
        </pc:sldMkLst>
        <pc:spChg chg="add mod">
          <ac:chgData name="Zlatina Kazlacheva" userId="0ec1d4bbb9cb447a" providerId="LiveId" clId="{7BB4E541-BD84-43FE-8723-87CC2D03B5D9}" dt="2022-12-05T20:52:35.664" v="4521" actId="14100"/>
          <ac:spMkLst>
            <pc:docMk/>
            <pc:sldMk cId="4014258093" sldId="489"/>
            <ac:spMk id="4" creationId="{81F9405A-CE0F-5C46-E2C2-8ED70FC8B8E1}"/>
          </ac:spMkLst>
        </pc:spChg>
        <pc:spChg chg="add mod">
          <ac:chgData name="Zlatina Kazlacheva" userId="0ec1d4bbb9cb447a" providerId="LiveId" clId="{7BB4E541-BD84-43FE-8723-87CC2D03B5D9}" dt="2022-12-05T20:52:45.038" v="4523" actId="14100"/>
          <ac:spMkLst>
            <pc:docMk/>
            <pc:sldMk cId="4014258093" sldId="489"/>
            <ac:spMk id="7" creationId="{AE49992C-E7C1-CDA5-98BF-9D475C8A2F54}"/>
          </ac:spMkLst>
        </pc:spChg>
        <pc:spChg chg="add mod">
          <ac:chgData name="Zlatina Kazlacheva" userId="0ec1d4bbb9cb447a" providerId="LiveId" clId="{7BB4E541-BD84-43FE-8723-87CC2D03B5D9}" dt="2022-12-06T20:23:52.979" v="5541" actId="1035"/>
          <ac:spMkLst>
            <pc:docMk/>
            <pc:sldMk cId="4014258093" sldId="489"/>
            <ac:spMk id="8" creationId="{E25DC08D-B5D5-FE91-473E-211A59E71FCB}"/>
          </ac:spMkLst>
        </pc:spChg>
        <pc:picChg chg="add mod">
          <ac:chgData name="Zlatina Kazlacheva" userId="0ec1d4bbb9cb447a" providerId="LiveId" clId="{7BB4E541-BD84-43FE-8723-87CC2D03B5D9}" dt="2022-12-05T20:50:45.794" v="4476"/>
          <ac:picMkLst>
            <pc:docMk/>
            <pc:sldMk cId="4014258093" sldId="489"/>
            <ac:picMk id="5" creationId="{4B36169D-E043-9438-3E15-44156DEA8E16}"/>
          </ac:picMkLst>
        </pc:picChg>
        <pc:picChg chg="add mod">
          <ac:chgData name="Zlatina Kazlacheva" userId="0ec1d4bbb9cb447a" providerId="LiveId" clId="{7BB4E541-BD84-43FE-8723-87CC2D03B5D9}" dt="2022-12-05T20:51:32.844" v="4517" actId="1038"/>
          <ac:picMkLst>
            <pc:docMk/>
            <pc:sldMk cId="4014258093" sldId="489"/>
            <ac:picMk id="6" creationId="{04315A99-8B35-4A47-D0FC-8617EC460A0B}"/>
          </ac:picMkLst>
        </pc:picChg>
      </pc:sldChg>
      <pc:sldChg chg="addSp modSp new mod">
        <pc:chgData name="Zlatina Kazlacheva" userId="0ec1d4bbb9cb447a" providerId="LiveId" clId="{7BB4E541-BD84-43FE-8723-87CC2D03B5D9}" dt="2022-12-06T20:24:04.895" v="5542"/>
        <pc:sldMkLst>
          <pc:docMk/>
          <pc:sldMk cId="809670238" sldId="490"/>
        </pc:sldMkLst>
        <pc:spChg chg="add mod">
          <ac:chgData name="Zlatina Kazlacheva" userId="0ec1d4bbb9cb447a" providerId="LiveId" clId="{7BB4E541-BD84-43FE-8723-87CC2D03B5D9}" dt="2022-12-05T21:02:17.018" v="4526"/>
          <ac:spMkLst>
            <pc:docMk/>
            <pc:sldMk cId="809670238" sldId="490"/>
            <ac:spMk id="6" creationId="{EE906CC7-DF84-C2FF-B839-916DC7C7DC7C}"/>
          </ac:spMkLst>
        </pc:spChg>
        <pc:spChg chg="add mod">
          <ac:chgData name="Zlatina Kazlacheva" userId="0ec1d4bbb9cb447a" providerId="LiveId" clId="{7BB4E541-BD84-43FE-8723-87CC2D03B5D9}" dt="2022-12-06T20:24:04.895" v="5542"/>
          <ac:spMkLst>
            <pc:docMk/>
            <pc:sldMk cId="809670238" sldId="490"/>
            <ac:spMk id="7" creationId="{DDD6B63F-EF49-5DC9-E918-D387F9A2D7E2}"/>
          </ac:spMkLst>
        </pc:spChg>
        <pc:picChg chg="add mod">
          <ac:chgData name="Zlatina Kazlacheva" userId="0ec1d4bbb9cb447a" providerId="LiveId" clId="{7BB4E541-BD84-43FE-8723-87CC2D03B5D9}" dt="2022-12-05T21:03:48.914" v="4534" actId="1035"/>
          <ac:picMkLst>
            <pc:docMk/>
            <pc:sldMk cId="809670238" sldId="490"/>
            <ac:picMk id="4" creationId="{5AFF3FF9-72CA-C297-907F-48CA93396E71}"/>
          </ac:picMkLst>
        </pc:picChg>
        <pc:picChg chg="add mod">
          <ac:chgData name="Zlatina Kazlacheva" userId="0ec1d4bbb9cb447a" providerId="LiveId" clId="{7BB4E541-BD84-43FE-8723-87CC2D03B5D9}" dt="2022-12-05T21:03:48.914" v="4534" actId="1035"/>
          <ac:picMkLst>
            <pc:docMk/>
            <pc:sldMk cId="809670238" sldId="490"/>
            <ac:picMk id="5" creationId="{FAEA000F-21E5-E146-BD47-B1C4026F4A25}"/>
          </ac:picMkLst>
        </pc:picChg>
      </pc:sldChg>
      <pc:sldChg chg="addSp modSp add mod">
        <pc:chgData name="Zlatina Kazlacheva" userId="0ec1d4bbb9cb447a" providerId="LiveId" clId="{7BB4E541-BD84-43FE-8723-87CC2D03B5D9}" dt="2022-12-06T21:02:15.364" v="5717"/>
        <pc:sldMkLst>
          <pc:docMk/>
          <pc:sldMk cId="261886389" sldId="491"/>
        </pc:sldMkLst>
        <pc:spChg chg="add mod">
          <ac:chgData name="Zlatina Kazlacheva" userId="0ec1d4bbb9cb447a" providerId="LiveId" clId="{7BB4E541-BD84-43FE-8723-87CC2D03B5D9}" dt="2022-12-06T21:02:15.364" v="5717"/>
          <ac:spMkLst>
            <pc:docMk/>
            <pc:sldMk cId="261886389" sldId="491"/>
            <ac:spMk id="2" creationId="{3FCBA03A-1EC7-CC57-BD5C-B35616A5C15B}"/>
          </ac:spMkLst>
        </pc:spChg>
        <pc:spChg chg="mod">
          <ac:chgData name="Zlatina Kazlacheva" userId="0ec1d4bbb9cb447a" providerId="LiveId" clId="{7BB4E541-BD84-43FE-8723-87CC2D03B5D9}" dt="2022-12-05T21:55:01.886" v="5307" actId="1076"/>
          <ac:spMkLst>
            <pc:docMk/>
            <pc:sldMk cId="261886389" sldId="491"/>
            <ac:spMk id="12" creationId="{96EDF026-F35C-40CE-95BF-B883B79085C6}"/>
          </ac:spMkLst>
        </pc:spChg>
      </pc:sldChg>
      <pc:sldChg chg="add del">
        <pc:chgData name="Zlatina Kazlacheva" userId="0ec1d4bbb9cb447a" providerId="LiveId" clId="{7BB4E541-BD84-43FE-8723-87CC2D03B5D9}" dt="2022-12-05T21:43:20.329" v="5217" actId="47"/>
        <pc:sldMkLst>
          <pc:docMk/>
          <pc:sldMk cId="4070560454" sldId="491"/>
        </pc:sldMkLst>
      </pc:sldChg>
      <pc:sldChg chg="addSp modSp add mod">
        <pc:chgData name="Zlatina Kazlacheva" userId="0ec1d4bbb9cb447a" providerId="LiveId" clId="{7BB4E541-BD84-43FE-8723-87CC2D03B5D9}" dt="2022-12-06T21:02:19.849" v="5718"/>
        <pc:sldMkLst>
          <pc:docMk/>
          <pc:sldMk cId="1609955739" sldId="492"/>
        </pc:sldMkLst>
        <pc:spChg chg="add mod">
          <ac:chgData name="Zlatina Kazlacheva" userId="0ec1d4bbb9cb447a" providerId="LiveId" clId="{7BB4E541-BD84-43FE-8723-87CC2D03B5D9}" dt="2022-12-06T21:02:19.849" v="5718"/>
          <ac:spMkLst>
            <pc:docMk/>
            <pc:sldMk cId="1609955739" sldId="492"/>
            <ac:spMk id="2" creationId="{0A7CFD55-2462-1C4D-49A1-6D0939F1F272}"/>
          </ac:spMkLst>
        </pc:spChg>
        <pc:spChg chg="mod">
          <ac:chgData name="Zlatina Kazlacheva" userId="0ec1d4bbb9cb447a" providerId="LiveId" clId="{7BB4E541-BD84-43FE-8723-87CC2D03B5D9}" dt="2022-12-05T21:56:55.066" v="5318" actId="14100"/>
          <ac:spMkLst>
            <pc:docMk/>
            <pc:sldMk cId="1609955739" sldId="492"/>
            <ac:spMk id="12" creationId="{96EDF026-F35C-40CE-95BF-B883B79085C6}"/>
          </ac:spMkLst>
        </pc:spChg>
      </pc:sldChg>
      <pc:sldChg chg="addSp delSp modSp add mod">
        <pc:chgData name="Zlatina Kazlacheva" userId="0ec1d4bbb9cb447a" providerId="LiveId" clId="{7BB4E541-BD84-43FE-8723-87CC2D03B5D9}" dt="2022-12-06T21:02:49.959" v="5731" actId="1036"/>
        <pc:sldMkLst>
          <pc:docMk/>
          <pc:sldMk cId="1620519283" sldId="493"/>
        </pc:sldMkLst>
        <pc:spChg chg="add mod">
          <ac:chgData name="Zlatina Kazlacheva" userId="0ec1d4bbb9cb447a" providerId="LiveId" clId="{7BB4E541-BD84-43FE-8723-87CC2D03B5D9}" dt="2022-12-06T21:02:49.959" v="5731" actId="1036"/>
          <ac:spMkLst>
            <pc:docMk/>
            <pc:sldMk cId="1620519283" sldId="493"/>
            <ac:spMk id="6" creationId="{800B1E22-69FA-1648-7261-9E044D13D7E6}"/>
          </ac:spMkLst>
        </pc:spChg>
        <pc:spChg chg="mod">
          <ac:chgData name="Zlatina Kazlacheva" userId="0ec1d4bbb9cb447a" providerId="LiveId" clId="{7BB4E541-BD84-43FE-8723-87CC2D03B5D9}" dt="2022-12-05T21:58:37.096" v="5328" actId="1076"/>
          <ac:spMkLst>
            <pc:docMk/>
            <pc:sldMk cId="1620519283" sldId="493"/>
            <ac:spMk id="12" creationId="{96EDF026-F35C-40CE-95BF-B883B79085C6}"/>
          </ac:spMkLst>
        </pc:spChg>
        <pc:picChg chg="add mod">
          <ac:chgData name="Zlatina Kazlacheva" userId="0ec1d4bbb9cb447a" providerId="LiveId" clId="{7BB4E541-BD84-43FE-8723-87CC2D03B5D9}" dt="2022-12-05T21:57:39.924" v="5323" actId="1076"/>
          <ac:picMkLst>
            <pc:docMk/>
            <pc:sldMk cId="1620519283" sldId="493"/>
            <ac:picMk id="2" creationId="{3932D3DC-F170-CA39-53CC-442784F54080}"/>
          </ac:picMkLst>
        </pc:picChg>
        <pc:picChg chg="del">
          <ac:chgData name="Zlatina Kazlacheva" userId="0ec1d4bbb9cb447a" providerId="LiveId" clId="{7BB4E541-BD84-43FE-8723-87CC2D03B5D9}" dt="2022-12-05T21:57:20.419" v="5321" actId="478"/>
          <ac:picMkLst>
            <pc:docMk/>
            <pc:sldMk cId="1620519283" sldId="493"/>
            <ac:picMk id="9" creationId="{2C61056A-A48F-41EA-A3C5-8C2BADB8C351}"/>
          </ac:picMkLst>
        </pc:picChg>
        <pc:picChg chg="del">
          <ac:chgData name="Zlatina Kazlacheva" userId="0ec1d4bbb9cb447a" providerId="LiveId" clId="{7BB4E541-BD84-43FE-8723-87CC2D03B5D9}" dt="2022-12-05T21:57:20.419" v="5321" actId="478"/>
          <ac:picMkLst>
            <pc:docMk/>
            <pc:sldMk cId="1620519283" sldId="493"/>
            <ac:picMk id="10" creationId="{E5583A8E-15D7-41D0-BC93-0CFBDA4ABAB7}"/>
          </ac:picMkLst>
        </pc:picChg>
      </pc:sldChg>
      <pc:sldChg chg="addSp modSp add mod">
        <pc:chgData name="Zlatina Kazlacheva" userId="0ec1d4bbb9cb447a" providerId="LiveId" clId="{7BB4E541-BD84-43FE-8723-87CC2D03B5D9}" dt="2022-12-06T21:03:08.577" v="5732"/>
        <pc:sldMkLst>
          <pc:docMk/>
          <pc:sldMk cId="1508367700" sldId="494"/>
        </pc:sldMkLst>
        <pc:spChg chg="add mod">
          <ac:chgData name="Zlatina Kazlacheva" userId="0ec1d4bbb9cb447a" providerId="LiveId" clId="{7BB4E541-BD84-43FE-8723-87CC2D03B5D9}" dt="2022-12-06T21:03:08.577" v="5732"/>
          <ac:spMkLst>
            <pc:docMk/>
            <pc:sldMk cId="1508367700" sldId="494"/>
            <ac:spMk id="6" creationId="{17FD9771-0666-6E33-B587-A2B882F95220}"/>
          </ac:spMkLst>
        </pc:spChg>
        <pc:spChg chg="mod">
          <ac:chgData name="Zlatina Kazlacheva" userId="0ec1d4bbb9cb447a" providerId="LiveId" clId="{7BB4E541-BD84-43FE-8723-87CC2D03B5D9}" dt="2022-12-05T22:00:39.922" v="5330"/>
          <ac:spMkLst>
            <pc:docMk/>
            <pc:sldMk cId="1508367700" sldId="494"/>
            <ac:spMk id="12" creationId="{96EDF026-F35C-40CE-95BF-B883B79085C6}"/>
          </ac:spMkLst>
        </pc:spChg>
      </pc:sldChg>
      <pc:sldChg chg="add del">
        <pc:chgData name="Zlatina Kazlacheva" userId="0ec1d4bbb9cb447a" providerId="LiveId" clId="{7BB4E541-BD84-43FE-8723-87CC2D03B5D9}" dt="2022-12-06T21:35:57.967" v="6329" actId="47"/>
        <pc:sldMkLst>
          <pc:docMk/>
          <pc:sldMk cId="90391875" sldId="495"/>
        </pc:sldMkLst>
      </pc:sldChg>
      <pc:sldChg chg="addSp delSp modSp add mod">
        <pc:chgData name="Zlatina Kazlacheva" userId="0ec1d4bbb9cb447a" providerId="LiveId" clId="{7BB4E541-BD84-43FE-8723-87CC2D03B5D9}" dt="2022-12-07T21:28:04.619" v="6719" actId="20577"/>
        <pc:sldMkLst>
          <pc:docMk/>
          <pc:sldMk cId="2714367984" sldId="495"/>
        </pc:sldMkLst>
        <pc:spChg chg="mod">
          <ac:chgData name="Zlatina Kazlacheva" userId="0ec1d4bbb9cb447a" providerId="LiveId" clId="{7BB4E541-BD84-43FE-8723-87CC2D03B5D9}" dt="2022-12-07T21:28:04.619" v="6719" actId="20577"/>
          <ac:spMkLst>
            <pc:docMk/>
            <pc:sldMk cId="2714367984" sldId="495"/>
            <ac:spMk id="3" creationId="{56CB64D1-A56C-3EE2-CC66-80F3DDCEAB32}"/>
          </ac:spMkLst>
        </pc:spChg>
        <pc:spChg chg="add mod">
          <ac:chgData name="Zlatina Kazlacheva" userId="0ec1d4bbb9cb447a" providerId="LiveId" clId="{7BB4E541-BD84-43FE-8723-87CC2D03B5D9}" dt="2022-12-07T20:50:20.821" v="6420" actId="1036"/>
          <ac:spMkLst>
            <pc:docMk/>
            <pc:sldMk cId="2714367984" sldId="495"/>
            <ac:spMk id="8" creationId="{6D04A762-F793-81AF-F025-60CC2CD93514}"/>
          </ac:spMkLst>
        </pc:spChg>
        <pc:spChg chg="del">
          <ac:chgData name="Zlatina Kazlacheva" userId="0ec1d4bbb9cb447a" providerId="LiveId" clId="{7BB4E541-BD84-43FE-8723-87CC2D03B5D9}" dt="2022-12-07T20:48:18.643" v="6407" actId="478"/>
          <ac:spMkLst>
            <pc:docMk/>
            <pc:sldMk cId="2714367984" sldId="495"/>
            <ac:spMk id="9" creationId="{F1DD8779-26C4-617A-7F4D-4FED284D4C1C}"/>
          </ac:spMkLst>
        </pc:spChg>
        <pc:spChg chg="mod">
          <ac:chgData name="Zlatina Kazlacheva" userId="0ec1d4bbb9cb447a" providerId="LiveId" clId="{7BB4E541-BD84-43FE-8723-87CC2D03B5D9}" dt="2022-12-07T20:50:32.641" v="6421" actId="1036"/>
          <ac:spMkLst>
            <pc:docMk/>
            <pc:sldMk cId="2714367984" sldId="495"/>
            <ac:spMk id="10" creationId="{FFC1FD60-43D5-7C97-395F-D24CE4396C11}"/>
          </ac:spMkLst>
        </pc:spChg>
        <pc:picChg chg="add mod">
          <ac:chgData name="Zlatina Kazlacheva" userId="0ec1d4bbb9cb447a" providerId="LiveId" clId="{7BB4E541-BD84-43FE-8723-87CC2D03B5D9}" dt="2022-12-07T20:50:20.821" v="6420" actId="1036"/>
          <ac:picMkLst>
            <pc:docMk/>
            <pc:sldMk cId="2714367984" sldId="495"/>
            <ac:picMk id="2" creationId="{6202C97F-3A3C-B455-A761-2873A037D5A3}"/>
          </ac:picMkLst>
        </pc:picChg>
        <pc:picChg chg="del">
          <ac:chgData name="Zlatina Kazlacheva" userId="0ec1d4bbb9cb447a" providerId="LiveId" clId="{7BB4E541-BD84-43FE-8723-87CC2D03B5D9}" dt="2022-12-07T20:47:59.921" v="6404" actId="478"/>
          <ac:picMkLst>
            <pc:docMk/>
            <pc:sldMk cId="2714367984" sldId="495"/>
            <ac:picMk id="6" creationId="{AE1535CD-9457-4A6A-8AA8-188C0EF76785}"/>
          </ac:picMkLst>
        </pc:picChg>
      </pc:sldChg>
      <pc:sldChg chg="addSp delSp modSp add mod">
        <pc:chgData name="Zlatina Kazlacheva" userId="0ec1d4bbb9cb447a" providerId="LiveId" clId="{7BB4E541-BD84-43FE-8723-87CC2D03B5D9}" dt="2022-12-07T21:20:07.618" v="6657" actId="1035"/>
        <pc:sldMkLst>
          <pc:docMk/>
          <pc:sldMk cId="3059592506" sldId="496"/>
        </pc:sldMkLst>
        <pc:spChg chg="del">
          <ac:chgData name="Zlatina Kazlacheva" userId="0ec1d4bbb9cb447a" providerId="LiveId" clId="{7BB4E541-BD84-43FE-8723-87CC2D03B5D9}" dt="2022-12-07T21:11:51.360" v="6572" actId="478"/>
          <ac:spMkLst>
            <pc:docMk/>
            <pc:sldMk cId="3059592506" sldId="496"/>
            <ac:spMk id="3" creationId="{56CB64D1-A56C-3EE2-CC66-80F3DDCEAB32}"/>
          </ac:spMkLst>
        </pc:spChg>
        <pc:spChg chg="del">
          <ac:chgData name="Zlatina Kazlacheva" userId="0ec1d4bbb9cb447a" providerId="LiveId" clId="{7BB4E541-BD84-43FE-8723-87CC2D03B5D9}" dt="2022-12-07T20:51:08.193" v="6424" actId="478"/>
          <ac:spMkLst>
            <pc:docMk/>
            <pc:sldMk cId="3059592506" sldId="496"/>
            <ac:spMk id="8" creationId="{6D04A762-F793-81AF-F025-60CC2CD93514}"/>
          </ac:spMkLst>
        </pc:spChg>
        <pc:spChg chg="mod">
          <ac:chgData name="Zlatina Kazlacheva" userId="0ec1d4bbb9cb447a" providerId="LiveId" clId="{7BB4E541-BD84-43FE-8723-87CC2D03B5D9}" dt="2022-12-07T21:12:55.381" v="6585" actId="1076"/>
          <ac:spMkLst>
            <pc:docMk/>
            <pc:sldMk cId="3059592506" sldId="496"/>
            <ac:spMk id="10" creationId="{FFC1FD60-43D5-7C97-395F-D24CE4396C11}"/>
          </ac:spMkLst>
        </pc:spChg>
        <pc:spChg chg="add mod">
          <ac:chgData name="Zlatina Kazlacheva" userId="0ec1d4bbb9cb447a" providerId="LiveId" clId="{7BB4E541-BD84-43FE-8723-87CC2D03B5D9}" dt="2022-12-07T21:20:07.618" v="6657" actId="1035"/>
          <ac:spMkLst>
            <pc:docMk/>
            <pc:sldMk cId="3059592506" sldId="496"/>
            <ac:spMk id="11" creationId="{762A847B-7D06-675F-F938-6717F8845A17}"/>
          </ac:spMkLst>
        </pc:spChg>
        <pc:spChg chg="add del mod">
          <ac:chgData name="Zlatina Kazlacheva" userId="0ec1d4bbb9cb447a" providerId="LiveId" clId="{7BB4E541-BD84-43FE-8723-87CC2D03B5D9}" dt="2022-12-07T21:11:54.201" v="6573" actId="478"/>
          <ac:spMkLst>
            <pc:docMk/>
            <pc:sldMk cId="3059592506" sldId="496"/>
            <ac:spMk id="12" creationId="{2BEBC7FB-FB83-5466-6B58-D881FAA38E7B}"/>
          </ac:spMkLst>
        </pc:spChg>
        <pc:picChg chg="del">
          <ac:chgData name="Zlatina Kazlacheva" userId="0ec1d4bbb9cb447a" providerId="LiveId" clId="{7BB4E541-BD84-43FE-8723-87CC2D03B5D9}" dt="2022-12-07T20:51:04.329" v="6423" actId="478"/>
          <ac:picMkLst>
            <pc:docMk/>
            <pc:sldMk cId="3059592506" sldId="496"/>
            <ac:picMk id="2" creationId="{6202C97F-3A3C-B455-A761-2873A037D5A3}"/>
          </ac:picMkLst>
        </pc:picChg>
        <pc:picChg chg="add mod">
          <ac:chgData name="Zlatina Kazlacheva" userId="0ec1d4bbb9cb447a" providerId="LiveId" clId="{7BB4E541-BD84-43FE-8723-87CC2D03B5D9}" dt="2022-12-07T21:16:03.945" v="6645" actId="1037"/>
          <ac:picMkLst>
            <pc:docMk/>
            <pc:sldMk cId="3059592506" sldId="496"/>
            <ac:picMk id="6" creationId="{9D7E9231-3EA9-1FDE-B74C-52B2B9566742}"/>
          </ac:picMkLst>
        </pc:picChg>
        <pc:picChg chg="add mod">
          <ac:chgData name="Zlatina Kazlacheva" userId="0ec1d4bbb9cb447a" providerId="LiveId" clId="{7BB4E541-BD84-43FE-8723-87CC2D03B5D9}" dt="2022-12-07T21:16:03.945" v="6645" actId="1037"/>
          <ac:picMkLst>
            <pc:docMk/>
            <pc:sldMk cId="3059592506" sldId="496"/>
            <ac:picMk id="7" creationId="{679F49FB-6E63-0FB6-7F99-65938AE2E5C1}"/>
          </ac:picMkLst>
        </pc:picChg>
      </pc:sldChg>
      <pc:sldChg chg="addSp delSp modSp add mod ord">
        <pc:chgData name="Zlatina Kazlacheva" userId="0ec1d4bbb9cb447a" providerId="LiveId" clId="{7BB4E541-BD84-43FE-8723-87CC2D03B5D9}" dt="2022-12-07T22:23:27.964" v="7534" actId="1036"/>
        <pc:sldMkLst>
          <pc:docMk/>
          <pc:sldMk cId="2810351423" sldId="497"/>
        </pc:sldMkLst>
        <pc:spChg chg="add mod">
          <ac:chgData name="Zlatina Kazlacheva" userId="0ec1d4bbb9cb447a" providerId="LiveId" clId="{7BB4E541-BD84-43FE-8723-87CC2D03B5D9}" dt="2022-12-07T22:23:27.964" v="7534" actId="1036"/>
          <ac:spMkLst>
            <pc:docMk/>
            <pc:sldMk cId="2810351423" sldId="497"/>
            <ac:spMk id="2" creationId="{774848BF-C8D0-DC16-5CE9-7E2FF60BF6E6}"/>
          </ac:spMkLst>
        </pc:spChg>
        <pc:spChg chg="mod">
          <ac:chgData name="Zlatina Kazlacheva" userId="0ec1d4bbb9cb447a" providerId="LiveId" clId="{7BB4E541-BD84-43FE-8723-87CC2D03B5D9}" dt="2022-12-07T22:12:07.228" v="7228" actId="1036"/>
          <ac:spMkLst>
            <pc:docMk/>
            <pc:sldMk cId="2810351423" sldId="497"/>
            <ac:spMk id="3" creationId="{56CB64D1-A56C-3EE2-CC66-80F3DDCEAB32}"/>
          </ac:spMkLst>
        </pc:spChg>
        <pc:spChg chg="del">
          <ac:chgData name="Zlatina Kazlacheva" userId="0ec1d4bbb9cb447a" providerId="LiveId" clId="{7BB4E541-BD84-43FE-8723-87CC2D03B5D9}" dt="2022-12-07T21:25:12.898" v="6662" actId="478"/>
          <ac:spMkLst>
            <pc:docMk/>
            <pc:sldMk cId="2810351423" sldId="497"/>
            <ac:spMk id="9" creationId="{F1DD8779-26C4-617A-7F4D-4FED284D4C1C}"/>
          </ac:spMkLst>
        </pc:spChg>
        <pc:spChg chg="mod">
          <ac:chgData name="Zlatina Kazlacheva" userId="0ec1d4bbb9cb447a" providerId="LiveId" clId="{7BB4E541-BD84-43FE-8723-87CC2D03B5D9}" dt="2022-12-07T22:13:58.842" v="7247" actId="1035"/>
          <ac:spMkLst>
            <pc:docMk/>
            <pc:sldMk cId="2810351423" sldId="497"/>
            <ac:spMk id="10" creationId="{FFC1FD60-43D5-7C97-395F-D24CE4396C11}"/>
          </ac:spMkLst>
        </pc:spChg>
        <pc:picChg chg="del">
          <ac:chgData name="Zlatina Kazlacheva" userId="0ec1d4bbb9cb447a" providerId="LiveId" clId="{7BB4E541-BD84-43FE-8723-87CC2D03B5D9}" dt="2022-12-07T21:25:08.912" v="6661" actId="478"/>
          <ac:picMkLst>
            <pc:docMk/>
            <pc:sldMk cId="2810351423" sldId="497"/>
            <ac:picMk id="6" creationId="{AE1535CD-9457-4A6A-8AA8-188C0EF76785}"/>
          </ac:picMkLst>
        </pc:picChg>
        <pc:picChg chg="add mod">
          <ac:chgData name="Zlatina Kazlacheva" userId="0ec1d4bbb9cb447a" providerId="LiveId" clId="{7BB4E541-BD84-43FE-8723-87CC2D03B5D9}" dt="2022-12-07T22:11:17.709" v="7219" actId="1037"/>
          <ac:picMkLst>
            <pc:docMk/>
            <pc:sldMk cId="2810351423" sldId="497"/>
            <ac:picMk id="8" creationId="{11B26D1C-324B-03EE-9889-E9788891C400}"/>
          </ac:picMkLst>
        </pc:picChg>
      </pc:sldChg>
      <pc:sldChg chg="addSp delSp modSp add mod">
        <pc:chgData name="Zlatina Kazlacheva" userId="0ec1d4bbb9cb447a" providerId="LiveId" clId="{7BB4E541-BD84-43FE-8723-87CC2D03B5D9}" dt="2022-12-07T22:24:39.628" v="7604" actId="20577"/>
        <pc:sldMkLst>
          <pc:docMk/>
          <pc:sldMk cId="82321365" sldId="498"/>
        </pc:sldMkLst>
        <pc:spChg chg="mod">
          <ac:chgData name="Zlatina Kazlacheva" userId="0ec1d4bbb9cb447a" providerId="LiveId" clId="{7BB4E541-BD84-43FE-8723-87CC2D03B5D9}" dt="2022-12-07T22:24:39.628" v="7604" actId="20577"/>
          <ac:spMkLst>
            <pc:docMk/>
            <pc:sldMk cId="82321365" sldId="498"/>
            <ac:spMk id="2" creationId="{774848BF-C8D0-DC16-5CE9-7E2FF60BF6E6}"/>
          </ac:spMkLst>
        </pc:spChg>
        <pc:picChg chg="add mod">
          <ac:chgData name="Zlatina Kazlacheva" userId="0ec1d4bbb9cb447a" providerId="LiveId" clId="{7BB4E541-BD84-43FE-8723-87CC2D03B5D9}" dt="2022-12-07T22:17:20.692" v="7255" actId="1076"/>
          <ac:picMkLst>
            <pc:docMk/>
            <pc:sldMk cId="82321365" sldId="498"/>
            <ac:picMk id="6" creationId="{04EBF058-E12B-7003-2325-F20B190C7DBB}"/>
          </ac:picMkLst>
        </pc:picChg>
        <pc:picChg chg="del">
          <ac:chgData name="Zlatina Kazlacheva" userId="0ec1d4bbb9cb447a" providerId="LiveId" clId="{7BB4E541-BD84-43FE-8723-87CC2D03B5D9}" dt="2022-12-07T22:12:59.353" v="7230" actId="478"/>
          <ac:picMkLst>
            <pc:docMk/>
            <pc:sldMk cId="82321365" sldId="498"/>
            <ac:picMk id="8" creationId="{11B26D1C-324B-03EE-9889-E9788891C400}"/>
          </ac:picMkLst>
        </pc:picChg>
      </pc:sldChg>
      <pc:sldChg chg="addSp delSp modSp add mod">
        <pc:chgData name="Zlatina Kazlacheva" userId="0ec1d4bbb9cb447a" providerId="LiveId" clId="{7BB4E541-BD84-43FE-8723-87CC2D03B5D9}" dt="2022-12-07T22:29:44.932" v="7751" actId="6549"/>
        <pc:sldMkLst>
          <pc:docMk/>
          <pc:sldMk cId="4187514586" sldId="499"/>
        </pc:sldMkLst>
        <pc:spChg chg="mod">
          <ac:chgData name="Zlatina Kazlacheva" userId="0ec1d4bbb9cb447a" providerId="LiveId" clId="{7BB4E541-BD84-43FE-8723-87CC2D03B5D9}" dt="2022-12-07T22:29:44.932" v="7751" actId="6549"/>
          <ac:spMkLst>
            <pc:docMk/>
            <pc:sldMk cId="4187514586" sldId="499"/>
            <ac:spMk id="2" creationId="{774848BF-C8D0-DC16-5CE9-7E2FF60BF6E6}"/>
          </ac:spMkLst>
        </pc:spChg>
        <pc:spChg chg="mod">
          <ac:chgData name="Zlatina Kazlacheva" userId="0ec1d4bbb9cb447a" providerId="LiveId" clId="{7BB4E541-BD84-43FE-8723-87CC2D03B5D9}" dt="2022-12-07T22:26:25.640" v="7656" actId="1035"/>
          <ac:spMkLst>
            <pc:docMk/>
            <pc:sldMk cId="4187514586" sldId="499"/>
            <ac:spMk id="10" creationId="{FFC1FD60-43D5-7C97-395F-D24CE4396C11}"/>
          </ac:spMkLst>
        </pc:spChg>
        <pc:picChg chg="del">
          <ac:chgData name="Zlatina Kazlacheva" userId="0ec1d4bbb9cb447a" providerId="LiveId" clId="{7BB4E541-BD84-43FE-8723-87CC2D03B5D9}" dt="2022-12-07T22:25:36.431" v="7614" actId="478"/>
          <ac:picMkLst>
            <pc:docMk/>
            <pc:sldMk cId="4187514586" sldId="499"/>
            <ac:picMk id="6" creationId="{04EBF058-E12B-7003-2325-F20B190C7DBB}"/>
          </ac:picMkLst>
        </pc:picChg>
        <pc:picChg chg="add mod">
          <ac:chgData name="Zlatina Kazlacheva" userId="0ec1d4bbb9cb447a" providerId="LiveId" clId="{7BB4E541-BD84-43FE-8723-87CC2D03B5D9}" dt="2022-12-07T22:26:14.250" v="7649" actId="1035"/>
          <ac:picMkLst>
            <pc:docMk/>
            <pc:sldMk cId="4187514586" sldId="499"/>
            <ac:picMk id="7" creationId="{602F3CB9-0086-B3B6-B6EB-D6A3A9544FF0}"/>
          </ac:picMkLst>
        </pc:picChg>
      </pc:sldChg>
      <pc:sldChg chg="modSp add mod">
        <pc:chgData name="Zlatina Kazlacheva" userId="0ec1d4bbb9cb447a" providerId="LiveId" clId="{7BB4E541-BD84-43FE-8723-87CC2D03B5D9}" dt="2022-12-08T13:13:26.870" v="9262" actId="20577"/>
        <pc:sldMkLst>
          <pc:docMk/>
          <pc:sldMk cId="2727041552" sldId="500"/>
        </pc:sldMkLst>
        <pc:spChg chg="mod">
          <ac:chgData name="Zlatina Kazlacheva" userId="0ec1d4bbb9cb447a" providerId="LiveId" clId="{7BB4E541-BD84-43FE-8723-87CC2D03B5D9}" dt="2022-12-08T13:13:26.870" v="9262" actId="20577"/>
          <ac:spMkLst>
            <pc:docMk/>
            <pc:sldMk cId="2727041552" sldId="500"/>
            <ac:spMk id="13" creationId="{A2986A6E-234D-452C-8122-2CBF0FD84178}"/>
          </ac:spMkLst>
        </pc:spChg>
      </pc:sldChg>
      <pc:sldChg chg="add del">
        <pc:chgData name="Zlatina Kazlacheva" userId="0ec1d4bbb9cb447a" providerId="LiveId" clId="{7BB4E541-BD84-43FE-8723-87CC2D03B5D9}" dt="2022-12-08T12:53:07.306" v="8915"/>
        <pc:sldMkLst>
          <pc:docMk/>
          <pc:sldMk cId="1364592107" sldId="501"/>
        </pc:sldMkLst>
      </pc:sldChg>
      <pc:sldChg chg="modSp add del mod">
        <pc:chgData name="Zlatina Kazlacheva" userId="0ec1d4bbb9cb447a" providerId="LiveId" clId="{7BB4E541-BD84-43FE-8723-87CC2D03B5D9}" dt="2022-12-08T13:10:01.804" v="9220" actId="47"/>
        <pc:sldMkLst>
          <pc:docMk/>
          <pc:sldMk cId="1571474298" sldId="501"/>
        </pc:sldMkLst>
        <pc:spChg chg="mod">
          <ac:chgData name="Zlatina Kazlacheva" userId="0ec1d4bbb9cb447a" providerId="LiveId" clId="{7BB4E541-BD84-43FE-8723-87CC2D03B5D9}" dt="2022-12-08T13:09:49.990" v="9218" actId="6549"/>
          <ac:spMkLst>
            <pc:docMk/>
            <pc:sldMk cId="1571474298" sldId="501"/>
            <ac:spMk id="14" creationId="{54B364A1-F2A4-48ED-A31E-CC0271394912}"/>
          </ac:spMkLst>
        </pc:spChg>
      </pc:sldChg>
      <pc:sldChg chg="modSp add mod">
        <pc:chgData name="Zlatina Kazlacheva" userId="0ec1d4bbb9cb447a" providerId="LiveId" clId="{7BB4E541-BD84-43FE-8723-87CC2D03B5D9}" dt="2022-12-08T13:20:01.978" v="9442" actId="1035"/>
        <pc:sldMkLst>
          <pc:docMk/>
          <pc:sldMk cId="4119412677" sldId="502"/>
        </pc:sldMkLst>
        <pc:spChg chg="mod">
          <ac:chgData name="Zlatina Kazlacheva" userId="0ec1d4bbb9cb447a" providerId="LiveId" clId="{7BB4E541-BD84-43FE-8723-87CC2D03B5D9}" dt="2022-12-08T13:20:01.978" v="9442" actId="1035"/>
          <ac:spMkLst>
            <pc:docMk/>
            <pc:sldMk cId="4119412677" sldId="502"/>
            <ac:spMk id="14" creationId="{54B364A1-F2A4-48ED-A31E-CC027139491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6169653-F8E9-2086-62C0-9AB4F47B37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a:extLst>
              <a:ext uri="{FF2B5EF4-FFF2-40B4-BE49-F238E27FC236}">
                <a16:creationId xmlns:a16="http://schemas.microsoft.com/office/drawing/2014/main" id="{9D964C43-2CE0-71E1-8F23-5EBE4C4094B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09D8AF7A-33E4-4BC1-B689-266BAB59F1EA}" type="datetimeFigureOut">
              <a:rPr lang="de-DE"/>
              <a:pPr>
                <a:defRPr/>
              </a:pPr>
              <a:t>08.12.2022</a:t>
            </a:fld>
            <a:endParaRPr lang="de-DE"/>
          </a:p>
        </p:txBody>
      </p:sp>
      <p:sp>
        <p:nvSpPr>
          <p:cNvPr id="4" name="Folienbildplatzhalter 3">
            <a:extLst>
              <a:ext uri="{FF2B5EF4-FFF2-40B4-BE49-F238E27FC236}">
                <a16:creationId xmlns:a16="http://schemas.microsoft.com/office/drawing/2014/main" id="{35235245-43D7-9E9A-8CDD-C2C5495CCFB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2E7AEF2D-0CC8-C7E8-0173-FDEE6379700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noProof="0"/>
              <a:t>Formatvorlagen des Textmasters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7EA272F5-7422-4FA9-E56A-7BEAE203876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a:extLst>
              <a:ext uri="{FF2B5EF4-FFF2-40B4-BE49-F238E27FC236}">
                <a16:creationId xmlns:a16="http://schemas.microsoft.com/office/drawing/2014/main" id="{3CECA0D9-C518-4614-F401-75F8D54DC09B}"/>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16BD5E8-B510-4658-8C6D-F5E3BE366736}" type="slidenum">
              <a:rPr lang="de-DE" altLang="en-US"/>
              <a:pPr>
                <a:defRPr/>
              </a:pPr>
              <a:t>‹#›</a:t>
            </a:fld>
            <a:endParaRPr lang="de-DE"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i.org/10.1088/1757-899X/1031/1/01202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i.org/10.1088/1757-899X/254/17/172013"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thelastfashionbible.com/2019/04/18/zero-waste-fashion/"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www.the-sustainable-fashion-collective.com/2017/04/26/zero-waste-fashion-design?fbclid=IwAR1_HLHWuWa3nNoPxc6spEXsccPMzHg20Ly6HZvcq8TKhR386jcABumGw18"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i.org/10.1088/1757-899X/459/1/01207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i.org/10.1088/1757-899X/459/1/01207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latin typeface="+mn-lt"/>
                <a:ea typeface="+mn-ea"/>
                <a:cs typeface="+mn-cs"/>
              </a:rPr>
              <a:t>The draped neckline, named Greek neckline, is the most popular free drape.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mn-lt"/>
                <a:cs typeface="Times New Roman" panose="02020603050405020304" pitchFamily="18" charset="0"/>
              </a:rPr>
              <a:t>Kazlacheva, Z., </a:t>
            </a:r>
            <a:r>
              <a:rPr lang="en-US" sz="1200" dirty="0" err="1">
                <a:solidFill>
                  <a:srgbClr val="000000"/>
                </a:solidFill>
                <a:latin typeface="+mn-lt"/>
                <a:cs typeface="Times New Roman" panose="02020603050405020304" pitchFamily="18" charset="0"/>
              </a:rPr>
              <a:t>Kosinkova-Stoeva</a:t>
            </a:r>
            <a:r>
              <a:rPr lang="en-US" sz="1200" dirty="0">
                <a:solidFill>
                  <a:srgbClr val="000000"/>
                </a:solidFill>
                <a:latin typeface="+mn-lt"/>
                <a:cs typeface="Times New Roman" panose="02020603050405020304" pitchFamily="18" charset="0"/>
              </a:rPr>
              <a:t>, A. (2021). An investigation of pattern design of draped necklines. </a:t>
            </a:r>
            <a:r>
              <a:rPr lang="en-US" sz="1200" i="1" dirty="0">
                <a:solidFill>
                  <a:srgbClr val="000000"/>
                </a:solidFill>
                <a:latin typeface="+mn-lt"/>
                <a:cs typeface="Times New Roman" panose="02020603050405020304" pitchFamily="18" charset="0"/>
              </a:rPr>
              <a:t>IOP Conf. Ser.: Mater. Sci. Eng. </a:t>
            </a:r>
            <a:r>
              <a:rPr lang="en-US" sz="1200" dirty="0">
                <a:solidFill>
                  <a:srgbClr val="000000"/>
                </a:solidFill>
                <a:latin typeface="+mn-lt"/>
                <a:cs typeface="Times New Roman" panose="02020603050405020304" pitchFamily="18" charset="0"/>
              </a:rPr>
              <a:t>1031 012022. </a:t>
            </a:r>
            <a:r>
              <a:rPr lang="en-US" sz="1200" dirty="0">
                <a:solidFill>
                  <a:srgbClr val="000000"/>
                </a:solidFill>
                <a:latin typeface="+mn-lt"/>
                <a:ea typeface="Times New Roman" panose="02020603050405020304" pitchFamily="18" charset="0"/>
                <a:cs typeface="Times New Roman" panose="02020603050405020304" pitchFamily="18" charset="0"/>
                <a:hlinkClick r:id="rId3"/>
              </a:rPr>
              <a:t>https://doi.org/10.1088/1757-899X/1031/1/012022</a:t>
            </a:r>
            <a:endParaRPr lang="en-US" sz="1200" dirty="0">
              <a:solidFill>
                <a:srgbClr val="000000"/>
              </a:solidFill>
              <a:latin typeface="+mn-lt"/>
              <a:ea typeface="Times New Roman" panose="02020603050405020304" pitchFamily="18" charset="0"/>
              <a:cs typeface="Times New Roman" panose="02020603050405020304" pitchFamily="18" charset="0"/>
            </a:endParaRPr>
          </a:p>
          <a:p>
            <a:endParaRPr lang="bg-BG" dirty="0"/>
          </a:p>
        </p:txBody>
      </p:sp>
      <p:sp>
        <p:nvSpPr>
          <p:cNvPr id="4" name="Slide Number Placeholder 3"/>
          <p:cNvSpPr>
            <a:spLocks noGrp="1"/>
          </p:cNvSpPr>
          <p:nvPr>
            <p:ph type="sldNum" sz="quarter" idx="5"/>
          </p:nvPr>
        </p:nvSpPr>
        <p:spPr/>
        <p:txBody>
          <a:bodyPr/>
          <a:lstStyle/>
          <a:p>
            <a:pPr>
              <a:defRPr/>
            </a:pPr>
            <a:fld id="{C16BD5E8-B510-4658-8C6D-F5E3BE366736}" type="slidenum">
              <a:rPr lang="de-DE" altLang="en-US" smtClean="0"/>
              <a:pPr>
                <a:defRPr/>
              </a:pPr>
              <a:t>5</a:t>
            </a:fld>
            <a:endParaRPr lang="de-DE" altLang="en-US"/>
          </a:p>
        </p:txBody>
      </p:sp>
    </p:spTree>
    <p:extLst>
      <p:ext uri="{BB962C8B-B14F-4D97-AF65-F5344CB8AC3E}">
        <p14:creationId xmlns:p14="http://schemas.microsoft.com/office/powerpoint/2010/main" val="459974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dirty="0">
                <a:solidFill>
                  <a:srgbClr val="000000"/>
                </a:solidFill>
                <a:latin typeface="+mn-lt"/>
                <a:cs typeface="Times New Roman" panose="02020603050405020304" pitchFamily="18" charset="0"/>
              </a:rPr>
              <a:t>Kazlacheva, Z. (2019). Pattern Design of Twisted Draperies with Decorative and Constructive Function. </a:t>
            </a:r>
            <a:r>
              <a:rPr lang="en-US" sz="1200" i="1" dirty="0">
                <a:solidFill>
                  <a:srgbClr val="000000"/>
                </a:solidFill>
                <a:latin typeface="+mn-lt"/>
                <a:cs typeface="Times New Roman" panose="02020603050405020304" pitchFamily="18" charset="0"/>
              </a:rPr>
              <a:t>ARTTE Applied Researches in Technics, Technologies and Education </a:t>
            </a:r>
            <a:r>
              <a:rPr lang="en-US" sz="1200" dirty="0">
                <a:solidFill>
                  <a:srgbClr val="000000"/>
                </a:solidFill>
                <a:latin typeface="+mn-lt"/>
                <a:cs typeface="Times New Roman" panose="02020603050405020304" pitchFamily="18" charset="0"/>
              </a:rPr>
              <a:t>7 (1): 1-9</a:t>
            </a:r>
          </a:p>
          <a:p>
            <a:pPr marL="0" indent="0">
              <a:buFont typeface="Arial" panose="020B0604020202020204" pitchFamily="34" charset="0"/>
              <a:buNone/>
            </a:pPr>
            <a:endParaRPr lang="en-US" i="0" dirty="0">
              <a:latin typeface="+mn-lt"/>
            </a:endParaRP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15</a:t>
            </a:fld>
            <a:endParaRPr lang="de-DE" altLang="en-US"/>
          </a:p>
        </p:txBody>
      </p:sp>
    </p:spTree>
    <p:extLst>
      <p:ext uri="{BB962C8B-B14F-4D97-AF65-F5344CB8AC3E}">
        <p14:creationId xmlns:p14="http://schemas.microsoft.com/office/powerpoint/2010/main" val="3052746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i="0">
              <a:latin typeface="+mn-lt"/>
            </a:endParaRP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16</a:t>
            </a:fld>
            <a:endParaRPr lang="de-DE" altLang="en-US"/>
          </a:p>
        </p:txBody>
      </p:sp>
    </p:spTree>
    <p:extLst>
      <p:ext uri="{BB962C8B-B14F-4D97-AF65-F5344CB8AC3E}">
        <p14:creationId xmlns:p14="http://schemas.microsoft.com/office/powerpoint/2010/main" val="868777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i="0">
              <a:latin typeface="+mn-lt"/>
            </a:endParaRP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17</a:t>
            </a:fld>
            <a:endParaRPr lang="de-DE" altLang="en-US"/>
          </a:p>
        </p:txBody>
      </p:sp>
    </p:spTree>
    <p:extLst>
      <p:ext uri="{BB962C8B-B14F-4D97-AF65-F5344CB8AC3E}">
        <p14:creationId xmlns:p14="http://schemas.microsoft.com/office/powerpoint/2010/main" val="3678465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i="0">
              <a:latin typeface="+mn-lt"/>
            </a:endParaRP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18</a:t>
            </a:fld>
            <a:endParaRPr lang="de-DE" altLang="en-US"/>
          </a:p>
        </p:txBody>
      </p:sp>
    </p:spTree>
    <p:extLst>
      <p:ext uri="{BB962C8B-B14F-4D97-AF65-F5344CB8AC3E}">
        <p14:creationId xmlns:p14="http://schemas.microsoft.com/office/powerpoint/2010/main" val="381201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i="0" dirty="0">
              <a:latin typeface="+mn-lt"/>
            </a:endParaRP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19</a:t>
            </a:fld>
            <a:endParaRPr lang="de-DE" altLang="en-US"/>
          </a:p>
        </p:txBody>
      </p:sp>
    </p:spTree>
    <p:extLst>
      <p:ext uri="{BB962C8B-B14F-4D97-AF65-F5344CB8AC3E}">
        <p14:creationId xmlns:p14="http://schemas.microsoft.com/office/powerpoint/2010/main" val="532614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i="0">
              <a:latin typeface="+mn-lt"/>
            </a:endParaRP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20</a:t>
            </a:fld>
            <a:endParaRPr lang="de-DE" altLang="en-US"/>
          </a:p>
        </p:txBody>
      </p:sp>
    </p:spTree>
    <p:extLst>
      <p:ext uri="{BB962C8B-B14F-4D97-AF65-F5344CB8AC3E}">
        <p14:creationId xmlns:p14="http://schemas.microsoft.com/office/powerpoint/2010/main" val="3558404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5"/>
          </p:nvPr>
        </p:nvSpPr>
        <p:spPr/>
        <p:txBody>
          <a:bodyPr/>
          <a:lstStyle/>
          <a:p>
            <a:pPr>
              <a:defRPr/>
            </a:pPr>
            <a:fld id="{C16BD5E8-B510-4658-8C6D-F5E3BE366736}" type="slidenum">
              <a:rPr lang="de-DE" altLang="en-US" smtClean="0"/>
              <a:pPr>
                <a:defRPr/>
              </a:pPr>
              <a:t>22</a:t>
            </a:fld>
            <a:endParaRPr lang="de-DE" altLang="en-US"/>
          </a:p>
        </p:txBody>
      </p:sp>
    </p:spTree>
    <p:extLst>
      <p:ext uri="{BB962C8B-B14F-4D97-AF65-F5344CB8AC3E}">
        <p14:creationId xmlns:p14="http://schemas.microsoft.com/office/powerpoint/2010/main" val="3254783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buFont typeface="Arial" panose="020B0604020202020204" pitchFamily="34" charset="0"/>
              <a:buChar char="•"/>
              <a:defRPr/>
            </a:pPr>
            <a:r>
              <a:rPr lang="en-US" sz="1200" dirty="0">
                <a:solidFill>
                  <a:srgbClr val="000000"/>
                </a:solidFill>
                <a:latin typeface="+mn-lt"/>
                <a:cs typeface="Times New Roman" panose="02020603050405020304" pitchFamily="18" charset="0"/>
              </a:rPr>
              <a:t>Kazlacheva, Z. (2017). </a:t>
            </a:r>
            <a:r>
              <a:rPr lang="en-US" sz="1200" b="0" i="0" dirty="0">
                <a:solidFill>
                  <a:srgbClr val="333333"/>
                </a:solidFill>
                <a:effectLst/>
                <a:latin typeface="-apple-system"/>
              </a:rPr>
              <a:t>An investigation of application of the golden ratio and Fibonacci sequence in fashion design and pattern making. </a:t>
            </a:r>
            <a:r>
              <a:rPr lang="en-US" sz="1200" i="1" dirty="0">
                <a:solidFill>
                  <a:srgbClr val="000000"/>
                </a:solidFill>
                <a:latin typeface="+mn-lt"/>
                <a:cs typeface="Times New Roman" panose="02020603050405020304" pitchFamily="18" charset="0"/>
              </a:rPr>
              <a:t>IOP Conf. Ser.: Mater. Sci. Eng. </a:t>
            </a:r>
            <a:r>
              <a:rPr lang="en-US" sz="1200" dirty="0">
                <a:solidFill>
                  <a:srgbClr val="000000"/>
                </a:solidFill>
                <a:latin typeface="+mn-lt"/>
                <a:cs typeface="Times New Roman" panose="02020603050405020304" pitchFamily="18" charset="0"/>
              </a:rPr>
              <a:t>254 172013. </a:t>
            </a:r>
            <a:r>
              <a:rPr lang="en-US" sz="1200" dirty="0">
                <a:solidFill>
                  <a:srgbClr val="000000"/>
                </a:solidFill>
                <a:latin typeface="+mn-lt"/>
                <a:cs typeface="Times New Roman" panose="02020603050405020304" pitchFamily="18" charset="0"/>
                <a:hlinkClick r:id="rId3"/>
              </a:rPr>
              <a:t>https://doi.org/10.1088/1757-899X/254/17/172013</a:t>
            </a:r>
            <a:r>
              <a:rPr lang="en-US" sz="1200" dirty="0">
                <a:solidFill>
                  <a:srgbClr val="000000"/>
                </a:solidFill>
                <a:latin typeface="+mn-lt"/>
                <a:cs typeface="Times New Roman" panose="02020603050405020304" pitchFamily="18" charset="0"/>
              </a:rPr>
              <a:t> </a:t>
            </a:r>
          </a:p>
          <a:p>
            <a:pPr marL="342900" indent="-342900" algn="just">
              <a:buFont typeface="Arial" panose="020B0604020202020204" pitchFamily="34" charset="0"/>
              <a:buChar char="•"/>
              <a:defRPr/>
            </a:pPr>
            <a:r>
              <a:rPr lang="en-US" sz="1200" dirty="0">
                <a:solidFill>
                  <a:srgbClr val="000000"/>
                </a:solidFill>
                <a:latin typeface="+mn-lt"/>
                <a:cs typeface="Times New Roman" panose="02020603050405020304" pitchFamily="18" charset="0"/>
              </a:rPr>
              <a:t>Kazlacheva, Z., </a:t>
            </a:r>
            <a:r>
              <a:rPr lang="en-US" sz="1200" dirty="0" err="1">
                <a:solidFill>
                  <a:srgbClr val="000000"/>
                </a:solidFill>
                <a:latin typeface="+mn-lt"/>
                <a:cs typeface="Times New Roman" panose="02020603050405020304" pitchFamily="18" charset="0"/>
              </a:rPr>
              <a:t>Ilieva</a:t>
            </a:r>
            <a:r>
              <a:rPr lang="en-US" sz="1200" dirty="0">
                <a:solidFill>
                  <a:srgbClr val="000000"/>
                </a:solidFill>
                <a:latin typeface="+mn-lt"/>
                <a:cs typeface="Times New Roman" panose="02020603050405020304" pitchFamily="18" charset="0"/>
              </a:rPr>
              <a:t>, J. (2013). The Golden Triangle in Fashion Design. </a:t>
            </a:r>
            <a:r>
              <a:rPr lang="en-US" sz="1200" i="1" dirty="0">
                <a:solidFill>
                  <a:srgbClr val="000000"/>
                </a:solidFill>
                <a:latin typeface="+mn-lt"/>
                <a:cs typeface="Times New Roman" panose="02020603050405020304" pitchFamily="18" charset="0"/>
              </a:rPr>
              <a:t>Proc. of International Symposium in Knitting and Apparel - ISKA 2013</a:t>
            </a:r>
            <a:r>
              <a:rPr lang="en-US" sz="1200" dirty="0">
                <a:solidFill>
                  <a:srgbClr val="000000"/>
                </a:solidFill>
                <a:latin typeface="+mn-lt"/>
                <a:cs typeface="Times New Roman" panose="02020603050405020304" pitchFamily="18" charset="0"/>
              </a:rPr>
              <a:t>, Iasi, Romania: 187-193</a:t>
            </a:r>
          </a:p>
          <a:p>
            <a:pPr marL="342900" indent="-342900" algn="just">
              <a:buFont typeface="Arial" panose="020B0604020202020204" pitchFamily="34" charset="0"/>
              <a:buChar char="•"/>
              <a:defRPr/>
            </a:pPr>
            <a:r>
              <a:rPr lang="en-US" sz="1200" dirty="0">
                <a:solidFill>
                  <a:srgbClr val="000000"/>
                </a:solidFill>
                <a:latin typeface="+mn-lt"/>
                <a:ea typeface="Times New Roman" panose="02020603050405020304" pitchFamily="18" charset="0"/>
                <a:cs typeface="Times New Roman" panose="02020603050405020304" pitchFamily="18" charset="0"/>
              </a:rPr>
              <a:t>Kazlacheva, Z., </a:t>
            </a:r>
            <a:r>
              <a:rPr lang="en-US" sz="1200" dirty="0" err="1">
                <a:solidFill>
                  <a:srgbClr val="000000"/>
                </a:solidFill>
                <a:latin typeface="+mn-lt"/>
                <a:ea typeface="Times New Roman" panose="02020603050405020304" pitchFamily="18" charset="0"/>
                <a:cs typeface="Times New Roman" panose="02020603050405020304" pitchFamily="18" charset="0"/>
              </a:rPr>
              <a:t>Ilieva</a:t>
            </a:r>
            <a:r>
              <a:rPr lang="en-US" sz="1200" dirty="0">
                <a:solidFill>
                  <a:srgbClr val="000000"/>
                </a:solidFill>
                <a:latin typeface="+mn-lt"/>
                <a:ea typeface="Times New Roman" panose="02020603050405020304" pitchFamily="18" charset="0"/>
                <a:cs typeface="Times New Roman" panose="02020603050405020304" pitchFamily="18" charset="0"/>
              </a:rPr>
              <a:t>, J., Genova, K. (2022). A study on sustainable fashion design and pattern making with combination of drapes and golden and Fibonacci proportions. </a:t>
            </a:r>
            <a:r>
              <a:rPr lang="en-US" sz="1200" i="1" dirty="0">
                <a:solidFill>
                  <a:srgbClr val="000000"/>
                </a:solidFill>
                <a:latin typeface="+mn-lt"/>
                <a:ea typeface="Times New Roman" panose="02020603050405020304" pitchFamily="18" charset="0"/>
                <a:cs typeface="Times New Roman" panose="02020603050405020304" pitchFamily="18" charset="0"/>
              </a:rPr>
              <a:t>AIP Conference Proceedings</a:t>
            </a:r>
            <a:r>
              <a:rPr lang="en-US" sz="1200" dirty="0">
                <a:solidFill>
                  <a:srgbClr val="000000"/>
                </a:solidFill>
                <a:latin typeface="+mn-lt"/>
                <a:ea typeface="Times New Roman" panose="02020603050405020304" pitchFamily="18" charset="0"/>
                <a:cs typeface="Times New Roman" panose="02020603050405020304" pitchFamily="18" charset="0"/>
              </a:rPr>
              <a:t> (in print)</a:t>
            </a:r>
            <a:endParaRPr lang="en-US" sz="1200" dirty="0">
              <a:solidFill>
                <a:srgbClr val="000000"/>
              </a:solidFill>
              <a:latin typeface="+mn-lt"/>
              <a:cs typeface="Times New Roman" panose="02020603050405020304" pitchFamily="18" charset="0"/>
            </a:endParaRPr>
          </a:p>
          <a:p>
            <a:endParaRPr lang="bg-BG" dirty="0"/>
          </a:p>
        </p:txBody>
      </p:sp>
      <p:sp>
        <p:nvSpPr>
          <p:cNvPr id="4" name="Slide Number Placeholder 3"/>
          <p:cNvSpPr>
            <a:spLocks noGrp="1"/>
          </p:cNvSpPr>
          <p:nvPr>
            <p:ph type="sldNum" sz="quarter" idx="5"/>
          </p:nvPr>
        </p:nvSpPr>
        <p:spPr/>
        <p:txBody>
          <a:bodyPr/>
          <a:lstStyle/>
          <a:p>
            <a:pPr>
              <a:defRPr/>
            </a:pPr>
            <a:fld id="{C16BD5E8-B510-4658-8C6D-F5E3BE366736}" type="slidenum">
              <a:rPr lang="de-DE" altLang="en-US" smtClean="0"/>
              <a:pPr>
                <a:defRPr/>
              </a:pPr>
              <a:t>24</a:t>
            </a:fld>
            <a:endParaRPr lang="de-DE" altLang="en-US"/>
          </a:p>
        </p:txBody>
      </p:sp>
    </p:spTree>
    <p:extLst>
      <p:ext uri="{BB962C8B-B14F-4D97-AF65-F5344CB8AC3E}">
        <p14:creationId xmlns:p14="http://schemas.microsoft.com/office/powerpoint/2010/main" val="3769303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 of combining of golden proportions with elements of clothes with long life in fashion: drapes and other 3D elements.</a:t>
            </a: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25</a:t>
            </a:fld>
            <a:endParaRPr lang="de-DE" altLang="en-US"/>
          </a:p>
        </p:txBody>
      </p:sp>
    </p:spTree>
    <p:extLst>
      <p:ext uri="{BB962C8B-B14F-4D97-AF65-F5344CB8AC3E}">
        <p14:creationId xmlns:p14="http://schemas.microsoft.com/office/powerpoint/2010/main" val="4184529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5"/>
          </p:nvPr>
        </p:nvSpPr>
        <p:spPr/>
        <p:txBody>
          <a:bodyPr/>
          <a:lstStyle/>
          <a:p>
            <a:pPr>
              <a:defRPr/>
            </a:pPr>
            <a:fld id="{C16BD5E8-B510-4658-8C6D-F5E3BE366736}" type="slidenum">
              <a:rPr lang="de-DE" altLang="en-US" smtClean="0"/>
              <a:pPr>
                <a:defRPr/>
              </a:pPr>
              <a:t>28</a:t>
            </a:fld>
            <a:endParaRPr lang="de-DE" altLang="en-US"/>
          </a:p>
        </p:txBody>
      </p:sp>
    </p:spTree>
    <p:extLst>
      <p:ext uri="{BB962C8B-B14F-4D97-AF65-F5344CB8AC3E}">
        <p14:creationId xmlns:p14="http://schemas.microsoft.com/office/powerpoint/2010/main" val="789491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mn-lt"/>
                <a:ea typeface="Times New Roman" panose="02020603050405020304" pitchFamily="18" charset="0"/>
                <a:cs typeface="Times New Roman" panose="02020603050405020304" pitchFamily="18" charset="0"/>
              </a:rPr>
              <a:t>Kazlacheva, Z., </a:t>
            </a:r>
            <a:r>
              <a:rPr lang="en-US" sz="1200" dirty="0" err="1">
                <a:solidFill>
                  <a:srgbClr val="000000"/>
                </a:solidFill>
                <a:latin typeface="+mn-lt"/>
                <a:ea typeface="Times New Roman" panose="02020603050405020304" pitchFamily="18" charset="0"/>
                <a:cs typeface="Times New Roman" panose="02020603050405020304" pitchFamily="18" charset="0"/>
              </a:rPr>
              <a:t>Ilieva</a:t>
            </a:r>
            <a:r>
              <a:rPr lang="en-US" sz="1200" dirty="0">
                <a:solidFill>
                  <a:srgbClr val="000000"/>
                </a:solidFill>
                <a:latin typeface="+mn-lt"/>
                <a:ea typeface="Times New Roman" panose="02020603050405020304" pitchFamily="18" charset="0"/>
                <a:cs typeface="Times New Roman" panose="02020603050405020304" pitchFamily="18" charset="0"/>
              </a:rPr>
              <a:t>, J., </a:t>
            </a:r>
            <a:r>
              <a:rPr lang="en-US" sz="1200" dirty="0" err="1">
                <a:solidFill>
                  <a:srgbClr val="000000"/>
                </a:solidFill>
                <a:latin typeface="+mn-lt"/>
                <a:ea typeface="Times New Roman" panose="02020603050405020304" pitchFamily="18" charset="0"/>
                <a:cs typeface="Times New Roman" panose="02020603050405020304" pitchFamily="18" charset="0"/>
              </a:rPr>
              <a:t>Peneva</a:t>
            </a:r>
            <a:r>
              <a:rPr lang="en-US" sz="1200" dirty="0">
                <a:solidFill>
                  <a:srgbClr val="000000"/>
                </a:solidFill>
                <a:latin typeface="+mn-lt"/>
                <a:ea typeface="Times New Roman" panose="02020603050405020304" pitchFamily="18" charset="0"/>
                <a:cs typeface="Times New Roman" panose="02020603050405020304" pitchFamily="18" charset="0"/>
              </a:rPr>
              <a:t>, T. (2019). Fashion and Pattern Design of Ladies’ Dresses with Transformation of Different Types of Draperies. </a:t>
            </a:r>
            <a:r>
              <a:rPr lang="en-US" sz="1200" i="1" dirty="0">
                <a:solidFill>
                  <a:srgbClr val="000000"/>
                </a:solidFill>
                <a:latin typeface="+mn-lt"/>
                <a:cs typeface="Times New Roman" panose="02020603050405020304" pitchFamily="18" charset="0"/>
              </a:rPr>
              <a:t>ARTTE Applied Researches in Technics, Technologies and Education </a:t>
            </a:r>
            <a:r>
              <a:rPr lang="en-US" sz="1200" dirty="0">
                <a:solidFill>
                  <a:srgbClr val="000000"/>
                </a:solidFill>
                <a:latin typeface="+mn-lt"/>
                <a:cs typeface="Times New Roman" panose="02020603050405020304" pitchFamily="18" charset="0"/>
              </a:rPr>
              <a:t>7 (1): 10-23</a:t>
            </a:r>
            <a:endParaRPr lang="en-US" sz="1200" dirty="0">
              <a:solidFill>
                <a:srgbClr val="000000"/>
              </a:solidFill>
              <a:latin typeface="+mn-lt"/>
              <a:ea typeface="Times New Roman" panose="02020603050405020304" pitchFamily="18" charset="0"/>
              <a:cs typeface="Times New Roman" panose="02020603050405020304" pitchFamily="18" charset="0"/>
            </a:endParaRPr>
          </a:p>
          <a:p>
            <a:endParaRPr lang="bg-BG" dirty="0"/>
          </a:p>
        </p:txBody>
      </p:sp>
      <p:sp>
        <p:nvSpPr>
          <p:cNvPr id="4" name="Slide Number Placeholder 3"/>
          <p:cNvSpPr>
            <a:spLocks noGrp="1"/>
          </p:cNvSpPr>
          <p:nvPr>
            <p:ph type="sldNum" sz="quarter" idx="5"/>
          </p:nvPr>
        </p:nvSpPr>
        <p:spPr/>
        <p:txBody>
          <a:bodyPr/>
          <a:lstStyle/>
          <a:p>
            <a:pPr>
              <a:defRPr/>
            </a:pPr>
            <a:fld id="{C16BD5E8-B510-4658-8C6D-F5E3BE366736}" type="slidenum">
              <a:rPr lang="de-DE" altLang="en-US" smtClean="0"/>
              <a:pPr>
                <a:defRPr/>
              </a:pPr>
              <a:t>6</a:t>
            </a:fld>
            <a:endParaRPr lang="de-DE" altLang="en-US"/>
          </a:p>
        </p:txBody>
      </p:sp>
    </p:spTree>
    <p:extLst>
      <p:ext uri="{BB962C8B-B14F-4D97-AF65-F5344CB8AC3E}">
        <p14:creationId xmlns:p14="http://schemas.microsoft.com/office/powerpoint/2010/main" val="530411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29</a:t>
            </a:fld>
            <a:endParaRPr lang="de-DE" altLang="en-US"/>
          </a:p>
        </p:txBody>
      </p:sp>
    </p:spTree>
    <p:extLst>
      <p:ext uri="{BB962C8B-B14F-4D97-AF65-F5344CB8AC3E}">
        <p14:creationId xmlns:p14="http://schemas.microsoft.com/office/powerpoint/2010/main" val="3392627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30</a:t>
            </a:fld>
            <a:endParaRPr lang="de-DE" altLang="en-US"/>
          </a:p>
        </p:txBody>
      </p:sp>
    </p:spTree>
    <p:extLst>
      <p:ext uri="{BB962C8B-B14F-4D97-AF65-F5344CB8AC3E}">
        <p14:creationId xmlns:p14="http://schemas.microsoft.com/office/powerpoint/2010/main" val="1270326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31</a:t>
            </a:fld>
            <a:endParaRPr lang="de-DE" altLang="en-US"/>
          </a:p>
        </p:txBody>
      </p:sp>
    </p:spTree>
    <p:extLst>
      <p:ext uri="{BB962C8B-B14F-4D97-AF65-F5344CB8AC3E}">
        <p14:creationId xmlns:p14="http://schemas.microsoft.com/office/powerpoint/2010/main" val="1631863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mn-lt"/>
                <a:cs typeface="Times New Roman" panose="02020603050405020304" pitchFamily="18" charset="0"/>
              </a:rPr>
              <a:t>Kazlacheva, Z. (2020). Pattern Making Solutions for Sustainable Fashion – Case Studies. </a:t>
            </a:r>
            <a:r>
              <a:rPr lang="en-US" sz="1200" i="1" dirty="0">
                <a:solidFill>
                  <a:srgbClr val="000000"/>
                </a:solidFill>
                <a:latin typeface="+mn-lt"/>
                <a:cs typeface="Times New Roman" panose="02020603050405020304" pitchFamily="18" charset="0"/>
              </a:rPr>
              <a:t>ARTTE Applied Researches in Technics, Technologies and Education </a:t>
            </a:r>
            <a:r>
              <a:rPr lang="en-US" sz="1200" dirty="0">
                <a:solidFill>
                  <a:srgbClr val="000000"/>
                </a:solidFill>
                <a:latin typeface="+mn-lt"/>
                <a:cs typeface="Times New Roman" panose="02020603050405020304" pitchFamily="18" charset="0"/>
              </a:rPr>
              <a:t>8 (3-4): 184-197</a:t>
            </a:r>
          </a:p>
          <a:p>
            <a:endParaRPr lang="en-US" dirty="0"/>
          </a:p>
        </p:txBody>
      </p:sp>
      <p:sp>
        <p:nvSpPr>
          <p:cNvPr id="4" name="Slide Number Placeholder 3"/>
          <p:cNvSpPr>
            <a:spLocks noGrp="1"/>
          </p:cNvSpPr>
          <p:nvPr>
            <p:ph type="sldNum" sz="quarter" idx="5"/>
          </p:nvPr>
        </p:nvSpPr>
        <p:spPr/>
        <p:txBody>
          <a:bodyPr/>
          <a:lstStyle/>
          <a:p>
            <a:fld id="{C90F5129-A10B-4B55-A376-CD676345AC2D}" type="slidenum">
              <a:rPr lang="de-DE" altLang="en-US" smtClean="0"/>
              <a:pPr/>
              <a:t>48</a:t>
            </a:fld>
            <a:endParaRPr lang="de-DE" altLang="en-US"/>
          </a:p>
        </p:txBody>
      </p:sp>
    </p:spTree>
    <p:extLst>
      <p:ext uri="{BB962C8B-B14F-4D97-AF65-F5344CB8AC3E}">
        <p14:creationId xmlns:p14="http://schemas.microsoft.com/office/powerpoint/2010/main" val="23710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5"/>
          </p:nvPr>
        </p:nvSpPr>
        <p:spPr/>
        <p:txBody>
          <a:bodyPr/>
          <a:lstStyle/>
          <a:p>
            <a:pPr>
              <a:defRPr/>
            </a:pPr>
            <a:fld id="{C16BD5E8-B510-4658-8C6D-F5E3BE366736}" type="slidenum">
              <a:rPr lang="de-DE" altLang="en-US" smtClean="0"/>
              <a:pPr>
                <a:defRPr/>
              </a:pPr>
              <a:t>55</a:t>
            </a:fld>
            <a:endParaRPr lang="de-DE" altLang="en-US"/>
          </a:p>
        </p:txBody>
      </p:sp>
    </p:spTree>
    <p:extLst>
      <p:ext uri="{BB962C8B-B14F-4D97-AF65-F5344CB8AC3E}">
        <p14:creationId xmlns:p14="http://schemas.microsoft.com/office/powerpoint/2010/main" val="994202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buFont typeface="Arial" panose="020B0604020202020204" pitchFamily="34" charset="0"/>
              <a:buChar char="•"/>
              <a:defRPr/>
            </a:pPr>
            <a:r>
              <a:rPr lang="en-US" sz="1200" dirty="0">
                <a:solidFill>
                  <a:srgbClr val="000000"/>
                </a:solidFill>
                <a:latin typeface="+mn-lt"/>
                <a:ea typeface="Times New Roman" panose="02020603050405020304" pitchFamily="18" charset="0"/>
                <a:cs typeface="Times New Roman" panose="02020603050405020304" pitchFamily="18" charset="0"/>
              </a:rPr>
              <a:t>TLFB Team. (2019). Zero Waste Fashion: A New, Sustainable Fashion Practice. </a:t>
            </a:r>
            <a:r>
              <a:rPr lang="en-US" sz="1200" i="1" dirty="0">
                <a:solidFill>
                  <a:srgbClr val="000000"/>
                </a:solidFill>
                <a:latin typeface="+mn-lt"/>
                <a:ea typeface="Times New Roman" panose="02020603050405020304" pitchFamily="18" charset="0"/>
                <a:cs typeface="Times New Roman" panose="02020603050405020304" pitchFamily="18" charset="0"/>
              </a:rPr>
              <a:t>The Last Fashion Bible</a:t>
            </a:r>
            <a:r>
              <a:rPr lang="en-US" sz="1200" dirty="0">
                <a:solidFill>
                  <a:srgbClr val="000000"/>
                </a:solidFill>
                <a:latin typeface="+mn-lt"/>
                <a:ea typeface="Times New Roman" panose="02020603050405020304" pitchFamily="18" charset="0"/>
                <a:cs typeface="Times New Roman" panose="02020603050405020304" pitchFamily="18" charset="0"/>
              </a:rPr>
              <a:t>. </a:t>
            </a:r>
            <a:r>
              <a:rPr lang="en-US" sz="1200" dirty="0">
                <a:solidFill>
                  <a:srgbClr val="000000"/>
                </a:solidFill>
                <a:latin typeface="+mn-lt"/>
                <a:ea typeface="Times New Roman" panose="02020603050405020304" pitchFamily="18" charset="0"/>
                <a:cs typeface="Times New Roman" panose="02020603050405020304" pitchFamily="18" charset="0"/>
                <a:hlinkClick r:id="rId3"/>
              </a:rPr>
              <a:t>https://thelastfashionbible.com/2019/04/18/zero-waste-fashion/</a:t>
            </a:r>
            <a:r>
              <a:rPr lang="en-US" sz="1200" dirty="0">
                <a:solidFill>
                  <a:srgbClr val="000000"/>
                </a:solidFill>
                <a:latin typeface="+mn-lt"/>
                <a:ea typeface="Times New Roman" panose="02020603050405020304" pitchFamily="18" charset="0"/>
                <a:cs typeface="Times New Roman" panose="02020603050405020304" pitchFamily="18" charset="0"/>
              </a:rPr>
              <a:t>  </a:t>
            </a:r>
          </a:p>
          <a:p>
            <a:pPr marL="342900" indent="-342900" algn="just">
              <a:buFont typeface="Arial" panose="020B0604020202020204" pitchFamily="34" charset="0"/>
              <a:buChar char="•"/>
              <a:defRPr/>
            </a:pPr>
            <a:r>
              <a:rPr lang="en-US" sz="1200" i="1" dirty="0">
                <a:solidFill>
                  <a:srgbClr val="000000"/>
                </a:solidFill>
                <a:latin typeface="+mn-lt"/>
                <a:ea typeface="Times New Roman" panose="02020603050405020304" pitchFamily="18" charset="0"/>
                <a:cs typeface="Times New Roman" panose="02020603050405020304" pitchFamily="18" charset="0"/>
              </a:rPr>
              <a:t>Shaping Sustainable Fashion: Changing the Way We Make and Use Clothes</a:t>
            </a:r>
            <a:r>
              <a:rPr lang="en-US" sz="1200" dirty="0">
                <a:solidFill>
                  <a:srgbClr val="000000"/>
                </a:solidFill>
                <a:latin typeface="+mn-lt"/>
                <a:ea typeface="Times New Roman" panose="02020603050405020304" pitchFamily="18" charset="0"/>
                <a:cs typeface="Times New Roman" panose="02020603050405020304" pitchFamily="18" charset="0"/>
              </a:rPr>
              <a:t>. Ed. A </a:t>
            </a:r>
            <a:r>
              <a:rPr lang="en-US" sz="1200" dirty="0" err="1">
                <a:solidFill>
                  <a:srgbClr val="000000"/>
                </a:solidFill>
                <a:latin typeface="+mn-lt"/>
                <a:ea typeface="Times New Roman" panose="02020603050405020304" pitchFamily="18" charset="0"/>
                <a:cs typeface="Times New Roman" panose="02020603050405020304" pitchFamily="18" charset="0"/>
              </a:rPr>
              <a:t>Gwilt</a:t>
            </a:r>
            <a:r>
              <a:rPr lang="en-US" sz="1200" dirty="0">
                <a:solidFill>
                  <a:srgbClr val="000000"/>
                </a:solidFill>
                <a:latin typeface="+mn-lt"/>
                <a:ea typeface="Times New Roman" panose="02020603050405020304" pitchFamily="18" charset="0"/>
                <a:cs typeface="Times New Roman" panose="02020603050405020304" pitchFamily="18" charset="0"/>
              </a:rPr>
              <a:t> and T. </a:t>
            </a:r>
            <a:r>
              <a:rPr lang="en-US" sz="1200" dirty="0" err="1">
                <a:solidFill>
                  <a:srgbClr val="000000"/>
                </a:solidFill>
                <a:latin typeface="+mn-lt"/>
                <a:ea typeface="Times New Roman" panose="02020603050405020304" pitchFamily="18" charset="0"/>
                <a:cs typeface="Times New Roman" panose="02020603050405020304" pitchFamily="18" charset="0"/>
              </a:rPr>
              <a:t>Rissanen</a:t>
            </a:r>
            <a:r>
              <a:rPr lang="en-US" sz="1200" dirty="0">
                <a:solidFill>
                  <a:srgbClr val="000000"/>
                </a:solidFill>
                <a:latin typeface="+mn-lt"/>
                <a:ea typeface="Times New Roman" panose="02020603050405020304" pitchFamily="18" charset="0"/>
                <a:cs typeface="Times New Roman" panose="02020603050405020304" pitchFamily="18" charset="0"/>
              </a:rPr>
              <a:t>. London, Routledge. (2012)</a:t>
            </a:r>
          </a:p>
          <a:p>
            <a:pPr marL="342900" indent="-342900" algn="just">
              <a:buFont typeface="Arial" panose="020B0604020202020204" pitchFamily="34" charset="0"/>
              <a:buChar char="•"/>
              <a:defRPr/>
            </a:pPr>
            <a:r>
              <a:rPr lang="en-US" sz="1200" dirty="0" err="1">
                <a:solidFill>
                  <a:srgbClr val="000000"/>
                </a:solidFill>
                <a:latin typeface="+mn-lt"/>
                <a:ea typeface="Times New Roman" panose="02020603050405020304" pitchFamily="18" charset="0"/>
                <a:cs typeface="Times New Roman" panose="02020603050405020304" pitchFamily="18" charset="0"/>
              </a:rPr>
              <a:t>Rissanen</a:t>
            </a:r>
            <a:r>
              <a:rPr lang="en-US" sz="1200" dirty="0">
                <a:solidFill>
                  <a:srgbClr val="000000"/>
                </a:solidFill>
                <a:latin typeface="+mn-lt"/>
                <a:ea typeface="Times New Roman" panose="02020603050405020304" pitchFamily="18" charset="0"/>
                <a:cs typeface="Times New Roman" panose="02020603050405020304" pitchFamily="18" charset="0"/>
              </a:rPr>
              <a:t>, T., McQuillan, H. (2016). </a:t>
            </a:r>
            <a:r>
              <a:rPr lang="en-US" sz="1200" i="1" dirty="0">
                <a:solidFill>
                  <a:srgbClr val="000000"/>
                </a:solidFill>
                <a:latin typeface="+mn-lt"/>
                <a:ea typeface="Times New Roman" panose="02020603050405020304" pitchFamily="18" charset="0"/>
                <a:cs typeface="Times New Roman" panose="02020603050405020304" pitchFamily="18" charset="0"/>
              </a:rPr>
              <a:t>Zero Waste Fashion Design</a:t>
            </a:r>
            <a:r>
              <a:rPr lang="en-US" sz="1200" dirty="0">
                <a:solidFill>
                  <a:srgbClr val="000000"/>
                </a:solidFill>
                <a:latin typeface="+mn-lt"/>
                <a:ea typeface="Times New Roman" panose="02020603050405020304" pitchFamily="18" charset="0"/>
                <a:cs typeface="Times New Roman" panose="02020603050405020304" pitchFamily="18" charset="0"/>
              </a:rPr>
              <a:t>. Bloomsbury Academic, ISBN: 978-1-3500-9483-3</a:t>
            </a:r>
          </a:p>
          <a:p>
            <a:pPr marL="342900" indent="-342900" algn="just">
              <a:buFont typeface="Arial" panose="020B0604020202020204" pitchFamily="34" charset="0"/>
              <a:buChar char="•"/>
              <a:defRPr/>
            </a:pPr>
            <a:r>
              <a:rPr lang="en-US" sz="1200" dirty="0">
                <a:solidFill>
                  <a:srgbClr val="000000"/>
                </a:solidFill>
                <a:latin typeface="+mn-lt"/>
                <a:ea typeface="Times New Roman" panose="02020603050405020304" pitchFamily="18" charset="0"/>
                <a:cs typeface="Times New Roman" panose="02020603050405020304" pitchFamily="18" charset="0"/>
              </a:rPr>
              <a:t>Ross, Ch. B. (2017). What is Zero Waste Fashion Design All about?. The Sustainable Fashion </a:t>
            </a:r>
            <a:r>
              <a:rPr lang="en-US" sz="1200" dirty="0" err="1">
                <a:solidFill>
                  <a:srgbClr val="000000"/>
                </a:solidFill>
                <a:latin typeface="+mn-lt"/>
                <a:ea typeface="Times New Roman" panose="02020603050405020304" pitchFamily="18" charset="0"/>
                <a:cs typeface="Times New Roman" panose="02020603050405020304" pitchFamily="18" charset="0"/>
              </a:rPr>
              <a:t>Colective</a:t>
            </a:r>
            <a:r>
              <a:rPr lang="en-US" sz="1200" dirty="0">
                <a:solidFill>
                  <a:srgbClr val="000000"/>
                </a:solidFill>
                <a:latin typeface="+mn-lt"/>
                <a:ea typeface="Times New Roman" panose="02020603050405020304" pitchFamily="18" charset="0"/>
                <a:cs typeface="Times New Roman" panose="02020603050405020304" pitchFamily="18" charset="0"/>
              </a:rPr>
              <a:t>. </a:t>
            </a:r>
            <a:r>
              <a:rPr lang="en-US" sz="1200" dirty="0">
                <a:solidFill>
                  <a:srgbClr val="000000"/>
                </a:solidFill>
                <a:latin typeface="+mn-lt"/>
                <a:ea typeface="Times New Roman" panose="02020603050405020304" pitchFamily="18" charset="0"/>
                <a:cs typeface="Times New Roman" panose="02020603050405020304" pitchFamily="18" charset="0"/>
                <a:hlinkClick r:id="rId4"/>
              </a:rPr>
              <a:t>https://www.the-sustainable-fashion-collective.com/2017/04/26/zero-waste-fashion-design?fbclid=IwAR1_HLHWuWa3nNoPxc6spEXsccPMzHg20Ly6HZvcq8TKhR386jcABumGw18</a:t>
            </a:r>
            <a:r>
              <a:rPr lang="en-US" sz="1200" dirty="0">
                <a:solidFill>
                  <a:srgbClr val="000000"/>
                </a:solidFill>
                <a:latin typeface="+mn-lt"/>
                <a:ea typeface="Times New Roman" panose="02020603050405020304" pitchFamily="18"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pPr>
              <a:defRPr/>
            </a:pPr>
            <a:fld id="{C16BD5E8-B510-4658-8C6D-F5E3BE366736}" type="slidenum">
              <a:rPr lang="de-DE" altLang="en-US" smtClean="0"/>
              <a:pPr>
                <a:defRPr/>
              </a:pPr>
              <a:t>57</a:t>
            </a:fld>
            <a:endParaRPr lang="de-DE" altLang="en-US"/>
          </a:p>
        </p:txBody>
      </p:sp>
    </p:spTree>
    <p:extLst>
      <p:ext uri="{BB962C8B-B14F-4D97-AF65-F5344CB8AC3E}">
        <p14:creationId xmlns:p14="http://schemas.microsoft.com/office/powerpoint/2010/main" val="2811363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mn-lt"/>
                <a:cs typeface="Times New Roman" panose="02020603050405020304" pitchFamily="18" charset="0"/>
              </a:rPr>
              <a:t>Kazlacheva, Z. (2020). Pattern Making Solutions for Sustainable Fashion – Case Studies. </a:t>
            </a:r>
            <a:r>
              <a:rPr lang="en-US" sz="1200" i="1" dirty="0">
                <a:solidFill>
                  <a:srgbClr val="000000"/>
                </a:solidFill>
                <a:latin typeface="+mn-lt"/>
                <a:cs typeface="Times New Roman" panose="02020603050405020304" pitchFamily="18" charset="0"/>
              </a:rPr>
              <a:t>ARTTE Applied Researches in Technics, Technologies and Education </a:t>
            </a:r>
            <a:r>
              <a:rPr lang="en-US" sz="1200" dirty="0">
                <a:solidFill>
                  <a:srgbClr val="000000"/>
                </a:solidFill>
                <a:latin typeface="+mn-lt"/>
                <a:cs typeface="Times New Roman" panose="02020603050405020304" pitchFamily="18" charset="0"/>
              </a:rPr>
              <a:t>8 (3-4): 184-197</a:t>
            </a:r>
          </a:p>
        </p:txBody>
      </p:sp>
      <p:sp>
        <p:nvSpPr>
          <p:cNvPr id="4" name="Slide Number Placeholder 3"/>
          <p:cNvSpPr>
            <a:spLocks noGrp="1"/>
          </p:cNvSpPr>
          <p:nvPr>
            <p:ph type="sldNum" sz="quarter" idx="5"/>
          </p:nvPr>
        </p:nvSpPr>
        <p:spPr/>
        <p:txBody>
          <a:bodyPr/>
          <a:lstStyle/>
          <a:p>
            <a:pPr>
              <a:defRPr/>
            </a:pPr>
            <a:fld id="{C16BD5E8-B510-4658-8C6D-F5E3BE366736}" type="slidenum">
              <a:rPr lang="de-DE" altLang="en-US" smtClean="0"/>
              <a:pPr>
                <a:defRPr/>
              </a:pPr>
              <a:t>58</a:t>
            </a:fld>
            <a:endParaRPr lang="de-DE" altLang="en-US"/>
          </a:p>
        </p:txBody>
      </p:sp>
    </p:spTree>
    <p:extLst>
      <p:ext uri="{BB962C8B-B14F-4D97-AF65-F5344CB8AC3E}">
        <p14:creationId xmlns:p14="http://schemas.microsoft.com/office/powerpoint/2010/main" val="1499407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5"/>
          </p:nvPr>
        </p:nvSpPr>
        <p:spPr/>
        <p:txBody>
          <a:bodyPr/>
          <a:lstStyle/>
          <a:p>
            <a:pPr>
              <a:defRPr/>
            </a:pPr>
            <a:fld id="{C16BD5E8-B510-4658-8C6D-F5E3BE366736}" type="slidenum">
              <a:rPr lang="de-DE" altLang="en-US" smtClean="0"/>
              <a:pPr>
                <a:defRPr/>
              </a:pPr>
              <a:t>61</a:t>
            </a:fld>
            <a:endParaRPr lang="de-DE" altLang="en-US"/>
          </a:p>
        </p:txBody>
      </p:sp>
    </p:spTree>
    <p:extLst>
      <p:ext uri="{BB962C8B-B14F-4D97-AF65-F5344CB8AC3E}">
        <p14:creationId xmlns:p14="http://schemas.microsoft.com/office/powerpoint/2010/main" val="4192751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9D919903-1286-6EA0-F912-6CD3CD4009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807B07EC-C1C6-27FF-57E7-525BE94812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2948" name="Slide Number Placeholder 3">
            <a:extLst>
              <a:ext uri="{FF2B5EF4-FFF2-40B4-BE49-F238E27FC236}">
                <a16:creationId xmlns:a16="http://schemas.microsoft.com/office/drawing/2014/main" id="{C320C4D9-1212-55AF-B220-4A1B94569A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34997E9-3590-43EF-B853-8EF5CED2FA2C}" type="slidenum">
              <a:rPr lang="de-DE" altLang="en-US" smtClean="0"/>
              <a:pPr/>
              <a:t>66</a:t>
            </a:fld>
            <a:endParaRPr lang="de-DE"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B03EFAFF-853C-7986-3916-5E29B10ED6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E47CCEFB-5336-9E63-A303-CF5B523251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4996" name="Slide Number Placeholder 3">
            <a:extLst>
              <a:ext uri="{FF2B5EF4-FFF2-40B4-BE49-F238E27FC236}">
                <a16:creationId xmlns:a16="http://schemas.microsoft.com/office/drawing/2014/main" id="{19A23F18-7EEF-A87F-9364-4500291286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AE8A6EE-D2CE-45B6-8AEF-A1A6617BF01D}" type="slidenum">
              <a:rPr lang="de-DE" altLang="en-US" smtClean="0"/>
              <a:pPr/>
              <a:t>67</a:t>
            </a:fld>
            <a:endParaRPr lang="de-DE"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dirty="0">
                <a:solidFill>
                  <a:srgbClr val="000000"/>
                </a:solidFill>
                <a:latin typeface="+mn-lt"/>
                <a:ea typeface="Times New Roman" panose="02020603050405020304" pitchFamily="18" charset="0"/>
                <a:cs typeface="Times New Roman" panose="02020603050405020304" pitchFamily="18" charset="0"/>
              </a:rPr>
              <a:t>Kazlacheva, Z., </a:t>
            </a:r>
            <a:r>
              <a:rPr lang="en-US" sz="1200" dirty="0" err="1">
                <a:solidFill>
                  <a:srgbClr val="000000"/>
                </a:solidFill>
                <a:latin typeface="+mn-lt"/>
                <a:ea typeface="Times New Roman" panose="02020603050405020304" pitchFamily="18" charset="0"/>
                <a:cs typeface="Times New Roman" panose="02020603050405020304" pitchFamily="18" charset="0"/>
              </a:rPr>
              <a:t>Ilieva</a:t>
            </a:r>
            <a:r>
              <a:rPr lang="en-US" sz="1200" dirty="0">
                <a:solidFill>
                  <a:srgbClr val="000000"/>
                </a:solidFill>
                <a:latin typeface="+mn-lt"/>
                <a:ea typeface="Times New Roman" panose="02020603050405020304" pitchFamily="18" charset="0"/>
                <a:cs typeface="Times New Roman" panose="02020603050405020304" pitchFamily="18" charset="0"/>
              </a:rPr>
              <a:t>, J. (2018). An investigation of design of twist knot drape clothes. </a:t>
            </a:r>
            <a:r>
              <a:rPr lang="en-US" sz="1200" i="1" dirty="0">
                <a:solidFill>
                  <a:srgbClr val="000000"/>
                </a:solidFill>
                <a:latin typeface="+mn-lt"/>
                <a:ea typeface="Times New Roman" panose="02020603050405020304" pitchFamily="18" charset="0"/>
                <a:cs typeface="Times New Roman" panose="02020603050405020304" pitchFamily="18" charset="0"/>
              </a:rPr>
              <a:t>IOP Conf. Ser.: Mater. Sci. Eng.</a:t>
            </a:r>
            <a:r>
              <a:rPr lang="en-US" sz="1200" dirty="0">
                <a:solidFill>
                  <a:srgbClr val="000000"/>
                </a:solidFill>
                <a:latin typeface="+mn-lt"/>
                <a:ea typeface="Times New Roman" panose="02020603050405020304" pitchFamily="18" charset="0"/>
                <a:cs typeface="Times New Roman" panose="02020603050405020304" pitchFamily="18" charset="0"/>
              </a:rPr>
              <a:t> 459 012079. </a:t>
            </a:r>
            <a:r>
              <a:rPr lang="en-US" sz="1200" dirty="0">
                <a:solidFill>
                  <a:srgbClr val="000000"/>
                </a:solidFill>
                <a:latin typeface="+mn-lt"/>
                <a:ea typeface="Times New Roman" panose="02020603050405020304" pitchFamily="18" charset="0"/>
                <a:cs typeface="Times New Roman" panose="02020603050405020304" pitchFamily="18" charset="0"/>
                <a:hlinkClick r:id="rId3"/>
              </a:rPr>
              <a:t>https://doi.org/10.1088/1757-899X/459/1/012079</a:t>
            </a:r>
            <a:r>
              <a:rPr lang="en-US" sz="1200" dirty="0">
                <a:solidFill>
                  <a:srgbClr val="000000"/>
                </a:solidFill>
                <a:latin typeface="+mn-lt"/>
                <a:ea typeface="Times New Roman" panose="02020603050405020304" pitchFamily="18" charset="0"/>
                <a:cs typeface="Times New Roman" panose="02020603050405020304" pitchFamily="18" charset="0"/>
              </a:rPr>
              <a:t> </a:t>
            </a:r>
          </a:p>
          <a:p>
            <a:pPr marL="0" indent="0">
              <a:buFont typeface="Arial" panose="020B0604020202020204" pitchFamily="34" charset="0"/>
              <a:buNone/>
            </a:pPr>
            <a:endParaRPr lang="en-US" i="0" dirty="0">
              <a:latin typeface="+mn-lt"/>
            </a:endParaRP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8</a:t>
            </a:fld>
            <a:endParaRPr lang="de-DE" altLang="en-US"/>
          </a:p>
        </p:txBody>
      </p:sp>
    </p:spTree>
    <p:extLst>
      <p:ext uri="{BB962C8B-B14F-4D97-AF65-F5344CB8AC3E}">
        <p14:creationId xmlns:p14="http://schemas.microsoft.com/office/powerpoint/2010/main" val="1263518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B03EFAFF-853C-7986-3916-5E29B10ED6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E47CCEFB-5336-9E63-A303-CF5B523251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4996" name="Slide Number Placeholder 3">
            <a:extLst>
              <a:ext uri="{FF2B5EF4-FFF2-40B4-BE49-F238E27FC236}">
                <a16:creationId xmlns:a16="http://schemas.microsoft.com/office/drawing/2014/main" id="{19A23F18-7EEF-A87F-9364-4500291286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AE8A6EE-D2CE-45B6-8AEF-A1A6617BF01D}" type="slidenum">
              <a:rPr lang="de-DE" altLang="en-US" smtClean="0"/>
              <a:pPr/>
              <a:t>68</a:t>
            </a:fld>
            <a:endParaRPr lang="de-DE" altLang="en-US"/>
          </a:p>
        </p:txBody>
      </p:sp>
    </p:spTree>
    <p:extLst>
      <p:ext uri="{BB962C8B-B14F-4D97-AF65-F5344CB8AC3E}">
        <p14:creationId xmlns:p14="http://schemas.microsoft.com/office/powerpoint/2010/main" val="1619704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dirty="0">
                <a:solidFill>
                  <a:srgbClr val="000000"/>
                </a:solidFill>
                <a:latin typeface="+mn-lt"/>
                <a:ea typeface="Times New Roman" panose="02020603050405020304" pitchFamily="18" charset="0"/>
                <a:cs typeface="Times New Roman" panose="02020603050405020304" pitchFamily="18" charset="0"/>
              </a:rPr>
              <a:t>Kazlacheva, Z., </a:t>
            </a:r>
            <a:r>
              <a:rPr lang="en-US" sz="1200" dirty="0" err="1">
                <a:solidFill>
                  <a:srgbClr val="000000"/>
                </a:solidFill>
                <a:latin typeface="+mn-lt"/>
                <a:ea typeface="Times New Roman" panose="02020603050405020304" pitchFamily="18" charset="0"/>
                <a:cs typeface="Times New Roman" panose="02020603050405020304" pitchFamily="18" charset="0"/>
              </a:rPr>
              <a:t>Ilieva</a:t>
            </a:r>
            <a:r>
              <a:rPr lang="en-US" sz="1200" dirty="0">
                <a:solidFill>
                  <a:srgbClr val="000000"/>
                </a:solidFill>
                <a:latin typeface="+mn-lt"/>
                <a:ea typeface="Times New Roman" panose="02020603050405020304" pitchFamily="18" charset="0"/>
                <a:cs typeface="Times New Roman" panose="02020603050405020304" pitchFamily="18" charset="0"/>
              </a:rPr>
              <a:t>, J. (2018). An investigation of design of twist knot drape clothes. </a:t>
            </a:r>
            <a:r>
              <a:rPr lang="en-US" sz="1200" i="1" dirty="0">
                <a:solidFill>
                  <a:srgbClr val="000000"/>
                </a:solidFill>
                <a:latin typeface="+mn-lt"/>
                <a:ea typeface="Times New Roman" panose="02020603050405020304" pitchFamily="18" charset="0"/>
                <a:cs typeface="Times New Roman" panose="02020603050405020304" pitchFamily="18" charset="0"/>
              </a:rPr>
              <a:t>IOP Conf. Ser.: Mater. Sci. Eng.</a:t>
            </a:r>
            <a:r>
              <a:rPr lang="en-US" sz="1200" dirty="0">
                <a:solidFill>
                  <a:srgbClr val="000000"/>
                </a:solidFill>
                <a:latin typeface="+mn-lt"/>
                <a:ea typeface="Times New Roman" panose="02020603050405020304" pitchFamily="18" charset="0"/>
                <a:cs typeface="Times New Roman" panose="02020603050405020304" pitchFamily="18" charset="0"/>
              </a:rPr>
              <a:t> 459 012079. </a:t>
            </a:r>
            <a:r>
              <a:rPr lang="en-US" sz="1200" dirty="0">
                <a:solidFill>
                  <a:srgbClr val="000000"/>
                </a:solidFill>
                <a:latin typeface="+mn-lt"/>
                <a:ea typeface="Times New Roman" panose="02020603050405020304" pitchFamily="18" charset="0"/>
                <a:cs typeface="Times New Roman" panose="02020603050405020304" pitchFamily="18" charset="0"/>
                <a:hlinkClick r:id="rId3"/>
              </a:rPr>
              <a:t>https://doi.org/10.1088/1757-899X/459/1/012079</a:t>
            </a:r>
            <a:r>
              <a:rPr lang="en-US" sz="1200" dirty="0">
                <a:solidFill>
                  <a:srgbClr val="000000"/>
                </a:solidFill>
                <a:latin typeface="+mn-lt"/>
                <a:ea typeface="Times New Roman" panose="02020603050405020304" pitchFamily="18" charset="0"/>
                <a:cs typeface="Times New Roman" panose="02020603050405020304" pitchFamily="18" charset="0"/>
              </a:rPr>
              <a:t> </a:t>
            </a:r>
          </a:p>
          <a:p>
            <a:pPr marL="0" indent="0">
              <a:buFont typeface="Arial" panose="020B0604020202020204" pitchFamily="34" charset="0"/>
              <a:buNone/>
            </a:pPr>
            <a:endParaRPr lang="en-US" i="0" dirty="0">
              <a:latin typeface="+mn-lt"/>
            </a:endParaRP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9</a:t>
            </a:fld>
            <a:endParaRPr lang="de-DE" altLang="en-US"/>
          </a:p>
        </p:txBody>
      </p:sp>
    </p:spTree>
    <p:extLst>
      <p:ext uri="{BB962C8B-B14F-4D97-AF65-F5344CB8AC3E}">
        <p14:creationId xmlns:p14="http://schemas.microsoft.com/office/powerpoint/2010/main" val="2230207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i="0">
              <a:latin typeface="+mn-lt"/>
            </a:endParaRP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10</a:t>
            </a:fld>
            <a:endParaRPr lang="de-DE" altLang="en-US"/>
          </a:p>
        </p:txBody>
      </p:sp>
    </p:spTree>
    <p:extLst>
      <p:ext uri="{BB962C8B-B14F-4D97-AF65-F5344CB8AC3E}">
        <p14:creationId xmlns:p14="http://schemas.microsoft.com/office/powerpoint/2010/main" val="3948406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i="0">
              <a:latin typeface="+mn-lt"/>
            </a:endParaRP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11</a:t>
            </a:fld>
            <a:endParaRPr lang="de-DE" altLang="en-US"/>
          </a:p>
        </p:txBody>
      </p:sp>
    </p:spTree>
    <p:extLst>
      <p:ext uri="{BB962C8B-B14F-4D97-AF65-F5344CB8AC3E}">
        <p14:creationId xmlns:p14="http://schemas.microsoft.com/office/powerpoint/2010/main" val="1444883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i="0">
              <a:latin typeface="+mn-lt"/>
            </a:endParaRP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12</a:t>
            </a:fld>
            <a:endParaRPr lang="de-DE" altLang="en-US"/>
          </a:p>
        </p:txBody>
      </p:sp>
    </p:spTree>
    <p:extLst>
      <p:ext uri="{BB962C8B-B14F-4D97-AF65-F5344CB8AC3E}">
        <p14:creationId xmlns:p14="http://schemas.microsoft.com/office/powerpoint/2010/main" val="1436846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i="0">
              <a:latin typeface="+mn-lt"/>
            </a:endParaRP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13</a:t>
            </a:fld>
            <a:endParaRPr lang="de-DE" altLang="en-US"/>
          </a:p>
        </p:txBody>
      </p:sp>
    </p:spTree>
    <p:extLst>
      <p:ext uri="{BB962C8B-B14F-4D97-AF65-F5344CB8AC3E}">
        <p14:creationId xmlns:p14="http://schemas.microsoft.com/office/powerpoint/2010/main" val="1955307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i="0">
              <a:latin typeface="+mn-lt"/>
            </a:endParaRP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14</a:t>
            </a:fld>
            <a:endParaRPr lang="de-DE" altLang="en-US"/>
          </a:p>
        </p:txBody>
      </p:sp>
    </p:spTree>
    <p:extLst>
      <p:ext uri="{BB962C8B-B14F-4D97-AF65-F5344CB8AC3E}">
        <p14:creationId xmlns:p14="http://schemas.microsoft.com/office/powerpoint/2010/main" val="3625051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a:extLst>
              <a:ext uri="{FF2B5EF4-FFF2-40B4-BE49-F238E27FC236}">
                <a16:creationId xmlns:a16="http://schemas.microsoft.com/office/drawing/2014/main" id="{01E5DBC9-6BB5-F367-C648-A8CBA63CFCE2}"/>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F818F0E3-C3FB-1770-D5AF-DC11BBBB21C7}"/>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D2AAE10C-F9C7-BB90-83FB-6CACB65B26EC}"/>
              </a:ext>
            </a:extLst>
          </p:cNvPr>
          <p:cNvSpPr>
            <a:spLocks noGrp="1"/>
          </p:cNvSpPr>
          <p:nvPr>
            <p:ph type="sldNum" sz="quarter" idx="12"/>
          </p:nvPr>
        </p:nvSpPr>
        <p:spPr>
          <a:xfrm>
            <a:off x="5292725" y="4767263"/>
            <a:ext cx="2057400" cy="274637"/>
          </a:xfrm>
        </p:spPr>
        <p:txBody>
          <a:bodyPr/>
          <a:lstStyle>
            <a:lvl1pPr>
              <a:defRPr/>
            </a:lvl1pPr>
          </a:lstStyle>
          <a:p>
            <a:pPr>
              <a:defRPr/>
            </a:pPr>
            <a:fld id="{5CA94662-057D-459A-8269-0254A228DAE6}" type="slidenum">
              <a:rPr lang="de-DE" altLang="de-DE"/>
              <a:pPr>
                <a:defRPr/>
              </a:pPr>
              <a:t>‹#›</a:t>
            </a:fld>
            <a:endParaRPr lang="de-DE" altLang="de-DE"/>
          </a:p>
        </p:txBody>
      </p:sp>
    </p:spTree>
    <p:extLst>
      <p:ext uri="{BB962C8B-B14F-4D97-AF65-F5344CB8AC3E}">
        <p14:creationId xmlns:p14="http://schemas.microsoft.com/office/powerpoint/2010/main" val="3481861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
Zweite Ebene
Dritte Ebene
Vierte Ebene
Fünfte Ebene</a:t>
            </a:r>
            <a:endParaRPr lang="en-US" dirty="0"/>
          </a:p>
        </p:txBody>
      </p:sp>
      <p:sp>
        <p:nvSpPr>
          <p:cNvPr id="4" name="Date Placeholder 3">
            <a:extLst>
              <a:ext uri="{FF2B5EF4-FFF2-40B4-BE49-F238E27FC236}">
                <a16:creationId xmlns:a16="http://schemas.microsoft.com/office/drawing/2014/main" id="{ADB50E36-A44B-ABF1-8BA6-DE31E3A6AB3E}"/>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EE0E0A88-2E87-C15F-FD0F-6748526D15FD}"/>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4E9A1F4B-46AC-C93D-C291-2A7A031021D7}"/>
              </a:ext>
            </a:extLst>
          </p:cNvPr>
          <p:cNvSpPr>
            <a:spLocks noGrp="1"/>
          </p:cNvSpPr>
          <p:nvPr>
            <p:ph type="sldNum" sz="quarter" idx="12"/>
          </p:nvPr>
        </p:nvSpPr>
        <p:spPr/>
        <p:txBody>
          <a:bodyPr/>
          <a:lstStyle>
            <a:lvl1pPr>
              <a:defRPr/>
            </a:lvl1pPr>
          </a:lstStyle>
          <a:p>
            <a:pPr>
              <a:defRPr/>
            </a:pPr>
            <a:fld id="{D5B8B575-2211-4B1D-8FB1-CCEB946BDDAC}" type="slidenum">
              <a:rPr lang="de-DE" altLang="de-DE"/>
              <a:pPr>
                <a:defRPr/>
              </a:pPr>
              <a:t>‹#›</a:t>
            </a:fld>
            <a:endParaRPr lang="de-DE" altLang="de-DE"/>
          </a:p>
        </p:txBody>
      </p:sp>
    </p:spTree>
    <p:extLst>
      <p:ext uri="{BB962C8B-B14F-4D97-AF65-F5344CB8AC3E}">
        <p14:creationId xmlns:p14="http://schemas.microsoft.com/office/powerpoint/2010/main" val="1603163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de-DE"/>
              <a:t>Mastertextformat bearbeiten
Zweite Ebene
Dritte Ebene
Vierte Ebene
Fünfte Ebene</a:t>
            </a:r>
            <a:endParaRPr lang="en-US" dirty="0"/>
          </a:p>
        </p:txBody>
      </p:sp>
      <p:sp>
        <p:nvSpPr>
          <p:cNvPr id="4" name="Date Placeholder 3">
            <a:extLst>
              <a:ext uri="{FF2B5EF4-FFF2-40B4-BE49-F238E27FC236}">
                <a16:creationId xmlns:a16="http://schemas.microsoft.com/office/drawing/2014/main" id="{59032BFC-1E1A-BE89-B4E3-C1B9C2D55FA6}"/>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8B113851-FDD2-DBF3-DC33-60022A2C12A9}"/>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8D870458-1A88-BB3C-25DE-EE27077A8F69}"/>
              </a:ext>
            </a:extLst>
          </p:cNvPr>
          <p:cNvSpPr>
            <a:spLocks noGrp="1"/>
          </p:cNvSpPr>
          <p:nvPr>
            <p:ph type="sldNum" sz="quarter" idx="12"/>
          </p:nvPr>
        </p:nvSpPr>
        <p:spPr/>
        <p:txBody>
          <a:bodyPr/>
          <a:lstStyle>
            <a:lvl1pPr>
              <a:defRPr/>
            </a:lvl1pPr>
          </a:lstStyle>
          <a:p>
            <a:pPr>
              <a:defRPr/>
            </a:pPr>
            <a:fld id="{177FDAF9-E8E1-4763-8C7C-31D128BC9F35}" type="slidenum">
              <a:rPr lang="de-DE" altLang="de-DE"/>
              <a:pPr>
                <a:defRPr/>
              </a:pPr>
              <a:t>‹#›</a:t>
            </a:fld>
            <a:endParaRPr lang="de-DE" altLang="de-DE"/>
          </a:p>
        </p:txBody>
      </p:sp>
    </p:spTree>
    <p:extLst>
      <p:ext uri="{BB962C8B-B14F-4D97-AF65-F5344CB8AC3E}">
        <p14:creationId xmlns:p14="http://schemas.microsoft.com/office/powerpoint/2010/main" val="279814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
Zweite Ebene
Dritte Ebene
Vierte Ebene
Fünfte Ebene</a:t>
            </a:r>
            <a:endParaRPr lang="en-US" dirty="0"/>
          </a:p>
        </p:txBody>
      </p:sp>
      <p:sp>
        <p:nvSpPr>
          <p:cNvPr id="4" name="Date Placeholder 3">
            <a:extLst>
              <a:ext uri="{FF2B5EF4-FFF2-40B4-BE49-F238E27FC236}">
                <a16:creationId xmlns:a16="http://schemas.microsoft.com/office/drawing/2014/main" id="{75DBBBF8-49E4-5895-5E9A-3B9D41592A93}"/>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BF4E5427-7FD6-B9EC-EEFE-A714896D05A9}"/>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5167F13E-4C46-B6EE-55CC-9D87063CCB23}"/>
              </a:ext>
            </a:extLst>
          </p:cNvPr>
          <p:cNvSpPr>
            <a:spLocks noGrp="1"/>
          </p:cNvSpPr>
          <p:nvPr>
            <p:ph type="sldNum" sz="quarter" idx="12"/>
          </p:nvPr>
        </p:nvSpPr>
        <p:spPr/>
        <p:txBody>
          <a:bodyPr/>
          <a:lstStyle>
            <a:lvl1pPr>
              <a:defRPr/>
            </a:lvl1pPr>
          </a:lstStyle>
          <a:p>
            <a:pPr>
              <a:defRPr/>
            </a:pPr>
            <a:fld id="{7C5675DD-045F-47D9-9A5C-B68D1B602F52}" type="slidenum">
              <a:rPr lang="de-DE" altLang="de-DE"/>
              <a:pPr>
                <a:defRPr/>
              </a:pPr>
              <a:t>‹#›</a:t>
            </a:fld>
            <a:endParaRPr lang="de-DE" altLang="de-DE"/>
          </a:p>
        </p:txBody>
      </p:sp>
    </p:spTree>
    <p:extLst>
      <p:ext uri="{BB962C8B-B14F-4D97-AF65-F5344CB8AC3E}">
        <p14:creationId xmlns:p14="http://schemas.microsoft.com/office/powerpoint/2010/main" val="235746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
Zweite Ebene
Dritte Ebene
Vierte Ebene
Fünfte Ebene</a:t>
            </a:r>
            <a:endParaRPr lang="en-US" dirty="0"/>
          </a:p>
        </p:txBody>
      </p:sp>
      <p:sp>
        <p:nvSpPr>
          <p:cNvPr id="4" name="Date Placeholder 3">
            <a:extLst>
              <a:ext uri="{FF2B5EF4-FFF2-40B4-BE49-F238E27FC236}">
                <a16:creationId xmlns:a16="http://schemas.microsoft.com/office/drawing/2014/main" id="{9E88B694-D5A5-F36B-0312-403141BA2A26}"/>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BEC55432-C4E5-C545-27D2-73046DD6F455}"/>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680262C9-CBD2-A865-88CB-821FF04C1303}"/>
              </a:ext>
            </a:extLst>
          </p:cNvPr>
          <p:cNvSpPr>
            <a:spLocks noGrp="1"/>
          </p:cNvSpPr>
          <p:nvPr>
            <p:ph type="sldNum" sz="quarter" idx="12"/>
          </p:nvPr>
        </p:nvSpPr>
        <p:spPr/>
        <p:txBody>
          <a:bodyPr/>
          <a:lstStyle>
            <a:lvl1pPr>
              <a:defRPr/>
            </a:lvl1pPr>
          </a:lstStyle>
          <a:p>
            <a:pPr>
              <a:defRPr/>
            </a:pPr>
            <a:fld id="{841E0B30-1F21-4D79-8B91-D983B0DB9F75}" type="slidenum">
              <a:rPr lang="de-DE" altLang="de-DE"/>
              <a:pPr>
                <a:defRPr/>
              </a:pPr>
              <a:t>‹#›</a:t>
            </a:fld>
            <a:endParaRPr lang="de-DE" altLang="de-DE"/>
          </a:p>
        </p:txBody>
      </p:sp>
    </p:spTree>
    <p:extLst>
      <p:ext uri="{BB962C8B-B14F-4D97-AF65-F5344CB8AC3E}">
        <p14:creationId xmlns:p14="http://schemas.microsoft.com/office/powerpoint/2010/main" val="2995089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de-DE"/>
              <a:t>Mastertextformat bearbeiten
Zweite Ebene
Dritte Ebene
Vierte Ebene
Fünfte Ebene</a:t>
            </a:r>
            <a:endParaRPr lang="en-US" dirty="0"/>
          </a:p>
        </p:txBody>
      </p:sp>
      <p:sp>
        <p:nvSpPr>
          <p:cNvPr id="5" name="Date Placeholder 4">
            <a:extLst>
              <a:ext uri="{FF2B5EF4-FFF2-40B4-BE49-F238E27FC236}">
                <a16:creationId xmlns:a16="http://schemas.microsoft.com/office/drawing/2014/main" id="{32BAD369-4CBF-3B9B-B26D-0389F71F4880}"/>
              </a:ext>
            </a:extLst>
          </p:cNvPr>
          <p:cNvSpPr>
            <a:spLocks noGrp="1"/>
          </p:cNvSpPr>
          <p:nvPr>
            <p:ph type="dt" sz="half" idx="10"/>
          </p:nvPr>
        </p:nvSpPr>
        <p:spPr/>
        <p:txBody>
          <a:bodyPr/>
          <a:lstStyle>
            <a:lvl1pPr>
              <a:defRPr/>
            </a:lvl1pPr>
          </a:lstStyle>
          <a:p>
            <a:pPr>
              <a:defRPr/>
            </a:pPr>
            <a:endParaRPr lang="de-DE" altLang="de-DE"/>
          </a:p>
        </p:txBody>
      </p:sp>
      <p:sp>
        <p:nvSpPr>
          <p:cNvPr id="6" name="Footer Placeholder 5">
            <a:extLst>
              <a:ext uri="{FF2B5EF4-FFF2-40B4-BE49-F238E27FC236}">
                <a16:creationId xmlns:a16="http://schemas.microsoft.com/office/drawing/2014/main" id="{A35A94D7-0E57-11C5-B0D7-2BFA71BAF745}"/>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7" name="Slide Number Placeholder 6">
            <a:extLst>
              <a:ext uri="{FF2B5EF4-FFF2-40B4-BE49-F238E27FC236}">
                <a16:creationId xmlns:a16="http://schemas.microsoft.com/office/drawing/2014/main" id="{02EC2A3D-93F2-9F7B-6ECE-7C91B571625C}"/>
              </a:ext>
            </a:extLst>
          </p:cNvPr>
          <p:cNvSpPr>
            <a:spLocks noGrp="1"/>
          </p:cNvSpPr>
          <p:nvPr>
            <p:ph type="sldNum" sz="quarter" idx="12"/>
          </p:nvPr>
        </p:nvSpPr>
        <p:spPr/>
        <p:txBody>
          <a:bodyPr/>
          <a:lstStyle>
            <a:lvl1pPr>
              <a:defRPr/>
            </a:lvl1pPr>
          </a:lstStyle>
          <a:p>
            <a:pPr>
              <a:defRPr/>
            </a:pPr>
            <a:fld id="{2ADB165B-1C7B-4DE1-9C08-F98DA5C233A2}" type="slidenum">
              <a:rPr lang="de-DE" altLang="de-DE"/>
              <a:pPr>
                <a:defRPr/>
              </a:pPr>
              <a:t>‹#›</a:t>
            </a:fld>
            <a:endParaRPr lang="de-DE" altLang="de-DE"/>
          </a:p>
        </p:txBody>
      </p:sp>
    </p:spTree>
    <p:extLst>
      <p:ext uri="{BB962C8B-B14F-4D97-AF65-F5344CB8AC3E}">
        <p14:creationId xmlns:p14="http://schemas.microsoft.com/office/powerpoint/2010/main" val="387098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629842" y="1878806"/>
            <a:ext cx="3868340" cy="2763441"/>
          </a:xfrm>
        </p:spPr>
        <p:txBody>
          <a:bodyPr/>
          <a:lstStyle/>
          <a:p>
            <a:pPr lvl="0"/>
            <a:r>
              <a:rPr lang="de-DE"/>
              <a:t>Mastertextformat bearbeiten
Zweite Ebene
Dritte Ebene
Vierte Ebene
Fünfte Ebene</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
Zweite Ebene
Dritte Ebene
Vierte Ebene
Fünfte Ebene</a:t>
            </a:r>
            <a:endParaRPr lang="en-US" dirty="0"/>
          </a:p>
        </p:txBody>
      </p:sp>
      <p:sp>
        <p:nvSpPr>
          <p:cNvPr id="6" name="Content Placeholder 5"/>
          <p:cNvSpPr>
            <a:spLocks noGrp="1"/>
          </p:cNvSpPr>
          <p:nvPr>
            <p:ph sz="quarter" idx="4"/>
          </p:nvPr>
        </p:nvSpPr>
        <p:spPr>
          <a:xfrm>
            <a:off x="4629150" y="1878806"/>
            <a:ext cx="3887391" cy="2763441"/>
          </a:xfrm>
        </p:spPr>
        <p:txBody>
          <a:bodyPr/>
          <a:lstStyle/>
          <a:p>
            <a:pPr lvl="0"/>
            <a:r>
              <a:rPr lang="de-DE"/>
              <a:t>Mastertextformat bearbeiten
Zweite Ebene
Dritte Ebene
Vierte Ebene
Fünfte Ebene</a:t>
            </a:r>
            <a:endParaRPr lang="en-US" dirty="0"/>
          </a:p>
        </p:txBody>
      </p:sp>
      <p:sp>
        <p:nvSpPr>
          <p:cNvPr id="7" name="Date Placeholder 6">
            <a:extLst>
              <a:ext uri="{FF2B5EF4-FFF2-40B4-BE49-F238E27FC236}">
                <a16:creationId xmlns:a16="http://schemas.microsoft.com/office/drawing/2014/main" id="{FBFED94C-76B4-F229-8724-38E137572D8A}"/>
              </a:ext>
            </a:extLst>
          </p:cNvPr>
          <p:cNvSpPr>
            <a:spLocks noGrp="1"/>
          </p:cNvSpPr>
          <p:nvPr>
            <p:ph type="dt" sz="half" idx="10"/>
          </p:nvPr>
        </p:nvSpPr>
        <p:spPr/>
        <p:txBody>
          <a:bodyPr/>
          <a:lstStyle>
            <a:lvl1pPr>
              <a:defRPr/>
            </a:lvl1pPr>
          </a:lstStyle>
          <a:p>
            <a:pPr>
              <a:defRPr/>
            </a:pPr>
            <a:endParaRPr lang="de-DE" altLang="de-DE"/>
          </a:p>
        </p:txBody>
      </p:sp>
      <p:sp>
        <p:nvSpPr>
          <p:cNvPr id="8" name="Footer Placeholder 7">
            <a:extLst>
              <a:ext uri="{FF2B5EF4-FFF2-40B4-BE49-F238E27FC236}">
                <a16:creationId xmlns:a16="http://schemas.microsoft.com/office/drawing/2014/main" id="{27960A0E-C033-DE27-FCF3-3D31362DA672}"/>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9" name="Slide Number Placeholder 8">
            <a:extLst>
              <a:ext uri="{FF2B5EF4-FFF2-40B4-BE49-F238E27FC236}">
                <a16:creationId xmlns:a16="http://schemas.microsoft.com/office/drawing/2014/main" id="{44E2B3D7-CBD5-D258-319C-FEF2CE04CDCB}"/>
              </a:ext>
            </a:extLst>
          </p:cNvPr>
          <p:cNvSpPr>
            <a:spLocks noGrp="1"/>
          </p:cNvSpPr>
          <p:nvPr>
            <p:ph type="sldNum" sz="quarter" idx="12"/>
          </p:nvPr>
        </p:nvSpPr>
        <p:spPr/>
        <p:txBody>
          <a:bodyPr/>
          <a:lstStyle>
            <a:lvl1pPr>
              <a:defRPr/>
            </a:lvl1pPr>
          </a:lstStyle>
          <a:p>
            <a:pPr>
              <a:defRPr/>
            </a:pPr>
            <a:fld id="{715E2D7D-A90E-42A8-9E6B-4D6EE1EADA79}" type="slidenum">
              <a:rPr lang="de-DE" altLang="de-DE"/>
              <a:pPr>
                <a:defRPr/>
              </a:pPr>
              <a:t>‹#›</a:t>
            </a:fld>
            <a:endParaRPr lang="de-DE" altLang="de-DE"/>
          </a:p>
        </p:txBody>
      </p:sp>
    </p:spTree>
    <p:extLst>
      <p:ext uri="{BB962C8B-B14F-4D97-AF65-F5344CB8AC3E}">
        <p14:creationId xmlns:p14="http://schemas.microsoft.com/office/powerpoint/2010/main" val="2655558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a:extLst>
              <a:ext uri="{FF2B5EF4-FFF2-40B4-BE49-F238E27FC236}">
                <a16:creationId xmlns:a16="http://schemas.microsoft.com/office/drawing/2014/main" id="{0350216A-33DE-D9F8-766B-E40FF47571BD}"/>
              </a:ext>
            </a:extLst>
          </p:cNvPr>
          <p:cNvSpPr>
            <a:spLocks noGrp="1"/>
          </p:cNvSpPr>
          <p:nvPr>
            <p:ph type="dt" sz="half" idx="10"/>
          </p:nvPr>
        </p:nvSpPr>
        <p:spPr/>
        <p:txBody>
          <a:bodyPr/>
          <a:lstStyle>
            <a:lvl1pPr>
              <a:defRPr/>
            </a:lvl1pPr>
          </a:lstStyle>
          <a:p>
            <a:pPr>
              <a:defRPr/>
            </a:pPr>
            <a:endParaRPr lang="de-DE" altLang="de-DE"/>
          </a:p>
        </p:txBody>
      </p:sp>
      <p:sp>
        <p:nvSpPr>
          <p:cNvPr id="4" name="Footer Placeholder 3">
            <a:extLst>
              <a:ext uri="{FF2B5EF4-FFF2-40B4-BE49-F238E27FC236}">
                <a16:creationId xmlns:a16="http://schemas.microsoft.com/office/drawing/2014/main" id="{5E93DE79-8C15-CC5E-256C-608BBEA06D55}"/>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5" name="Slide Number Placeholder 4">
            <a:extLst>
              <a:ext uri="{FF2B5EF4-FFF2-40B4-BE49-F238E27FC236}">
                <a16:creationId xmlns:a16="http://schemas.microsoft.com/office/drawing/2014/main" id="{F7D4B07E-F08D-E1D8-C434-D9CED75516F7}"/>
              </a:ext>
            </a:extLst>
          </p:cNvPr>
          <p:cNvSpPr>
            <a:spLocks noGrp="1"/>
          </p:cNvSpPr>
          <p:nvPr>
            <p:ph type="sldNum" sz="quarter" idx="12"/>
          </p:nvPr>
        </p:nvSpPr>
        <p:spPr/>
        <p:txBody>
          <a:bodyPr/>
          <a:lstStyle>
            <a:lvl1pPr>
              <a:defRPr/>
            </a:lvl1pPr>
          </a:lstStyle>
          <a:p>
            <a:pPr>
              <a:defRPr/>
            </a:pPr>
            <a:fld id="{A8124106-5C86-4043-9ADA-5C6AF01E6BA5}" type="slidenum">
              <a:rPr lang="de-DE" altLang="de-DE"/>
              <a:pPr>
                <a:defRPr/>
              </a:pPr>
              <a:t>‹#›</a:t>
            </a:fld>
            <a:endParaRPr lang="de-DE" altLang="de-DE"/>
          </a:p>
        </p:txBody>
      </p:sp>
    </p:spTree>
    <p:extLst>
      <p:ext uri="{BB962C8B-B14F-4D97-AF65-F5344CB8AC3E}">
        <p14:creationId xmlns:p14="http://schemas.microsoft.com/office/powerpoint/2010/main" val="1034386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90A708-9005-3BF2-69C1-C0C5CD9FFD83}"/>
              </a:ext>
            </a:extLst>
          </p:cNvPr>
          <p:cNvSpPr>
            <a:spLocks noGrp="1"/>
          </p:cNvSpPr>
          <p:nvPr>
            <p:ph type="dt" sz="half" idx="10"/>
          </p:nvPr>
        </p:nvSpPr>
        <p:spPr/>
        <p:txBody>
          <a:bodyPr/>
          <a:lstStyle>
            <a:lvl1pPr>
              <a:defRPr/>
            </a:lvl1pPr>
          </a:lstStyle>
          <a:p>
            <a:pPr>
              <a:defRPr/>
            </a:pPr>
            <a:endParaRPr lang="de-DE" altLang="de-DE"/>
          </a:p>
        </p:txBody>
      </p:sp>
      <p:sp>
        <p:nvSpPr>
          <p:cNvPr id="3" name="Footer Placeholder 2">
            <a:extLst>
              <a:ext uri="{FF2B5EF4-FFF2-40B4-BE49-F238E27FC236}">
                <a16:creationId xmlns:a16="http://schemas.microsoft.com/office/drawing/2014/main" id="{F799ED29-02B9-9147-7971-4D6FAF12EA15}"/>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4" name="Slide Number Placeholder 3">
            <a:extLst>
              <a:ext uri="{FF2B5EF4-FFF2-40B4-BE49-F238E27FC236}">
                <a16:creationId xmlns:a16="http://schemas.microsoft.com/office/drawing/2014/main" id="{AC1FA696-892C-CBD1-2D89-E1D898B09ADF}"/>
              </a:ext>
            </a:extLst>
          </p:cNvPr>
          <p:cNvSpPr>
            <a:spLocks noGrp="1"/>
          </p:cNvSpPr>
          <p:nvPr>
            <p:ph type="sldNum" sz="quarter" idx="12"/>
          </p:nvPr>
        </p:nvSpPr>
        <p:spPr/>
        <p:txBody>
          <a:bodyPr/>
          <a:lstStyle>
            <a:lvl1pPr>
              <a:defRPr/>
            </a:lvl1pPr>
          </a:lstStyle>
          <a:p>
            <a:pPr>
              <a:defRPr/>
            </a:pPr>
            <a:fld id="{136FFB76-13B9-4C3B-8A9E-5DB4C17FF1FB}" type="slidenum">
              <a:rPr lang="de-DE" altLang="de-DE"/>
              <a:pPr>
                <a:defRPr/>
              </a:pPr>
              <a:t>‹#›</a:t>
            </a:fld>
            <a:endParaRPr lang="de-DE" altLang="de-DE"/>
          </a:p>
        </p:txBody>
      </p:sp>
    </p:spTree>
    <p:extLst>
      <p:ext uri="{BB962C8B-B14F-4D97-AF65-F5344CB8AC3E}">
        <p14:creationId xmlns:p14="http://schemas.microsoft.com/office/powerpoint/2010/main" val="3407532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
Zweite Ebene
Dritte Ebene
Vierte Ebene
Fünfte Ebene</a:t>
            </a:r>
            <a:endParaRPr lang="en-US" dirty="0"/>
          </a:p>
        </p:txBody>
      </p:sp>
      <p:sp>
        <p:nvSpPr>
          <p:cNvPr id="5" name="Date Placeholder 4">
            <a:extLst>
              <a:ext uri="{FF2B5EF4-FFF2-40B4-BE49-F238E27FC236}">
                <a16:creationId xmlns:a16="http://schemas.microsoft.com/office/drawing/2014/main" id="{D4E61B42-5E24-FC92-1374-92703438A242}"/>
              </a:ext>
            </a:extLst>
          </p:cNvPr>
          <p:cNvSpPr>
            <a:spLocks noGrp="1"/>
          </p:cNvSpPr>
          <p:nvPr>
            <p:ph type="dt" sz="half" idx="10"/>
          </p:nvPr>
        </p:nvSpPr>
        <p:spPr/>
        <p:txBody>
          <a:bodyPr/>
          <a:lstStyle>
            <a:lvl1pPr>
              <a:defRPr/>
            </a:lvl1pPr>
          </a:lstStyle>
          <a:p>
            <a:pPr>
              <a:defRPr/>
            </a:pPr>
            <a:endParaRPr lang="de-DE" altLang="de-DE"/>
          </a:p>
        </p:txBody>
      </p:sp>
      <p:sp>
        <p:nvSpPr>
          <p:cNvPr id="6" name="Footer Placeholder 5">
            <a:extLst>
              <a:ext uri="{FF2B5EF4-FFF2-40B4-BE49-F238E27FC236}">
                <a16:creationId xmlns:a16="http://schemas.microsoft.com/office/drawing/2014/main" id="{56023D97-8798-0330-770A-4308083A093F}"/>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7" name="Slide Number Placeholder 6">
            <a:extLst>
              <a:ext uri="{FF2B5EF4-FFF2-40B4-BE49-F238E27FC236}">
                <a16:creationId xmlns:a16="http://schemas.microsoft.com/office/drawing/2014/main" id="{175496C9-7D33-CFE5-E3E5-C7CF4A25E8AB}"/>
              </a:ext>
            </a:extLst>
          </p:cNvPr>
          <p:cNvSpPr>
            <a:spLocks noGrp="1"/>
          </p:cNvSpPr>
          <p:nvPr>
            <p:ph type="sldNum" sz="quarter" idx="12"/>
          </p:nvPr>
        </p:nvSpPr>
        <p:spPr/>
        <p:txBody>
          <a:bodyPr/>
          <a:lstStyle>
            <a:lvl1pPr>
              <a:defRPr/>
            </a:lvl1pPr>
          </a:lstStyle>
          <a:p>
            <a:pPr>
              <a:defRPr/>
            </a:pPr>
            <a:fld id="{BC61E052-D49D-4EEE-802B-845A3EE6BA47}" type="slidenum">
              <a:rPr lang="de-DE" altLang="de-DE"/>
              <a:pPr>
                <a:defRPr/>
              </a:pPr>
              <a:t>‹#›</a:t>
            </a:fld>
            <a:endParaRPr lang="de-DE" altLang="de-DE"/>
          </a:p>
        </p:txBody>
      </p:sp>
    </p:spTree>
    <p:extLst>
      <p:ext uri="{BB962C8B-B14F-4D97-AF65-F5344CB8AC3E}">
        <p14:creationId xmlns:p14="http://schemas.microsoft.com/office/powerpoint/2010/main" val="408035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de-DE" noProof="0"/>
              <a:t>Bild durch Klicken auf Symbol hinzufügen</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
Zweite Ebene
Dritte Ebene
Vierte Ebene
Fünfte Ebene</a:t>
            </a:r>
            <a:endParaRPr lang="en-US" dirty="0"/>
          </a:p>
        </p:txBody>
      </p:sp>
      <p:sp>
        <p:nvSpPr>
          <p:cNvPr id="5" name="Date Placeholder 4">
            <a:extLst>
              <a:ext uri="{FF2B5EF4-FFF2-40B4-BE49-F238E27FC236}">
                <a16:creationId xmlns:a16="http://schemas.microsoft.com/office/drawing/2014/main" id="{F86E47E6-0158-43A0-7F9B-B586ED382051}"/>
              </a:ext>
            </a:extLst>
          </p:cNvPr>
          <p:cNvSpPr>
            <a:spLocks noGrp="1"/>
          </p:cNvSpPr>
          <p:nvPr>
            <p:ph type="dt" sz="half" idx="10"/>
          </p:nvPr>
        </p:nvSpPr>
        <p:spPr/>
        <p:txBody>
          <a:bodyPr/>
          <a:lstStyle>
            <a:lvl1pPr>
              <a:defRPr/>
            </a:lvl1pPr>
          </a:lstStyle>
          <a:p>
            <a:pPr>
              <a:defRPr/>
            </a:pPr>
            <a:endParaRPr lang="de-DE" altLang="de-DE"/>
          </a:p>
        </p:txBody>
      </p:sp>
      <p:sp>
        <p:nvSpPr>
          <p:cNvPr id="6" name="Footer Placeholder 5">
            <a:extLst>
              <a:ext uri="{FF2B5EF4-FFF2-40B4-BE49-F238E27FC236}">
                <a16:creationId xmlns:a16="http://schemas.microsoft.com/office/drawing/2014/main" id="{DB89F65D-A477-D056-466A-A3C89A24E901}"/>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7" name="Slide Number Placeholder 6">
            <a:extLst>
              <a:ext uri="{FF2B5EF4-FFF2-40B4-BE49-F238E27FC236}">
                <a16:creationId xmlns:a16="http://schemas.microsoft.com/office/drawing/2014/main" id="{1AE46A7A-7029-125A-EC92-DB67FE4740D9}"/>
              </a:ext>
            </a:extLst>
          </p:cNvPr>
          <p:cNvSpPr>
            <a:spLocks noGrp="1"/>
          </p:cNvSpPr>
          <p:nvPr>
            <p:ph type="sldNum" sz="quarter" idx="12"/>
          </p:nvPr>
        </p:nvSpPr>
        <p:spPr/>
        <p:txBody>
          <a:bodyPr/>
          <a:lstStyle>
            <a:lvl1pPr>
              <a:defRPr/>
            </a:lvl1pPr>
          </a:lstStyle>
          <a:p>
            <a:pPr>
              <a:defRPr/>
            </a:pPr>
            <a:fld id="{107E13A2-5864-4F76-BE36-165039C022C2}" type="slidenum">
              <a:rPr lang="de-DE" altLang="de-DE"/>
              <a:pPr>
                <a:defRPr/>
              </a:pPr>
              <a:t>‹#›</a:t>
            </a:fld>
            <a:endParaRPr lang="de-DE" altLang="de-DE"/>
          </a:p>
        </p:txBody>
      </p:sp>
    </p:spTree>
    <p:extLst>
      <p:ext uri="{BB962C8B-B14F-4D97-AF65-F5344CB8AC3E}">
        <p14:creationId xmlns:p14="http://schemas.microsoft.com/office/powerpoint/2010/main" val="3248763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D4DE35B-F3F5-3F9C-9D67-44A6A6751D99}"/>
              </a:ext>
            </a:extLst>
          </p:cNvPr>
          <p:cNvSpPr>
            <a:spLocks noGrp="1" noChangeArrowheads="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endParaRPr lang="en-US" altLang="de-DE"/>
          </a:p>
        </p:txBody>
      </p:sp>
      <p:sp>
        <p:nvSpPr>
          <p:cNvPr id="1027" name="Text Placeholder 2">
            <a:extLst>
              <a:ext uri="{FF2B5EF4-FFF2-40B4-BE49-F238E27FC236}">
                <a16:creationId xmlns:a16="http://schemas.microsoft.com/office/drawing/2014/main" id="{39CA7C3E-F495-88A3-48CC-7709F21369F7}"/>
              </a:ext>
            </a:extLst>
          </p:cNvPr>
          <p:cNvSpPr>
            <a:spLocks noGrp="1" noChangeArrowheads="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
Zweite Ebene
Dritte Ebene
Vierte Ebene
Fünfte Ebene</a:t>
            </a:r>
            <a:endParaRPr lang="en-US" altLang="de-DE"/>
          </a:p>
        </p:txBody>
      </p:sp>
      <p:sp>
        <p:nvSpPr>
          <p:cNvPr id="4" name="Date Placeholder 3">
            <a:extLst>
              <a:ext uri="{FF2B5EF4-FFF2-40B4-BE49-F238E27FC236}">
                <a16:creationId xmlns:a16="http://schemas.microsoft.com/office/drawing/2014/main" id="{B16AA308-25CC-3DDC-DDA6-AD9B2CDFC92B}"/>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r>
              <a:rPr lang="de-DE" altLang="de-DE"/>
              <a:t>Nr.</a:t>
            </a:r>
          </a:p>
        </p:txBody>
      </p:sp>
      <p:sp>
        <p:nvSpPr>
          <p:cNvPr id="5" name="Footer Placeholder 4">
            <a:extLst>
              <a:ext uri="{FF2B5EF4-FFF2-40B4-BE49-F238E27FC236}">
                <a16:creationId xmlns:a16="http://schemas.microsoft.com/office/drawing/2014/main" id="{62462432-2939-E5EE-9A49-4C442965C277}"/>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CCAD710F-85E2-5CB2-53A7-58AFCC773DF9}"/>
              </a:ext>
            </a:extLst>
          </p:cNvPr>
          <p:cNvSpPr>
            <a:spLocks noGrp="1"/>
          </p:cNvSpPr>
          <p:nvPr>
            <p:ph type="sldNum" sz="quarter" idx="4"/>
          </p:nvPr>
        </p:nvSpPr>
        <p:spPr>
          <a:xfrm>
            <a:off x="5003800" y="4773613"/>
            <a:ext cx="2057400" cy="274637"/>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FACA558D-49CE-4568-B4F0-187BA9E4B9CE}" type="slidenum">
              <a:rPr lang="en-US" altLang="en-US"/>
              <a:pPr>
                <a:defRPr/>
              </a:pPr>
              <a:t>‹#›</a:t>
            </a:fld>
            <a:endParaRPr lang="en-US" altLang="en-US"/>
          </a:p>
        </p:txBody>
      </p:sp>
      <p:pic>
        <p:nvPicPr>
          <p:cNvPr id="1031" name="Grafik 3">
            <a:extLst>
              <a:ext uri="{FF2B5EF4-FFF2-40B4-BE49-F238E27FC236}">
                <a16:creationId xmlns:a16="http://schemas.microsoft.com/office/drawing/2014/main" id="{33045FEF-58B9-7DAE-58FB-727532839A2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81988" y="87313"/>
            <a:ext cx="7381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2" name="Gruppieren 5">
            <a:extLst>
              <a:ext uri="{FF2B5EF4-FFF2-40B4-BE49-F238E27FC236}">
                <a16:creationId xmlns:a16="http://schemas.microsoft.com/office/drawing/2014/main" id="{E2EEE01F-FC24-C7B8-F017-EA650D2C06BB}"/>
              </a:ext>
            </a:extLst>
          </p:cNvPr>
          <p:cNvGrpSpPr>
            <a:grpSpLocks/>
          </p:cNvGrpSpPr>
          <p:nvPr userDrawn="1"/>
        </p:nvGrpSpPr>
        <p:grpSpPr bwMode="auto">
          <a:xfrm>
            <a:off x="0" y="0"/>
            <a:ext cx="107950" cy="5143500"/>
            <a:chOff x="0" y="0"/>
            <a:chExt cx="251520" cy="5893145"/>
          </a:xfrm>
        </p:grpSpPr>
        <p:sp>
          <p:nvSpPr>
            <p:cNvPr id="10" name="Rechteck 9">
              <a:extLst>
                <a:ext uri="{FF2B5EF4-FFF2-40B4-BE49-F238E27FC236}">
                  <a16:creationId xmlns:a16="http://schemas.microsoft.com/office/drawing/2014/main" id="{727FEFD7-3976-DCE8-660E-E4B5D9870DD3}"/>
                </a:ext>
              </a:extLst>
            </p:cNvPr>
            <p:cNvSpPr/>
            <p:nvPr userDrawn="1"/>
          </p:nvSpPr>
          <p:spPr>
            <a:xfrm>
              <a:off x="0" y="0"/>
              <a:ext cx="251520" cy="1178629"/>
            </a:xfrm>
            <a:prstGeom prst="rect">
              <a:avLst/>
            </a:prstGeom>
            <a:solidFill>
              <a:srgbClr val="4952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1" name="Rechteck 10">
              <a:extLst>
                <a:ext uri="{FF2B5EF4-FFF2-40B4-BE49-F238E27FC236}">
                  <a16:creationId xmlns:a16="http://schemas.microsoft.com/office/drawing/2014/main" id="{B1E16802-A30D-9C07-1091-BEB031841C76}"/>
                </a:ext>
              </a:extLst>
            </p:cNvPr>
            <p:cNvSpPr/>
            <p:nvPr userDrawn="1"/>
          </p:nvSpPr>
          <p:spPr>
            <a:xfrm>
              <a:off x="0" y="1178629"/>
              <a:ext cx="251520" cy="1178629"/>
            </a:xfrm>
            <a:prstGeom prst="rect">
              <a:avLst/>
            </a:prstGeom>
            <a:solidFill>
              <a:srgbClr val="FC300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2" name="Rechteck 11">
              <a:extLst>
                <a:ext uri="{FF2B5EF4-FFF2-40B4-BE49-F238E27FC236}">
                  <a16:creationId xmlns:a16="http://schemas.microsoft.com/office/drawing/2014/main" id="{B9D7CFC6-8C1E-EB7E-D987-DA4E332E1DCE}"/>
                </a:ext>
              </a:extLst>
            </p:cNvPr>
            <p:cNvSpPr/>
            <p:nvPr userDrawn="1"/>
          </p:nvSpPr>
          <p:spPr>
            <a:xfrm>
              <a:off x="0" y="2357258"/>
              <a:ext cx="251520" cy="1178629"/>
            </a:xfrm>
            <a:prstGeom prst="rect">
              <a:avLst/>
            </a:prstGeom>
            <a:solidFill>
              <a:srgbClr val="FFF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3" name="Rechteck 12">
              <a:extLst>
                <a:ext uri="{FF2B5EF4-FFF2-40B4-BE49-F238E27FC236}">
                  <a16:creationId xmlns:a16="http://schemas.microsoft.com/office/drawing/2014/main" id="{8FF916FC-A672-B286-5AE8-7FFB979F239C}"/>
                </a:ext>
              </a:extLst>
            </p:cNvPr>
            <p:cNvSpPr/>
            <p:nvPr userDrawn="1"/>
          </p:nvSpPr>
          <p:spPr>
            <a:xfrm>
              <a:off x="0" y="3535887"/>
              <a:ext cx="251520" cy="1178629"/>
            </a:xfrm>
            <a:prstGeom prst="rect">
              <a:avLst/>
            </a:prstGeom>
            <a:solidFill>
              <a:srgbClr val="0BAA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4" name="Rechteck 13">
              <a:extLst>
                <a:ext uri="{FF2B5EF4-FFF2-40B4-BE49-F238E27FC236}">
                  <a16:creationId xmlns:a16="http://schemas.microsoft.com/office/drawing/2014/main" id="{76829B99-0F70-EB58-4F54-86D4943F41CB}"/>
                </a:ext>
              </a:extLst>
            </p:cNvPr>
            <p:cNvSpPr/>
            <p:nvPr userDrawn="1"/>
          </p:nvSpPr>
          <p:spPr>
            <a:xfrm>
              <a:off x="0" y="4714516"/>
              <a:ext cx="251520" cy="117862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grpSp>
      <p:pic>
        <p:nvPicPr>
          <p:cNvPr id="1033" name="Grafik 7">
            <a:extLst>
              <a:ext uri="{FF2B5EF4-FFF2-40B4-BE49-F238E27FC236}">
                <a16:creationId xmlns:a16="http://schemas.microsoft.com/office/drawing/2014/main" id="{0BC3AD08-8D4D-9A05-CA37-75BB55B36B0C}"/>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418388" y="4737100"/>
            <a:ext cx="16700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Lst>
  <p:hf hd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doi.org/10.1088/1757-899X/1031/1/012022"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doi.org/10.1088/1757-899X/459/1/012079"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doi.org/10.1088/1757-899X/254/17/172013"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s://thelastfashionbible.com/2019/04/18/zero-waste-fashion/"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s://www.the-sustainable-fashion-collective.com/2017/04/26/zero-waste-fashion-design?fbclid=IwAR1_HLHWuWa3nNoPxc6spEXsccPMzHg20Ly6HZvcq8TKhR386jcABumGw18" TargetMode="External"/></Relationships>
</file>

<file path=ppt/slides/_rels/slide69.xml.rels><?xml version="1.0" encoding="UTF-8" standalone="yes"?>
<Relationships xmlns="http://schemas.openxmlformats.org/package/2006/relationships"><Relationship Id="rId2" Type="http://schemas.openxmlformats.org/officeDocument/2006/relationships/hyperlink" Target="mailto:zlatinka.kazlacheva@trakia-uni.bg"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a:extLst>
              <a:ext uri="{FF2B5EF4-FFF2-40B4-BE49-F238E27FC236}">
                <a16:creationId xmlns:a16="http://schemas.microsoft.com/office/drawing/2014/main" id="{F486D0CD-B536-9B9D-EABA-7A0DEFC66F20}"/>
              </a:ext>
            </a:extLst>
          </p:cNvPr>
          <p:cNvSpPr>
            <a:spLocks noGrp="1" noChangeArrowheads="1"/>
          </p:cNvSpPr>
          <p:nvPr>
            <p:ph type="title"/>
          </p:nvPr>
        </p:nvSpPr>
        <p:spPr>
          <a:xfrm>
            <a:off x="1716088" y="1449388"/>
            <a:ext cx="5842000" cy="671512"/>
          </a:xfrm>
        </p:spPr>
        <p:txBody>
          <a:bodyPr/>
          <a:lstStyle/>
          <a:p>
            <a:pPr algn="ctr" eaLnBrk="1" hangingPunct="1"/>
            <a:r>
              <a:rPr lang="en-US" altLang="de-DE" b="1" dirty="0"/>
              <a:t>Pattern Making in the Context of Sustainability</a:t>
            </a:r>
            <a:endParaRPr lang="de-DE" altLang="de-DE" b="1" dirty="0"/>
          </a:p>
        </p:txBody>
      </p:sp>
      <p:pic>
        <p:nvPicPr>
          <p:cNvPr id="14339" name="Grafik 7">
            <a:extLst>
              <a:ext uri="{FF2B5EF4-FFF2-40B4-BE49-F238E27FC236}">
                <a16:creationId xmlns:a16="http://schemas.microsoft.com/office/drawing/2014/main" id="{9B0AA59A-0F46-FEDF-8D77-9FB4449173B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5888" y="3011488"/>
            <a:ext cx="10922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Grafik 8">
            <a:extLst>
              <a:ext uri="{FF2B5EF4-FFF2-40B4-BE49-F238E27FC236}">
                <a16:creationId xmlns:a16="http://schemas.microsoft.com/office/drawing/2014/main" id="{444519D7-BFDA-5C36-AF3A-C2C31A809D1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6088" y="3011488"/>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1">
            <a:extLst>
              <a:ext uri="{FF2B5EF4-FFF2-40B4-BE49-F238E27FC236}">
                <a16:creationId xmlns:a16="http://schemas.microsoft.com/office/drawing/2014/main" id="{DAF916D9-AFBD-8D1A-5AE9-4B545E1EA6CD}"/>
              </a:ext>
            </a:extLst>
          </p:cNvPr>
          <p:cNvPicPr>
            <a:picLocks noChangeAspect="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192713" y="2928938"/>
            <a:ext cx="917575"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Grafik 1">
            <a:extLst>
              <a:ext uri="{FF2B5EF4-FFF2-40B4-BE49-F238E27FC236}">
                <a16:creationId xmlns:a16="http://schemas.microsoft.com/office/drawing/2014/main" id="{21D00E5C-9EC3-F170-7080-7D855D97FFB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8975" y="3357563"/>
            <a:ext cx="1531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10</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827584" y="-1071"/>
            <a:ext cx="7687766"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a:latin typeface="Calibri Light" panose="020F0302020204030204" pitchFamily="34" charset="0"/>
              </a:rPr>
              <a:t>Twist Knot Drape</a:t>
            </a:r>
          </a:p>
        </p:txBody>
      </p:sp>
      <p:sp>
        <p:nvSpPr>
          <p:cNvPr id="10" name="Textfeld 6">
            <a:extLst>
              <a:ext uri="{FF2B5EF4-FFF2-40B4-BE49-F238E27FC236}">
                <a16:creationId xmlns:a16="http://schemas.microsoft.com/office/drawing/2014/main" id="{EAB67188-E724-4D8E-AC81-AE19CB55F6F0}"/>
              </a:ext>
            </a:extLst>
          </p:cNvPr>
          <p:cNvSpPr txBox="1">
            <a:spLocks noChangeArrowheads="1"/>
          </p:cNvSpPr>
          <p:nvPr/>
        </p:nvSpPr>
        <p:spPr bwMode="auto">
          <a:xfrm rot="-5400000">
            <a:off x="-93290" y="32766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Kazlacheva</a:t>
            </a:r>
          </a:p>
        </p:txBody>
      </p:sp>
      <p:pic>
        <p:nvPicPr>
          <p:cNvPr id="12" name="Picture 11">
            <a:extLst>
              <a:ext uri="{FF2B5EF4-FFF2-40B4-BE49-F238E27FC236}">
                <a16:creationId xmlns:a16="http://schemas.microsoft.com/office/drawing/2014/main" id="{1FEC0980-A3DE-47BC-BF69-047E25B73B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30" r="19953"/>
          <a:stretch/>
        </p:blipFill>
        <p:spPr bwMode="auto">
          <a:xfrm>
            <a:off x="1007003" y="1131748"/>
            <a:ext cx="1459703" cy="3168000"/>
          </a:xfrm>
          <a:prstGeom prst="rect">
            <a:avLst/>
          </a:prstGeom>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4D093C40-FEB6-4980-A808-9B856B0EC0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4644" y="1227686"/>
            <a:ext cx="1113905" cy="3029989"/>
          </a:xfrm>
          <a:prstGeom prst="rect">
            <a:avLst/>
          </a:prstGeom>
        </p:spPr>
      </p:pic>
      <p:pic>
        <p:nvPicPr>
          <p:cNvPr id="14" name="Picture 13">
            <a:extLst>
              <a:ext uri="{FF2B5EF4-FFF2-40B4-BE49-F238E27FC236}">
                <a16:creationId xmlns:a16="http://schemas.microsoft.com/office/drawing/2014/main" id="{58E5FB8B-4EB3-461B-9377-3BC6A0EA75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0570" y="1152871"/>
            <a:ext cx="2335876" cy="3179618"/>
          </a:xfrm>
          <a:prstGeom prst="rect">
            <a:avLst/>
          </a:prstGeom>
        </p:spPr>
      </p:pic>
      <p:sp>
        <p:nvSpPr>
          <p:cNvPr id="15" name="Inhaltsplatzhalter 2">
            <a:extLst>
              <a:ext uri="{FF2B5EF4-FFF2-40B4-BE49-F238E27FC236}">
                <a16:creationId xmlns:a16="http://schemas.microsoft.com/office/drawing/2014/main" id="{2E06F64B-22D6-484F-B509-A9845388D2BE}"/>
              </a:ext>
            </a:extLst>
          </p:cNvPr>
          <p:cNvSpPr txBox="1">
            <a:spLocks/>
          </p:cNvSpPr>
          <p:nvPr/>
        </p:nvSpPr>
        <p:spPr>
          <a:xfrm>
            <a:off x="5868144" y="2643758"/>
            <a:ext cx="2880320" cy="1429830"/>
          </a:xfrm>
          <a:prstGeom prst="rect">
            <a:avLst/>
          </a:prstGeom>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eaLnBrk="1" hangingPunct="1">
              <a:spcBef>
                <a:spcPts val="0"/>
              </a:spcBef>
              <a:buFont typeface="Arial" panose="020B0604020202020204" pitchFamily="34" charset="0"/>
              <a:buNone/>
            </a:pPr>
            <a:r>
              <a:rPr lang="en-US" sz="2000" dirty="0">
                <a:ea typeface="Calibri" panose="020F0502020204030204" pitchFamily="34" charset="0"/>
                <a:cs typeface="Times New Roman" panose="02020603050405020304" pitchFamily="18" charset="0"/>
              </a:rPr>
              <a:t>For presented design:</a:t>
            </a:r>
          </a:p>
          <a:p>
            <a:pPr marL="0" indent="0" algn="just" eaLnBrk="1" hangingPunct="1">
              <a:spcBef>
                <a:spcPts val="0"/>
              </a:spcBef>
              <a:buFont typeface="Arial" panose="020B0604020202020204" pitchFamily="34" charset="0"/>
              <a:buNone/>
            </a:pPr>
            <a:r>
              <a:rPr lang="en-US" sz="2000" dirty="0">
                <a:ea typeface="Calibri" panose="020F0502020204030204" pitchFamily="34" charset="0"/>
                <a:cs typeface="Times New Roman" panose="02020603050405020304" pitchFamily="18" charset="0"/>
              </a:rPr>
              <a:t>D = 7,0 cm, W = 31,65 cm.</a:t>
            </a:r>
          </a:p>
          <a:p>
            <a:pPr marL="0" indent="0" algn="just" eaLnBrk="1" hangingPunct="1">
              <a:spcBef>
                <a:spcPts val="0"/>
              </a:spcBef>
              <a:buFont typeface="Arial" panose="020B0604020202020204" pitchFamily="34" charset="0"/>
              <a:buNone/>
            </a:pPr>
            <a:r>
              <a:rPr lang="en-US" sz="2000" dirty="0">
                <a:ea typeface="Calibri" panose="020F0502020204030204" pitchFamily="34" charset="0"/>
                <a:cs typeface="Times New Roman" panose="02020603050405020304" pitchFamily="18" charset="0"/>
              </a:rPr>
              <a:t>W is calculated on the base of D, using the equation: </a:t>
            </a:r>
          </a:p>
          <a:p>
            <a:pPr marL="0" indent="0" algn="just" eaLnBrk="1" hangingPunct="1">
              <a:spcBef>
                <a:spcPts val="0"/>
              </a:spcBef>
              <a:buFont typeface="Arial" panose="020B0604020202020204" pitchFamily="34" charset="0"/>
              <a:buNone/>
            </a:pPr>
            <a:r>
              <a:rPr lang="de-DE" sz="2000" dirty="0">
                <a:ea typeface="Calibri" panose="020F0502020204030204" pitchFamily="34" charset="0"/>
                <a:cs typeface="Times New Roman" panose="02020603050405020304" pitchFamily="18" charset="0"/>
              </a:rPr>
              <a:t>W = 5,15 . D – 4,4.</a:t>
            </a:r>
          </a:p>
          <a:p>
            <a:pPr eaLnBrk="1" hangingPunct="1"/>
            <a:endParaRPr lang="de-DE" altLang="de-DE" sz="2200" dirty="0"/>
          </a:p>
        </p:txBody>
      </p:sp>
    </p:spTree>
    <p:extLst>
      <p:ext uri="{BB962C8B-B14F-4D97-AF65-F5344CB8AC3E}">
        <p14:creationId xmlns:p14="http://schemas.microsoft.com/office/powerpoint/2010/main" val="2081982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11</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827584" y="-1071"/>
            <a:ext cx="7687766"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a:latin typeface="Calibri Light" panose="020F0302020204030204" pitchFamily="34" charset="0"/>
              </a:rPr>
              <a:t>Twist Knot Drape</a:t>
            </a:r>
          </a:p>
        </p:txBody>
      </p:sp>
      <p:sp>
        <p:nvSpPr>
          <p:cNvPr id="10" name="Textfeld 6">
            <a:extLst>
              <a:ext uri="{FF2B5EF4-FFF2-40B4-BE49-F238E27FC236}">
                <a16:creationId xmlns:a16="http://schemas.microsoft.com/office/drawing/2014/main" id="{EAB67188-E724-4D8E-AC81-AE19CB55F6F0}"/>
              </a:ext>
            </a:extLst>
          </p:cNvPr>
          <p:cNvSpPr txBox="1">
            <a:spLocks noChangeArrowheads="1"/>
          </p:cNvSpPr>
          <p:nvPr/>
        </p:nvSpPr>
        <p:spPr bwMode="auto">
          <a:xfrm rot="-5400000">
            <a:off x="-93290" y="32766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Kazlacheva</a:t>
            </a:r>
          </a:p>
        </p:txBody>
      </p:sp>
      <p:pic>
        <p:nvPicPr>
          <p:cNvPr id="12" name="Picture 11">
            <a:extLst>
              <a:ext uri="{FF2B5EF4-FFF2-40B4-BE49-F238E27FC236}">
                <a16:creationId xmlns:a16="http://schemas.microsoft.com/office/drawing/2014/main" id="{1FEC0980-A3DE-47BC-BF69-047E25B73B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30" r="19953"/>
          <a:stretch/>
        </p:blipFill>
        <p:spPr bwMode="auto">
          <a:xfrm>
            <a:off x="1007003" y="1131748"/>
            <a:ext cx="1459703" cy="3168000"/>
          </a:xfrm>
          <a:prstGeom prst="rect">
            <a:avLst/>
          </a:prstGeom>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4D093C40-FEB6-4980-A808-9B856B0EC0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4644" y="1227686"/>
            <a:ext cx="1113905" cy="3029989"/>
          </a:xfrm>
          <a:prstGeom prst="rect">
            <a:avLst/>
          </a:prstGeom>
        </p:spPr>
      </p:pic>
      <p:sp>
        <p:nvSpPr>
          <p:cNvPr id="11" name="TextBox 10">
            <a:extLst>
              <a:ext uri="{FF2B5EF4-FFF2-40B4-BE49-F238E27FC236}">
                <a16:creationId xmlns:a16="http://schemas.microsoft.com/office/drawing/2014/main" id="{806594A6-C255-438D-8BBC-9D3070C70148}"/>
              </a:ext>
            </a:extLst>
          </p:cNvPr>
          <p:cNvSpPr txBox="1"/>
          <p:nvPr/>
        </p:nvSpPr>
        <p:spPr>
          <a:xfrm>
            <a:off x="3995936" y="1124257"/>
            <a:ext cx="4752528" cy="3139321"/>
          </a:xfrm>
          <a:prstGeom prst="rect">
            <a:avLst/>
          </a:prstGeom>
          <a:noFill/>
        </p:spPr>
        <p:txBody>
          <a:bodyPr wrap="square">
            <a:spAutoFit/>
          </a:bodyPr>
          <a:lstStyle/>
          <a:p>
            <a:pPr algn="just"/>
            <a:r>
              <a:rPr lang="en-US" dirty="0">
                <a:latin typeface="+mn-lt"/>
              </a:rPr>
              <a:t>The pattern making on the front is shown. The center of the circle of the knot with diameter D = 7,0 cm is located on the front middle line between the waist and the bust dart apex. The seam of connection of both twisted pieces is under the knot circle by the middle line. The neck opening is formed over the circle of the knot. The seam of drapery fixing is situated between the center of the knot circle and the point of intersection of the waist and the side seam. </a:t>
            </a:r>
          </a:p>
        </p:txBody>
      </p:sp>
    </p:spTree>
    <p:extLst>
      <p:ext uri="{BB962C8B-B14F-4D97-AF65-F5344CB8AC3E}">
        <p14:creationId xmlns:p14="http://schemas.microsoft.com/office/powerpoint/2010/main" val="3716975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12</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827584" y="-1071"/>
            <a:ext cx="7687766"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a:latin typeface="Calibri Light" panose="020F0302020204030204" pitchFamily="34" charset="0"/>
              </a:rPr>
              <a:t>Twist Knot Drape</a:t>
            </a:r>
          </a:p>
        </p:txBody>
      </p:sp>
      <p:sp>
        <p:nvSpPr>
          <p:cNvPr id="10" name="Textfeld 6">
            <a:extLst>
              <a:ext uri="{FF2B5EF4-FFF2-40B4-BE49-F238E27FC236}">
                <a16:creationId xmlns:a16="http://schemas.microsoft.com/office/drawing/2014/main" id="{EAB67188-E724-4D8E-AC81-AE19CB55F6F0}"/>
              </a:ext>
            </a:extLst>
          </p:cNvPr>
          <p:cNvSpPr txBox="1">
            <a:spLocks noChangeArrowheads="1"/>
          </p:cNvSpPr>
          <p:nvPr/>
        </p:nvSpPr>
        <p:spPr bwMode="auto">
          <a:xfrm rot="-5400000">
            <a:off x="-93290" y="32766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Kazlacheva</a:t>
            </a:r>
          </a:p>
        </p:txBody>
      </p:sp>
      <p:pic>
        <p:nvPicPr>
          <p:cNvPr id="12" name="Picture 11">
            <a:extLst>
              <a:ext uri="{FF2B5EF4-FFF2-40B4-BE49-F238E27FC236}">
                <a16:creationId xmlns:a16="http://schemas.microsoft.com/office/drawing/2014/main" id="{1FEC0980-A3DE-47BC-BF69-047E25B73B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30" r="19953"/>
          <a:stretch/>
        </p:blipFill>
        <p:spPr bwMode="auto">
          <a:xfrm>
            <a:off x="1007003" y="1131748"/>
            <a:ext cx="1459703" cy="3168000"/>
          </a:xfrm>
          <a:prstGeom prst="rect">
            <a:avLst/>
          </a:prstGeom>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4D093C40-FEB6-4980-A808-9B856B0EC0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4644" y="1227686"/>
            <a:ext cx="1113905" cy="3029989"/>
          </a:xfrm>
          <a:prstGeom prst="rect">
            <a:avLst/>
          </a:prstGeom>
        </p:spPr>
      </p:pic>
      <p:sp>
        <p:nvSpPr>
          <p:cNvPr id="11" name="TextBox 10">
            <a:extLst>
              <a:ext uri="{FF2B5EF4-FFF2-40B4-BE49-F238E27FC236}">
                <a16:creationId xmlns:a16="http://schemas.microsoft.com/office/drawing/2014/main" id="{806594A6-C255-438D-8BBC-9D3070C70148}"/>
              </a:ext>
            </a:extLst>
          </p:cNvPr>
          <p:cNvSpPr txBox="1"/>
          <p:nvPr/>
        </p:nvSpPr>
        <p:spPr>
          <a:xfrm>
            <a:off x="3995936" y="1423086"/>
            <a:ext cx="4752528" cy="2585323"/>
          </a:xfrm>
          <a:prstGeom prst="rect">
            <a:avLst/>
          </a:prstGeom>
          <a:noFill/>
        </p:spPr>
        <p:txBody>
          <a:bodyPr wrap="square">
            <a:spAutoFit/>
          </a:bodyPr>
          <a:lstStyle/>
          <a:p>
            <a:pPr algn="just"/>
            <a:r>
              <a:rPr lang="en-US">
                <a:latin typeface="+mn-lt"/>
              </a:rPr>
              <a:t>A second circle is drawn with the same center of the knot circle, but with diameter which is half of the dimeter of the knot. The lines, which determine the places of additional volume for drapery, are tangents to the smaller circle. They start from the arm hole and bust dart for the top part of the draped piece, and the point of interaction of hip and side seam for the down part of the draped piece.</a:t>
            </a:r>
          </a:p>
        </p:txBody>
      </p:sp>
    </p:spTree>
    <p:extLst>
      <p:ext uri="{BB962C8B-B14F-4D97-AF65-F5344CB8AC3E}">
        <p14:creationId xmlns:p14="http://schemas.microsoft.com/office/powerpoint/2010/main" val="933529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13</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827584" y="-1071"/>
            <a:ext cx="7687766"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a:latin typeface="Calibri Light" panose="020F0302020204030204" pitchFamily="34" charset="0"/>
              </a:rPr>
              <a:t>Twist Knot Drape</a:t>
            </a:r>
          </a:p>
        </p:txBody>
      </p:sp>
      <p:sp>
        <p:nvSpPr>
          <p:cNvPr id="10" name="Textfeld 6">
            <a:extLst>
              <a:ext uri="{FF2B5EF4-FFF2-40B4-BE49-F238E27FC236}">
                <a16:creationId xmlns:a16="http://schemas.microsoft.com/office/drawing/2014/main" id="{EAB67188-E724-4D8E-AC81-AE19CB55F6F0}"/>
              </a:ext>
            </a:extLst>
          </p:cNvPr>
          <p:cNvSpPr txBox="1">
            <a:spLocks noChangeArrowheads="1"/>
          </p:cNvSpPr>
          <p:nvPr/>
        </p:nvSpPr>
        <p:spPr bwMode="auto">
          <a:xfrm rot="-5400000">
            <a:off x="-93290" y="32766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Kazlacheva</a:t>
            </a:r>
          </a:p>
        </p:txBody>
      </p:sp>
      <p:pic>
        <p:nvPicPr>
          <p:cNvPr id="12" name="Picture 11">
            <a:extLst>
              <a:ext uri="{FF2B5EF4-FFF2-40B4-BE49-F238E27FC236}">
                <a16:creationId xmlns:a16="http://schemas.microsoft.com/office/drawing/2014/main" id="{1FEC0980-A3DE-47BC-BF69-047E25B73B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30" r="19953"/>
          <a:stretch/>
        </p:blipFill>
        <p:spPr bwMode="auto">
          <a:xfrm>
            <a:off x="1007003" y="1131748"/>
            <a:ext cx="1459703" cy="3168000"/>
          </a:xfrm>
          <a:prstGeom prst="rect">
            <a:avLst/>
          </a:prstGeom>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D1DC2B1C-3404-4AFD-B71D-C84F84D00E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5924" y="1131748"/>
            <a:ext cx="2335876" cy="3179618"/>
          </a:xfrm>
          <a:prstGeom prst="rect">
            <a:avLst/>
          </a:prstGeom>
        </p:spPr>
      </p:pic>
      <p:sp>
        <p:nvSpPr>
          <p:cNvPr id="14" name="TextBox 13">
            <a:extLst>
              <a:ext uri="{FF2B5EF4-FFF2-40B4-BE49-F238E27FC236}">
                <a16:creationId xmlns:a16="http://schemas.microsoft.com/office/drawing/2014/main" id="{5FE67338-AE88-4F51-BE26-BCB1CA710B7E}"/>
              </a:ext>
            </a:extLst>
          </p:cNvPr>
          <p:cNvSpPr txBox="1"/>
          <p:nvPr/>
        </p:nvSpPr>
        <p:spPr>
          <a:xfrm>
            <a:off x="5113025" y="1059582"/>
            <a:ext cx="3491423" cy="3416320"/>
          </a:xfrm>
          <a:prstGeom prst="rect">
            <a:avLst/>
          </a:prstGeom>
          <a:noFill/>
        </p:spPr>
        <p:txBody>
          <a:bodyPr wrap="square">
            <a:spAutoFit/>
          </a:bodyPr>
          <a:lstStyle/>
          <a:p>
            <a:pPr algn="just"/>
            <a:r>
              <a:rPr lang="en-US" dirty="0">
                <a:latin typeface="+mn-lt"/>
              </a:rPr>
              <a:t>It is presented the pattern of the draped piece after additional opening for drapery volume, which sizes the width of the draped pieces in the place of twist W = 31,65 cm. After the additional opening the upper and lower parts of the draped piece are connected each other on a line in diagonal direction (the skew direction of the fabric), which determines the place of twisting.</a:t>
            </a:r>
          </a:p>
        </p:txBody>
      </p:sp>
    </p:spTree>
    <p:extLst>
      <p:ext uri="{BB962C8B-B14F-4D97-AF65-F5344CB8AC3E}">
        <p14:creationId xmlns:p14="http://schemas.microsoft.com/office/powerpoint/2010/main" val="2317311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14</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755576" y="-1071"/>
            <a:ext cx="7759774"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Twist </a:t>
            </a:r>
            <a:r>
              <a:rPr lang="de-DE" altLang="de-DE" sz="3300" dirty="0" err="1">
                <a:latin typeface="Calibri Light" panose="020F0302020204030204" pitchFamily="34" charset="0"/>
              </a:rPr>
              <a:t>Knot</a:t>
            </a:r>
            <a:r>
              <a:rPr lang="de-DE" altLang="de-DE" sz="3300" dirty="0">
                <a:latin typeface="Calibri Light" panose="020F0302020204030204" pitchFamily="34" charset="0"/>
              </a:rPr>
              <a:t> </a:t>
            </a:r>
            <a:r>
              <a:rPr lang="de-DE" altLang="de-DE" sz="3300" dirty="0" err="1">
                <a:latin typeface="Calibri Light" panose="020F0302020204030204" pitchFamily="34" charset="0"/>
              </a:rPr>
              <a:t>Drape</a:t>
            </a:r>
            <a:endParaRPr lang="de-DE" altLang="de-DE" sz="3300" dirty="0">
              <a:latin typeface="Calibri Light" panose="020F0302020204030204" pitchFamily="34" charset="0"/>
            </a:endParaRPr>
          </a:p>
        </p:txBody>
      </p:sp>
      <p:sp>
        <p:nvSpPr>
          <p:cNvPr id="10" name="Textfeld 6">
            <a:extLst>
              <a:ext uri="{FF2B5EF4-FFF2-40B4-BE49-F238E27FC236}">
                <a16:creationId xmlns:a16="http://schemas.microsoft.com/office/drawing/2014/main" id="{EAB67188-E724-4D8E-AC81-AE19CB55F6F0}"/>
              </a:ext>
            </a:extLst>
          </p:cNvPr>
          <p:cNvSpPr txBox="1">
            <a:spLocks noChangeArrowheads="1"/>
          </p:cNvSpPr>
          <p:nvPr/>
        </p:nvSpPr>
        <p:spPr bwMode="auto">
          <a:xfrm rot="-5400000">
            <a:off x="7695381" y="32766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pic>
        <p:nvPicPr>
          <p:cNvPr id="9" name="Picture 8">
            <a:extLst>
              <a:ext uri="{FF2B5EF4-FFF2-40B4-BE49-F238E27FC236}">
                <a16:creationId xmlns:a16="http://schemas.microsoft.com/office/drawing/2014/main" id="{3657C651-F915-43AC-B596-85BB10DBF5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1760" y="495926"/>
            <a:ext cx="4140000" cy="4140000"/>
          </a:xfrm>
          <a:prstGeom prst="rect">
            <a:avLst/>
          </a:prstGeom>
        </p:spPr>
      </p:pic>
      <p:sp>
        <p:nvSpPr>
          <p:cNvPr id="11" name="Inhaltsplatzhalter 2">
            <a:extLst>
              <a:ext uri="{FF2B5EF4-FFF2-40B4-BE49-F238E27FC236}">
                <a16:creationId xmlns:a16="http://schemas.microsoft.com/office/drawing/2014/main" id="{2AE880DE-8317-438A-9027-8E9AB344BEB6}"/>
              </a:ext>
            </a:extLst>
          </p:cNvPr>
          <p:cNvSpPr txBox="1">
            <a:spLocks/>
          </p:cNvSpPr>
          <p:nvPr/>
        </p:nvSpPr>
        <p:spPr>
          <a:xfrm>
            <a:off x="800605" y="3100859"/>
            <a:ext cx="2907299" cy="1296144"/>
          </a:xfrm>
          <a:prstGeom prst="rect">
            <a:avLst/>
          </a:prstGeom>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eaLnBrk="1" hangingPunct="1">
              <a:lnSpc>
                <a:spcPct val="100000"/>
              </a:lnSpc>
              <a:spcBef>
                <a:spcPts val="0"/>
              </a:spcBef>
              <a:buFont typeface="Arial" panose="020B0604020202020204" pitchFamily="34" charset="0"/>
              <a:buNone/>
            </a:pPr>
            <a:r>
              <a:rPr lang="en-US" sz="2000" dirty="0">
                <a:ea typeface="Calibri" panose="020F0502020204030204" pitchFamily="34" charset="0"/>
                <a:cs typeface="Times New Roman" panose="02020603050405020304" pitchFamily="18" charset="0"/>
              </a:rPr>
              <a:t>For presented design:</a:t>
            </a:r>
          </a:p>
          <a:p>
            <a:pPr marL="0" indent="0" algn="just" eaLnBrk="1" hangingPunct="1">
              <a:lnSpc>
                <a:spcPct val="100000"/>
              </a:lnSpc>
              <a:spcBef>
                <a:spcPts val="0"/>
              </a:spcBef>
              <a:buFont typeface="Arial" panose="020B0604020202020204" pitchFamily="34" charset="0"/>
              <a:buNone/>
            </a:pPr>
            <a:r>
              <a:rPr lang="en-US" sz="2000" dirty="0">
                <a:ea typeface="Calibri" panose="020F0502020204030204" pitchFamily="34" charset="0"/>
                <a:cs typeface="Times New Roman" panose="02020603050405020304" pitchFamily="18" charset="0"/>
              </a:rPr>
              <a:t>W = 16,5 cm, D = 4,15 cm.</a:t>
            </a:r>
          </a:p>
          <a:p>
            <a:pPr marL="0" indent="0" algn="just" eaLnBrk="1" hangingPunct="1">
              <a:lnSpc>
                <a:spcPct val="100000"/>
              </a:lnSpc>
              <a:spcBef>
                <a:spcPts val="0"/>
              </a:spcBef>
              <a:buFont typeface="Arial" panose="020B0604020202020204" pitchFamily="34" charset="0"/>
              <a:buNone/>
            </a:pPr>
            <a:r>
              <a:rPr lang="en-US" sz="2000" dirty="0">
                <a:ea typeface="Calibri" panose="020F0502020204030204" pitchFamily="34" charset="0"/>
                <a:cs typeface="Times New Roman" panose="02020603050405020304" pitchFamily="18" charset="0"/>
              </a:rPr>
              <a:t>D is calculated on the base of W, using formula:</a:t>
            </a:r>
          </a:p>
          <a:p>
            <a:pPr marL="0" indent="0" algn="just" eaLnBrk="1" hangingPunct="1">
              <a:lnSpc>
                <a:spcPct val="100000"/>
              </a:lnSpc>
              <a:spcBef>
                <a:spcPts val="0"/>
              </a:spcBef>
              <a:buNone/>
            </a:pPr>
            <a:r>
              <a:rPr lang="en-US" sz="2000" dirty="0">
                <a:latin typeface="+mn-lt"/>
              </a:rPr>
              <a:t>D = 0,2 . W + 0,85.</a:t>
            </a:r>
          </a:p>
          <a:p>
            <a:pPr marL="0" indent="0" algn="just" eaLnBrk="1" hangingPunct="1">
              <a:buFont typeface="Arial" panose="020B0604020202020204" pitchFamily="34" charset="0"/>
              <a:buNone/>
            </a:pPr>
            <a:endParaRPr lang="de-DE" sz="2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2423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15</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827584" y="-1071"/>
            <a:ext cx="7687766"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a:latin typeface="Calibri Light" panose="020F0302020204030204" pitchFamily="34" charset="0"/>
              </a:rPr>
              <a:t>Twis</a:t>
            </a:r>
            <a:r>
              <a:rPr lang="en-GB" altLang="de-DE" sz="3300">
                <a:latin typeface="Calibri Light" panose="020F0302020204030204" pitchFamily="34" charset="0"/>
              </a:rPr>
              <a:t>ted</a:t>
            </a:r>
            <a:r>
              <a:rPr lang="de-DE" altLang="de-DE" sz="3300">
                <a:latin typeface="Calibri Light" panose="020F0302020204030204" pitchFamily="34" charset="0"/>
              </a:rPr>
              <a:t> Drape</a:t>
            </a:r>
          </a:p>
        </p:txBody>
      </p:sp>
      <p:sp>
        <p:nvSpPr>
          <p:cNvPr id="10" name="Textfeld 6">
            <a:extLst>
              <a:ext uri="{FF2B5EF4-FFF2-40B4-BE49-F238E27FC236}">
                <a16:creationId xmlns:a16="http://schemas.microsoft.com/office/drawing/2014/main" id="{EAB67188-E724-4D8E-AC81-AE19CB55F6F0}"/>
              </a:ext>
            </a:extLst>
          </p:cNvPr>
          <p:cNvSpPr txBox="1">
            <a:spLocks noChangeArrowheads="1"/>
          </p:cNvSpPr>
          <p:nvPr/>
        </p:nvSpPr>
        <p:spPr bwMode="auto">
          <a:xfrm>
            <a:off x="3788044" y="4450955"/>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Kazlacheva</a:t>
            </a:r>
          </a:p>
        </p:txBody>
      </p:sp>
      <p:pic>
        <p:nvPicPr>
          <p:cNvPr id="9" name="Picture 8">
            <a:extLst>
              <a:ext uri="{FF2B5EF4-FFF2-40B4-BE49-F238E27FC236}">
                <a16:creationId xmlns:a16="http://schemas.microsoft.com/office/drawing/2014/main" id="{B3793F28-3AA1-459A-B9FD-1A78FD6536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08" t="1802" r="8075"/>
          <a:stretch/>
        </p:blipFill>
        <p:spPr>
          <a:xfrm>
            <a:off x="611560" y="1059942"/>
            <a:ext cx="2056945" cy="3240000"/>
          </a:xfrm>
          <a:prstGeom prst="rect">
            <a:avLst/>
          </a:prstGeom>
        </p:spPr>
      </p:pic>
      <p:pic>
        <p:nvPicPr>
          <p:cNvPr id="11" name="Picture 10">
            <a:extLst>
              <a:ext uri="{FF2B5EF4-FFF2-40B4-BE49-F238E27FC236}">
                <a16:creationId xmlns:a16="http://schemas.microsoft.com/office/drawing/2014/main" id="{50D7627F-81CF-44B6-AF80-28CE509E78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0191" y="1527024"/>
            <a:ext cx="1529334" cy="2772918"/>
          </a:xfrm>
          <a:prstGeom prst="rect">
            <a:avLst/>
          </a:prstGeom>
        </p:spPr>
      </p:pic>
      <p:pic>
        <p:nvPicPr>
          <p:cNvPr id="12" name="Picture 11">
            <a:extLst>
              <a:ext uri="{FF2B5EF4-FFF2-40B4-BE49-F238E27FC236}">
                <a16:creationId xmlns:a16="http://schemas.microsoft.com/office/drawing/2014/main" id="{64C4031B-9741-41B9-9D1E-C005B0172D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9525" y="1206417"/>
            <a:ext cx="2610612" cy="3090672"/>
          </a:xfrm>
          <a:prstGeom prst="rect">
            <a:avLst/>
          </a:prstGeom>
        </p:spPr>
      </p:pic>
      <p:pic>
        <p:nvPicPr>
          <p:cNvPr id="13" name="Picture 12">
            <a:extLst>
              <a:ext uri="{FF2B5EF4-FFF2-40B4-BE49-F238E27FC236}">
                <a16:creationId xmlns:a16="http://schemas.microsoft.com/office/drawing/2014/main" id="{D8C33164-1EC9-4DEF-A68D-8569B6447E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0137" y="907589"/>
            <a:ext cx="1827470" cy="3782623"/>
          </a:xfrm>
          <a:prstGeom prst="rect">
            <a:avLst/>
          </a:prstGeom>
        </p:spPr>
      </p:pic>
    </p:spTree>
    <p:extLst>
      <p:ext uri="{BB962C8B-B14F-4D97-AF65-F5344CB8AC3E}">
        <p14:creationId xmlns:p14="http://schemas.microsoft.com/office/powerpoint/2010/main" val="1104768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16</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827584" y="-1071"/>
            <a:ext cx="7687766"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a:latin typeface="Calibri Light" panose="020F0302020204030204" pitchFamily="34" charset="0"/>
              </a:rPr>
              <a:t>Twis</a:t>
            </a:r>
            <a:r>
              <a:rPr lang="en-GB" altLang="de-DE" sz="3300">
                <a:latin typeface="Calibri Light" panose="020F0302020204030204" pitchFamily="34" charset="0"/>
              </a:rPr>
              <a:t>ted</a:t>
            </a:r>
            <a:r>
              <a:rPr lang="de-DE" altLang="de-DE" sz="3300">
                <a:latin typeface="Calibri Light" panose="020F0302020204030204" pitchFamily="34" charset="0"/>
              </a:rPr>
              <a:t> Drape</a:t>
            </a:r>
          </a:p>
        </p:txBody>
      </p:sp>
      <p:sp>
        <p:nvSpPr>
          <p:cNvPr id="14" name="Rectangle 13">
            <a:extLst>
              <a:ext uri="{FF2B5EF4-FFF2-40B4-BE49-F238E27FC236}">
                <a16:creationId xmlns:a16="http://schemas.microsoft.com/office/drawing/2014/main" id="{54B364A1-F2A4-48ED-A31E-CC0271394912}"/>
              </a:ext>
            </a:extLst>
          </p:cNvPr>
          <p:cNvSpPr/>
          <p:nvPr/>
        </p:nvSpPr>
        <p:spPr>
          <a:xfrm>
            <a:off x="2927885" y="1248781"/>
            <a:ext cx="5616624" cy="2862322"/>
          </a:xfrm>
          <a:prstGeom prst="rect">
            <a:avLst/>
          </a:prstGeom>
        </p:spPr>
        <p:txBody>
          <a:bodyPr wrap="square">
            <a:spAutoFit/>
          </a:bodyPr>
          <a:lstStyle/>
          <a:p>
            <a:pPr algn="just"/>
            <a:r>
              <a:rPr lang="en-US" sz="2000" dirty="0">
                <a:latin typeface="+mn-lt"/>
              </a:rPr>
              <a:t>The accurate and easy pattern design depends on the dependence for calculation of the sizes of the rectangle of twisting, presented by equation:</a:t>
            </a:r>
          </a:p>
          <a:p>
            <a:pPr algn="just"/>
            <a:endParaRPr lang="en-US" sz="2000" dirty="0">
              <a:latin typeface="+mn-lt"/>
            </a:endParaRPr>
          </a:p>
          <a:p>
            <a:pPr algn="ctr"/>
            <a:r>
              <a:rPr lang="en-US" sz="2000" dirty="0">
                <a:latin typeface="+mn-lt"/>
              </a:rPr>
              <a:t>W = 0,4 . H – 2,65,</a:t>
            </a:r>
          </a:p>
          <a:p>
            <a:pPr algn="ctr"/>
            <a:endParaRPr lang="en-US" sz="2000" dirty="0">
              <a:latin typeface="+mn-lt"/>
            </a:endParaRPr>
          </a:p>
          <a:p>
            <a:pPr algn="just"/>
            <a:r>
              <a:rPr lang="en-US" sz="2000" dirty="0">
                <a:latin typeface="+mn-lt"/>
              </a:rPr>
              <a:t>where W, cm is the width of the twisting or the width of rectangles of twisting; H, cm – the height of drapery or the height of the rectangles of twisting. </a:t>
            </a:r>
          </a:p>
        </p:txBody>
      </p:sp>
      <p:pic>
        <p:nvPicPr>
          <p:cNvPr id="3" name="Picture 2">
            <a:extLst>
              <a:ext uri="{FF2B5EF4-FFF2-40B4-BE49-F238E27FC236}">
                <a16:creationId xmlns:a16="http://schemas.microsoft.com/office/drawing/2014/main" id="{4E32E8F7-E8C8-9E7B-5C26-86E2878DF0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08" t="1802" r="8075"/>
          <a:stretch/>
        </p:blipFill>
        <p:spPr>
          <a:xfrm>
            <a:off x="611560" y="1059942"/>
            <a:ext cx="2056945" cy="3240000"/>
          </a:xfrm>
          <a:prstGeom prst="rect">
            <a:avLst/>
          </a:prstGeom>
        </p:spPr>
      </p:pic>
    </p:spTree>
    <p:extLst>
      <p:ext uri="{BB962C8B-B14F-4D97-AF65-F5344CB8AC3E}">
        <p14:creationId xmlns:p14="http://schemas.microsoft.com/office/powerpoint/2010/main" val="3921429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17</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827584" y="-1071"/>
            <a:ext cx="7687766"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a:latin typeface="Calibri Light" panose="020F0302020204030204" pitchFamily="34" charset="0"/>
              </a:rPr>
              <a:t>Twis</a:t>
            </a:r>
            <a:r>
              <a:rPr lang="en-GB" altLang="de-DE" sz="3300">
                <a:latin typeface="Calibri Light" panose="020F0302020204030204" pitchFamily="34" charset="0"/>
              </a:rPr>
              <a:t>ted</a:t>
            </a:r>
            <a:r>
              <a:rPr lang="de-DE" altLang="de-DE" sz="3300">
                <a:latin typeface="Calibri Light" panose="020F0302020204030204" pitchFamily="34" charset="0"/>
              </a:rPr>
              <a:t> Drape</a:t>
            </a:r>
          </a:p>
        </p:txBody>
      </p:sp>
      <p:sp>
        <p:nvSpPr>
          <p:cNvPr id="14" name="Rectangle 13">
            <a:extLst>
              <a:ext uri="{FF2B5EF4-FFF2-40B4-BE49-F238E27FC236}">
                <a16:creationId xmlns:a16="http://schemas.microsoft.com/office/drawing/2014/main" id="{54B364A1-F2A4-48ED-A31E-CC0271394912}"/>
              </a:ext>
            </a:extLst>
          </p:cNvPr>
          <p:cNvSpPr/>
          <p:nvPr/>
        </p:nvSpPr>
        <p:spPr>
          <a:xfrm>
            <a:off x="2927885" y="915566"/>
            <a:ext cx="5616624" cy="3785652"/>
          </a:xfrm>
          <a:prstGeom prst="rect">
            <a:avLst/>
          </a:prstGeom>
        </p:spPr>
        <p:txBody>
          <a:bodyPr wrap="square">
            <a:spAutoFit/>
          </a:bodyPr>
          <a:lstStyle/>
          <a:p>
            <a:pPr algn="just"/>
            <a:r>
              <a:rPr lang="en-US" sz="2000" dirty="0">
                <a:latin typeface="+mn-lt"/>
              </a:rPr>
              <a:t>The height of the draped pieces in the place of twisting H is limited from 15 </a:t>
            </a:r>
            <a:r>
              <a:rPr lang="en-US" sz="2000" dirty="0" err="1">
                <a:latin typeface="+mn-lt"/>
              </a:rPr>
              <a:t>tо</a:t>
            </a:r>
            <a:r>
              <a:rPr lang="en-US" sz="2000" dirty="0">
                <a:latin typeface="+mn-lt"/>
              </a:rPr>
              <a:t> 30 cm. The height bigger than 30 cm leads to unnecessary volume. The height smaller than 15 cm leads to small number of folds and volume of drape. The applying of the formula gives possibility of correct pattern design for all combinations of sizes of the diameter of the width W and the height H of twisting in the limited values.</a:t>
            </a:r>
          </a:p>
          <a:p>
            <a:pPr algn="just"/>
            <a:r>
              <a:rPr lang="en-US" sz="2000" dirty="0">
                <a:latin typeface="+mn-lt"/>
              </a:rPr>
              <a:t>In example, shown in the previous the slide: H = 24 cm, W = 6,95 cm. W is calculated on the base of H, using presented in the previous slide formula.</a:t>
            </a:r>
          </a:p>
        </p:txBody>
      </p:sp>
      <p:pic>
        <p:nvPicPr>
          <p:cNvPr id="3" name="Picture 2">
            <a:extLst>
              <a:ext uri="{FF2B5EF4-FFF2-40B4-BE49-F238E27FC236}">
                <a16:creationId xmlns:a16="http://schemas.microsoft.com/office/drawing/2014/main" id="{4E32E8F7-E8C8-9E7B-5C26-86E2878DF0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08" t="1802" r="8075"/>
          <a:stretch/>
        </p:blipFill>
        <p:spPr>
          <a:xfrm>
            <a:off x="611560" y="1059942"/>
            <a:ext cx="2056945" cy="3240000"/>
          </a:xfrm>
          <a:prstGeom prst="rect">
            <a:avLst/>
          </a:prstGeom>
        </p:spPr>
      </p:pic>
    </p:spTree>
    <p:extLst>
      <p:ext uri="{BB962C8B-B14F-4D97-AF65-F5344CB8AC3E}">
        <p14:creationId xmlns:p14="http://schemas.microsoft.com/office/powerpoint/2010/main" val="4119412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18</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827584" y="-1071"/>
            <a:ext cx="7687766"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a:latin typeface="Calibri Light" panose="020F0302020204030204" pitchFamily="34" charset="0"/>
              </a:rPr>
              <a:t>Twis</a:t>
            </a:r>
            <a:r>
              <a:rPr lang="en-GB" altLang="de-DE" sz="3300">
                <a:latin typeface="Calibri Light" panose="020F0302020204030204" pitchFamily="34" charset="0"/>
              </a:rPr>
              <a:t>ted</a:t>
            </a:r>
            <a:r>
              <a:rPr lang="de-DE" altLang="de-DE" sz="3300">
                <a:latin typeface="Calibri Light" panose="020F0302020204030204" pitchFamily="34" charset="0"/>
              </a:rPr>
              <a:t> Drape</a:t>
            </a:r>
          </a:p>
        </p:txBody>
      </p:sp>
      <p:sp>
        <p:nvSpPr>
          <p:cNvPr id="10" name="Textfeld 6">
            <a:extLst>
              <a:ext uri="{FF2B5EF4-FFF2-40B4-BE49-F238E27FC236}">
                <a16:creationId xmlns:a16="http://schemas.microsoft.com/office/drawing/2014/main" id="{EAB67188-E724-4D8E-AC81-AE19CB55F6F0}"/>
              </a:ext>
            </a:extLst>
          </p:cNvPr>
          <p:cNvSpPr txBox="1">
            <a:spLocks noChangeArrowheads="1"/>
          </p:cNvSpPr>
          <p:nvPr/>
        </p:nvSpPr>
        <p:spPr bwMode="auto">
          <a:xfrm>
            <a:off x="845840" y="4110028"/>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Kazlacheva</a:t>
            </a:r>
          </a:p>
        </p:txBody>
      </p:sp>
      <p:pic>
        <p:nvPicPr>
          <p:cNvPr id="11" name="Picture 10">
            <a:extLst>
              <a:ext uri="{FF2B5EF4-FFF2-40B4-BE49-F238E27FC236}">
                <a16:creationId xmlns:a16="http://schemas.microsoft.com/office/drawing/2014/main" id="{50D7627F-81CF-44B6-AF80-28CE509E78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185291"/>
            <a:ext cx="1529334" cy="2772918"/>
          </a:xfrm>
          <a:prstGeom prst="rect">
            <a:avLst/>
          </a:prstGeom>
        </p:spPr>
      </p:pic>
      <p:sp>
        <p:nvSpPr>
          <p:cNvPr id="14" name="TextBox 13">
            <a:extLst>
              <a:ext uri="{FF2B5EF4-FFF2-40B4-BE49-F238E27FC236}">
                <a16:creationId xmlns:a16="http://schemas.microsoft.com/office/drawing/2014/main" id="{2321D0AF-24DD-49CC-B8D2-068280292E14}"/>
              </a:ext>
            </a:extLst>
          </p:cNvPr>
          <p:cNvSpPr txBox="1"/>
          <p:nvPr/>
        </p:nvSpPr>
        <p:spPr>
          <a:xfrm>
            <a:off x="2790056" y="1028173"/>
            <a:ext cx="5526360" cy="3416320"/>
          </a:xfrm>
          <a:prstGeom prst="rect">
            <a:avLst/>
          </a:prstGeom>
          <a:noFill/>
        </p:spPr>
        <p:txBody>
          <a:bodyPr wrap="square">
            <a:spAutoFit/>
          </a:bodyPr>
          <a:lstStyle/>
          <a:p>
            <a:pPr algn="just"/>
            <a:r>
              <a:rPr lang="en-US" dirty="0">
                <a:latin typeface="+mn-lt"/>
              </a:rPr>
              <a:t>The decorative and constructive seam, which divides the front in two pieces, is drawn with a curve between the neckline and the left side seam in the waist. This seam is the line of fixing of the drapery. The place of the twisted drapery is in the connection between the neckline and the decorative and constructive seam. The place of the twisting is measured from the neckline on the seam and it is 4,0-5,0 cm, and the center point of this place is connected with apexes of the bust darts with straight lines. These straight lines define the main directions of the drape folds and they are the lines of dividing of the front pieces for the drapery. </a:t>
            </a:r>
          </a:p>
        </p:txBody>
      </p:sp>
    </p:spTree>
    <p:extLst>
      <p:ext uri="{BB962C8B-B14F-4D97-AF65-F5344CB8AC3E}">
        <p14:creationId xmlns:p14="http://schemas.microsoft.com/office/powerpoint/2010/main" val="2224539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19</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827584" y="-1071"/>
            <a:ext cx="7687766"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a:latin typeface="Calibri Light" panose="020F0302020204030204" pitchFamily="34" charset="0"/>
              </a:rPr>
              <a:t>Twis</a:t>
            </a:r>
            <a:r>
              <a:rPr lang="en-GB" altLang="de-DE" sz="3300">
                <a:latin typeface="Calibri Light" panose="020F0302020204030204" pitchFamily="34" charset="0"/>
              </a:rPr>
              <a:t>ted</a:t>
            </a:r>
            <a:r>
              <a:rPr lang="de-DE" altLang="de-DE" sz="3300">
                <a:latin typeface="Calibri Light" panose="020F0302020204030204" pitchFamily="34" charset="0"/>
              </a:rPr>
              <a:t> Drape</a:t>
            </a:r>
          </a:p>
        </p:txBody>
      </p:sp>
      <p:sp>
        <p:nvSpPr>
          <p:cNvPr id="10" name="Textfeld 6">
            <a:extLst>
              <a:ext uri="{FF2B5EF4-FFF2-40B4-BE49-F238E27FC236}">
                <a16:creationId xmlns:a16="http://schemas.microsoft.com/office/drawing/2014/main" id="{EAB67188-E724-4D8E-AC81-AE19CB55F6F0}"/>
              </a:ext>
            </a:extLst>
          </p:cNvPr>
          <p:cNvSpPr txBox="1">
            <a:spLocks noChangeArrowheads="1"/>
          </p:cNvSpPr>
          <p:nvPr/>
        </p:nvSpPr>
        <p:spPr bwMode="auto">
          <a:xfrm>
            <a:off x="1157883" y="4110028"/>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Kazlacheva</a:t>
            </a:r>
          </a:p>
        </p:txBody>
      </p:sp>
      <p:pic>
        <p:nvPicPr>
          <p:cNvPr id="8" name="Picture 7">
            <a:extLst>
              <a:ext uri="{FF2B5EF4-FFF2-40B4-BE49-F238E27FC236}">
                <a16:creationId xmlns:a16="http://schemas.microsoft.com/office/drawing/2014/main" id="{769D9433-A5DD-4084-8137-576CE8B381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915566"/>
            <a:ext cx="2610612" cy="3090672"/>
          </a:xfrm>
          <a:prstGeom prst="rect">
            <a:avLst/>
          </a:prstGeom>
        </p:spPr>
      </p:pic>
      <p:sp>
        <p:nvSpPr>
          <p:cNvPr id="12" name="TextBox 11">
            <a:extLst>
              <a:ext uri="{FF2B5EF4-FFF2-40B4-BE49-F238E27FC236}">
                <a16:creationId xmlns:a16="http://schemas.microsoft.com/office/drawing/2014/main" id="{01AAB4B8-3746-42F2-A5B0-E1F55B8CABC8}"/>
              </a:ext>
            </a:extLst>
          </p:cNvPr>
          <p:cNvSpPr txBox="1"/>
          <p:nvPr/>
        </p:nvSpPr>
        <p:spPr>
          <a:xfrm>
            <a:off x="3724646" y="1002089"/>
            <a:ext cx="4572000" cy="3139321"/>
          </a:xfrm>
          <a:prstGeom prst="rect">
            <a:avLst/>
          </a:prstGeom>
          <a:noFill/>
        </p:spPr>
        <p:txBody>
          <a:bodyPr wrap="square">
            <a:spAutoFit/>
          </a:bodyPr>
          <a:lstStyle/>
          <a:p>
            <a:pPr algn="just"/>
            <a:r>
              <a:rPr lang="en-US">
                <a:latin typeface="+mn-lt"/>
              </a:rPr>
              <a:t>The figure shows the openings for folds and volume of drapery in the pieces of the front. The bust darts are rotated and included in the divisions and by this reason the drapery. Additional openings are made with help of rotation of divided pats around points of intersection between the side seams and waist. The height of drapery in the place of twisting H for both pieces is defined by place for twisting (4,0-5,0 cm on the fixing seam) plus the opening for folds and volume. </a:t>
            </a:r>
          </a:p>
        </p:txBody>
      </p:sp>
    </p:spTree>
    <p:extLst>
      <p:ext uri="{BB962C8B-B14F-4D97-AF65-F5344CB8AC3E}">
        <p14:creationId xmlns:p14="http://schemas.microsoft.com/office/powerpoint/2010/main" val="1191259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2AFC6248-19BB-A3D5-D991-0873B72A0E39}"/>
              </a:ext>
            </a:extLst>
          </p:cNvPr>
          <p:cNvSpPr>
            <a:spLocks noGrp="1"/>
          </p:cNvSpPr>
          <p:nvPr>
            <p:ph type="ftr" sz="quarter" idx="11"/>
          </p:nvPr>
        </p:nvSpPr>
        <p:spPr/>
        <p:txBody>
          <a:bodyPr/>
          <a:lstStyle/>
          <a:p>
            <a:pPr>
              <a:defRPr/>
            </a:pPr>
            <a:r>
              <a:rPr lang="en-US" altLang="de-DE"/>
              <a:t>Fashion DIET</a:t>
            </a:r>
            <a:endParaRPr lang="de-DE" altLang="de-DE"/>
          </a:p>
        </p:txBody>
      </p:sp>
      <p:sp>
        <p:nvSpPr>
          <p:cNvPr id="15363" name="Foliennummernplatzhalter 4">
            <a:extLst>
              <a:ext uri="{FF2B5EF4-FFF2-40B4-BE49-F238E27FC236}">
                <a16:creationId xmlns:a16="http://schemas.microsoft.com/office/drawing/2014/main" id="{B4291A09-C841-4E7D-8CFF-2C5FCA1CB4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6A2C414-C336-4AF1-83C8-D85CB721A7B1}" type="slidenum">
              <a:rPr lang="de-DE" altLang="de-DE" smtClean="0">
                <a:solidFill>
                  <a:srgbClr val="898989"/>
                </a:solidFill>
              </a:rPr>
              <a:pPr/>
              <a:t>2</a:t>
            </a:fld>
            <a:endParaRPr lang="de-DE" altLang="de-DE">
              <a:solidFill>
                <a:srgbClr val="898989"/>
              </a:solidFill>
            </a:endParaRPr>
          </a:p>
        </p:txBody>
      </p:sp>
      <p:sp>
        <p:nvSpPr>
          <p:cNvPr id="15364" name="Titel 1">
            <a:extLst>
              <a:ext uri="{FF2B5EF4-FFF2-40B4-BE49-F238E27FC236}">
                <a16:creationId xmlns:a16="http://schemas.microsoft.com/office/drawing/2014/main" id="{5E388A4F-92A3-D8E3-86F3-5F2CD1F81010}"/>
              </a:ext>
            </a:extLst>
          </p:cNvPr>
          <p:cNvSpPr>
            <a:spLocks noGrp="1" noChangeArrowheads="1"/>
          </p:cNvSpPr>
          <p:nvPr>
            <p:ph type="title"/>
          </p:nvPr>
        </p:nvSpPr>
        <p:spPr>
          <a:xfrm>
            <a:off x="628650" y="894"/>
            <a:ext cx="7886700" cy="993775"/>
          </a:xfrm>
        </p:spPr>
        <p:txBody>
          <a:bodyPr/>
          <a:lstStyle/>
          <a:p>
            <a:r>
              <a:rPr lang="de-DE" altLang="de-DE" dirty="0"/>
              <a:t>Learning </a:t>
            </a:r>
            <a:r>
              <a:rPr lang="de-DE" altLang="de-DE" dirty="0" err="1"/>
              <a:t>Objectives</a:t>
            </a:r>
            <a:endParaRPr lang="de-DE" altLang="de-DE" dirty="0"/>
          </a:p>
        </p:txBody>
      </p:sp>
      <p:sp>
        <p:nvSpPr>
          <p:cNvPr id="7" name="Inhaltsplatzhalter 2">
            <a:extLst>
              <a:ext uri="{FF2B5EF4-FFF2-40B4-BE49-F238E27FC236}">
                <a16:creationId xmlns:a16="http://schemas.microsoft.com/office/drawing/2014/main" id="{B2273AEF-A95B-C18C-18A9-ABF8750BE824}"/>
              </a:ext>
            </a:extLst>
          </p:cNvPr>
          <p:cNvSpPr>
            <a:spLocks noGrp="1"/>
          </p:cNvSpPr>
          <p:nvPr>
            <p:ph idx="1"/>
          </p:nvPr>
        </p:nvSpPr>
        <p:spPr>
          <a:xfrm>
            <a:off x="628650" y="915566"/>
            <a:ext cx="8119814" cy="3262312"/>
          </a:xfrm>
        </p:spPr>
        <p:txBody>
          <a:bodyPr/>
          <a:lstStyle/>
          <a:p>
            <a:pPr marL="0" indent="0">
              <a:spcBef>
                <a:spcPts val="400"/>
              </a:spcBef>
              <a:buFont typeface="Arial" panose="020B0604020202020204" pitchFamily="34" charset="0"/>
              <a:buNone/>
              <a:defRPr/>
            </a:pPr>
            <a:r>
              <a:rPr lang="en-US" dirty="0"/>
              <a:t>After this lecture you should be able to: </a:t>
            </a:r>
          </a:p>
          <a:p>
            <a:pPr algn="just">
              <a:spcBef>
                <a:spcPts val="400"/>
              </a:spcBef>
              <a:defRPr/>
            </a:pPr>
            <a:r>
              <a:rPr lang="en-US" dirty="0"/>
              <a:t>Make correct patterns of women’s clothes with sustainable long life fashion elements of all types of drapes using facilitated constructional sequences and easy calculations.</a:t>
            </a:r>
          </a:p>
          <a:p>
            <a:pPr algn="just">
              <a:spcBef>
                <a:spcPts val="400"/>
              </a:spcBef>
              <a:defRPr/>
            </a:pPr>
            <a:r>
              <a:rPr lang="en-US" dirty="0"/>
              <a:t>Make correct patterns of women’s clothes with long life fashion element of peplum.</a:t>
            </a:r>
          </a:p>
          <a:p>
            <a:pPr algn="just">
              <a:spcBef>
                <a:spcPts val="400"/>
              </a:spcBef>
              <a:defRPr/>
            </a:pPr>
            <a:r>
              <a:rPr lang="en-US" dirty="0"/>
              <a:t>Design patterns with sustainable proportions of the golden ratio and Fibonacci sequence in direct use or with application of geometric figures.</a:t>
            </a:r>
          </a:p>
          <a:p>
            <a:pPr algn="just" eaLnBrk="1" hangingPunct="1">
              <a:spcBef>
                <a:spcPts val="400"/>
              </a:spcBef>
            </a:pPr>
            <a:r>
              <a:rPr lang="en-US" dirty="0"/>
              <a:t>Create pattern designs with lower consumption of textile material and minimizing</a:t>
            </a:r>
            <a:r>
              <a:rPr lang="en-US" altLang="de-DE" dirty="0"/>
              <a:t> cutting waste.</a:t>
            </a:r>
          </a:p>
          <a:p>
            <a:pPr algn="just">
              <a:spcBef>
                <a:spcPts val="400"/>
              </a:spcBef>
              <a:defRPr/>
            </a:pPr>
            <a:r>
              <a:rPr lang="en-US" dirty="0"/>
              <a:t>Create zero waste pattern designs.</a:t>
            </a:r>
          </a:p>
          <a:p>
            <a:pPr marL="0" indent="0">
              <a:buNone/>
              <a:defRPr/>
            </a:pPr>
            <a:endParaRPr lang="en-US" dirty="0"/>
          </a:p>
          <a:p>
            <a:pPr marL="0" indent="0">
              <a:buNone/>
              <a:defRPr/>
            </a:pPr>
            <a:endParaRPr lang="de-D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20</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827584" y="-1071"/>
            <a:ext cx="7687766"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err="1">
                <a:latin typeface="Calibri Light" panose="020F0302020204030204" pitchFamily="34" charset="0"/>
              </a:rPr>
              <a:t>Twis</a:t>
            </a:r>
            <a:r>
              <a:rPr lang="en-GB" altLang="de-DE" sz="3300" dirty="0">
                <a:latin typeface="Calibri Light" panose="020F0302020204030204" pitchFamily="34" charset="0"/>
              </a:rPr>
              <a:t>ted</a:t>
            </a:r>
            <a:r>
              <a:rPr lang="de-DE" altLang="de-DE" sz="3300" dirty="0">
                <a:latin typeface="Calibri Light" panose="020F0302020204030204" pitchFamily="34" charset="0"/>
              </a:rPr>
              <a:t> </a:t>
            </a:r>
            <a:r>
              <a:rPr lang="de-DE" altLang="de-DE" sz="3300" dirty="0" err="1">
                <a:latin typeface="Calibri Light" panose="020F0302020204030204" pitchFamily="34" charset="0"/>
              </a:rPr>
              <a:t>Drape</a:t>
            </a:r>
            <a:endParaRPr lang="de-DE" altLang="de-DE" sz="3300" dirty="0">
              <a:latin typeface="Calibri Light" panose="020F0302020204030204" pitchFamily="34" charset="0"/>
            </a:endParaRPr>
          </a:p>
        </p:txBody>
      </p:sp>
      <p:sp>
        <p:nvSpPr>
          <p:cNvPr id="10" name="Textfeld 6">
            <a:extLst>
              <a:ext uri="{FF2B5EF4-FFF2-40B4-BE49-F238E27FC236}">
                <a16:creationId xmlns:a16="http://schemas.microsoft.com/office/drawing/2014/main" id="{EAB67188-E724-4D8E-AC81-AE19CB55F6F0}"/>
              </a:ext>
            </a:extLst>
          </p:cNvPr>
          <p:cNvSpPr txBox="1">
            <a:spLocks noChangeArrowheads="1"/>
          </p:cNvSpPr>
          <p:nvPr/>
        </p:nvSpPr>
        <p:spPr bwMode="auto">
          <a:xfrm>
            <a:off x="1157883" y="4110028"/>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Kazlacheva</a:t>
            </a:r>
          </a:p>
        </p:txBody>
      </p:sp>
      <p:pic>
        <p:nvPicPr>
          <p:cNvPr id="8" name="Picture 7">
            <a:extLst>
              <a:ext uri="{FF2B5EF4-FFF2-40B4-BE49-F238E27FC236}">
                <a16:creationId xmlns:a16="http://schemas.microsoft.com/office/drawing/2014/main" id="{769D9433-A5DD-4084-8137-576CE8B381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915566"/>
            <a:ext cx="2610612" cy="3090672"/>
          </a:xfrm>
          <a:prstGeom prst="rect">
            <a:avLst/>
          </a:prstGeom>
        </p:spPr>
      </p:pic>
      <p:sp>
        <p:nvSpPr>
          <p:cNvPr id="9" name="TextBox 8">
            <a:extLst>
              <a:ext uri="{FF2B5EF4-FFF2-40B4-BE49-F238E27FC236}">
                <a16:creationId xmlns:a16="http://schemas.microsoft.com/office/drawing/2014/main" id="{6093F7C5-D036-4883-B158-E0687753A10A}"/>
              </a:ext>
            </a:extLst>
          </p:cNvPr>
          <p:cNvSpPr txBox="1"/>
          <p:nvPr/>
        </p:nvSpPr>
        <p:spPr>
          <a:xfrm>
            <a:off x="3690773" y="1221596"/>
            <a:ext cx="4824577" cy="2862322"/>
          </a:xfrm>
          <a:prstGeom prst="rect">
            <a:avLst/>
          </a:prstGeom>
          <a:noFill/>
        </p:spPr>
        <p:txBody>
          <a:bodyPr wrap="square">
            <a:spAutoFit/>
          </a:bodyPr>
          <a:lstStyle/>
          <a:p>
            <a:pPr algn="just"/>
            <a:r>
              <a:rPr lang="en-US" dirty="0">
                <a:latin typeface="+mn-lt"/>
              </a:rPr>
              <a:t>The figure presents the determination of the width of the twisting and the forming of the place of twisting with rectangles in both pieces. The width of twisting or the width of the rectangles W is defined by the height of drapery or the height of the rectangles H. In the presented design the height of drapery H = 24,0 cm is chosen, result of bust dart transformation and additional opening. The width of twisting W = 6,95 cm is calculated with the use of dependence: W = 0,4 . H – 2,65.</a:t>
            </a:r>
          </a:p>
        </p:txBody>
      </p:sp>
    </p:spTree>
    <p:extLst>
      <p:ext uri="{BB962C8B-B14F-4D97-AF65-F5344CB8AC3E}">
        <p14:creationId xmlns:p14="http://schemas.microsoft.com/office/powerpoint/2010/main" val="3368077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42F90A-C98D-9771-BFBD-9CA2EFAF3BCA}"/>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6682D08F-A5AD-F631-D152-CC82154D6307}"/>
              </a:ext>
            </a:extLst>
          </p:cNvPr>
          <p:cNvSpPr>
            <a:spLocks noGrp="1"/>
          </p:cNvSpPr>
          <p:nvPr>
            <p:ph type="sldNum" sz="quarter" idx="12"/>
          </p:nvPr>
        </p:nvSpPr>
        <p:spPr/>
        <p:txBody>
          <a:bodyPr/>
          <a:lstStyle/>
          <a:p>
            <a:pPr>
              <a:defRPr/>
            </a:pPr>
            <a:fld id="{136FFB76-13B9-4C3B-8A9E-5DB4C17FF1FB}" type="slidenum">
              <a:rPr lang="de-DE" altLang="de-DE" smtClean="0"/>
              <a:pPr>
                <a:defRPr/>
              </a:pPr>
              <a:t>21</a:t>
            </a:fld>
            <a:endParaRPr lang="de-DE" altLang="de-DE"/>
          </a:p>
        </p:txBody>
      </p:sp>
      <p:sp>
        <p:nvSpPr>
          <p:cNvPr id="4" name="Titel 1">
            <a:extLst>
              <a:ext uri="{FF2B5EF4-FFF2-40B4-BE49-F238E27FC236}">
                <a16:creationId xmlns:a16="http://schemas.microsoft.com/office/drawing/2014/main" id="{3F115B40-54EB-0D99-AD6F-2C6694669BB6}"/>
              </a:ext>
            </a:extLst>
          </p:cNvPr>
          <p:cNvSpPr txBox="1">
            <a:spLocks noChangeArrowheads="1"/>
          </p:cNvSpPr>
          <p:nvPr/>
        </p:nvSpPr>
        <p:spPr bwMode="auto">
          <a:xfrm>
            <a:off x="827584" y="-1071"/>
            <a:ext cx="7687766"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de-DE" sz="3300" dirty="0">
                <a:latin typeface="Calibri Light" panose="020F0302020204030204" pitchFamily="34" charset="0"/>
              </a:rPr>
              <a:t>Peplum</a:t>
            </a:r>
            <a:endParaRPr lang="de-DE" altLang="de-DE" sz="3300" dirty="0">
              <a:latin typeface="Calibri Light" panose="020F0302020204030204" pitchFamily="34" charset="0"/>
            </a:endParaRPr>
          </a:p>
        </p:txBody>
      </p:sp>
      <p:pic>
        <p:nvPicPr>
          <p:cNvPr id="5" name="Picture 37">
            <a:extLst>
              <a:ext uri="{FF2B5EF4-FFF2-40B4-BE49-F238E27FC236}">
                <a16:creationId xmlns:a16="http://schemas.microsoft.com/office/drawing/2014/main" id="{0397C9F7-8784-0228-1B9A-B60FB2E1D2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16691" b="3999"/>
          <a:stretch/>
        </p:blipFill>
        <p:spPr bwMode="auto">
          <a:xfrm>
            <a:off x="6445771" y="469377"/>
            <a:ext cx="1798637"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a:extLst>
              <a:ext uri="{FF2B5EF4-FFF2-40B4-BE49-F238E27FC236}">
                <a16:creationId xmlns:a16="http://schemas.microsoft.com/office/drawing/2014/main" id="{60DC88C0-8967-BC4D-51FF-EED7A8A22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80" b="1976"/>
          <a:stretch>
            <a:fillRect/>
          </a:stretch>
        </p:blipFill>
        <p:spPr bwMode="auto">
          <a:xfrm>
            <a:off x="5077942" y="469377"/>
            <a:ext cx="1798637"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12083034-70DC-5F27-FA9A-C149427C28BC}"/>
              </a:ext>
            </a:extLst>
          </p:cNvPr>
          <p:cNvSpPr txBox="1">
            <a:spLocks noChangeArrowheads="1"/>
          </p:cNvSpPr>
          <p:nvPr/>
        </p:nvSpPr>
        <p:spPr bwMode="auto">
          <a:xfrm>
            <a:off x="827582" y="932110"/>
            <a:ext cx="4176217" cy="2503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None/>
            </a:pPr>
            <a:r>
              <a:rPr lang="en-US" sz="2000" dirty="0">
                <a:latin typeface="+mn-lt"/>
                <a:ea typeface="Calibri" panose="020F0502020204030204" pitchFamily="34" charset="0"/>
              </a:rPr>
              <a:t>The pattern design of peplums is a result of additional openings in vertical divisions. The openings are made with rotation of the piece parts around the points of intersection of the dividing lines and the line of connection of the peplum to the bodice.  </a:t>
            </a:r>
          </a:p>
          <a:p>
            <a:pPr algn="just">
              <a:lnSpc>
                <a:spcPct val="100000"/>
              </a:lnSpc>
              <a:spcBef>
                <a:spcPct val="0"/>
              </a:spcBef>
              <a:buNone/>
            </a:pPr>
            <a:r>
              <a:rPr lang="en-US" altLang="en-US" sz="2000" dirty="0">
                <a:latin typeface="+mn-lt"/>
                <a:ea typeface="Calibri" panose="020F0502020204030204" pitchFamily="34" charset="0"/>
              </a:rPr>
              <a:t>The next two slides presents pattern designs of women’s dresses with full and partial peplums. </a:t>
            </a:r>
            <a:endParaRPr lang="bg-BG" altLang="en-US" sz="2000" dirty="0"/>
          </a:p>
        </p:txBody>
      </p:sp>
      <p:sp>
        <p:nvSpPr>
          <p:cNvPr id="8" name="Textfeld 6">
            <a:extLst>
              <a:ext uri="{FF2B5EF4-FFF2-40B4-BE49-F238E27FC236}">
                <a16:creationId xmlns:a16="http://schemas.microsoft.com/office/drawing/2014/main" id="{AEDB61D5-2AE8-C0D3-C55E-3DC70E5D2E33}"/>
              </a:ext>
            </a:extLst>
          </p:cNvPr>
          <p:cNvSpPr txBox="1">
            <a:spLocks noChangeArrowheads="1"/>
          </p:cNvSpPr>
          <p:nvPr/>
        </p:nvSpPr>
        <p:spPr bwMode="auto">
          <a:xfrm rot="-5400000">
            <a:off x="7695381" y="32766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a:t>
            </a:r>
            <a:r>
              <a:rPr lang="de-DE" altLang="de-DE" sz="1200" dirty="0" err="1"/>
              <a:t>Dineva</a:t>
            </a:r>
            <a:endParaRPr lang="de-DE" altLang="de-DE" sz="1200" dirty="0"/>
          </a:p>
        </p:txBody>
      </p:sp>
    </p:spTree>
    <p:extLst>
      <p:ext uri="{BB962C8B-B14F-4D97-AF65-F5344CB8AC3E}">
        <p14:creationId xmlns:p14="http://schemas.microsoft.com/office/powerpoint/2010/main" val="2333507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42F90A-C98D-9771-BFBD-9CA2EFAF3BCA}"/>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6682D08F-A5AD-F631-D152-CC82154D6307}"/>
              </a:ext>
            </a:extLst>
          </p:cNvPr>
          <p:cNvSpPr>
            <a:spLocks noGrp="1"/>
          </p:cNvSpPr>
          <p:nvPr>
            <p:ph type="sldNum" sz="quarter" idx="12"/>
          </p:nvPr>
        </p:nvSpPr>
        <p:spPr/>
        <p:txBody>
          <a:bodyPr/>
          <a:lstStyle/>
          <a:p>
            <a:pPr>
              <a:defRPr/>
            </a:pPr>
            <a:fld id="{136FFB76-13B9-4C3B-8A9E-5DB4C17FF1FB}" type="slidenum">
              <a:rPr lang="de-DE" altLang="de-DE" smtClean="0"/>
              <a:pPr>
                <a:defRPr/>
              </a:pPr>
              <a:t>22</a:t>
            </a:fld>
            <a:endParaRPr lang="de-DE" altLang="de-DE"/>
          </a:p>
        </p:txBody>
      </p:sp>
      <p:pic>
        <p:nvPicPr>
          <p:cNvPr id="7" name="Picture 38">
            <a:extLst>
              <a:ext uri="{FF2B5EF4-FFF2-40B4-BE49-F238E27FC236}">
                <a16:creationId xmlns:a16="http://schemas.microsoft.com/office/drawing/2014/main" id="{B556BC8F-5456-CA41-5012-94758DAA4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80" b="1976"/>
          <a:stretch>
            <a:fillRect/>
          </a:stretch>
        </p:blipFill>
        <p:spPr bwMode="auto">
          <a:xfrm>
            <a:off x="611560" y="447774"/>
            <a:ext cx="1798637"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3">
            <a:extLst>
              <a:ext uri="{FF2B5EF4-FFF2-40B4-BE49-F238E27FC236}">
                <a16:creationId xmlns:a16="http://schemas.microsoft.com/office/drawing/2014/main" id="{E8E4D199-2D6C-6FAD-E897-797A1B326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149" y="994825"/>
            <a:ext cx="1715123" cy="3226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4">
            <a:extLst>
              <a:ext uri="{FF2B5EF4-FFF2-40B4-BE49-F238E27FC236}">
                <a16:creationId xmlns:a16="http://schemas.microsoft.com/office/drawing/2014/main" id="{C207DE4D-E425-CAA9-94AB-CF7BA28F66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7224" y="605427"/>
            <a:ext cx="1890938" cy="382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6">
            <a:extLst>
              <a:ext uri="{FF2B5EF4-FFF2-40B4-BE49-F238E27FC236}">
                <a16:creationId xmlns:a16="http://schemas.microsoft.com/office/drawing/2014/main" id="{16AB6E2C-02A3-03F2-5A54-AD649D981E48}"/>
              </a:ext>
            </a:extLst>
          </p:cNvPr>
          <p:cNvSpPr txBox="1">
            <a:spLocks noChangeArrowheads="1"/>
          </p:cNvSpPr>
          <p:nvPr/>
        </p:nvSpPr>
        <p:spPr bwMode="auto">
          <a:xfrm rot="-5400000">
            <a:off x="-165298" y="3390875"/>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a:t>
            </a:r>
            <a:r>
              <a:rPr lang="de-DE" altLang="de-DE" sz="1200" dirty="0" err="1"/>
              <a:t>Dineva</a:t>
            </a:r>
            <a:endParaRPr lang="de-DE" altLang="de-DE" sz="1200" dirty="0"/>
          </a:p>
        </p:txBody>
      </p:sp>
      <p:sp>
        <p:nvSpPr>
          <p:cNvPr id="13" name="Rectangle 12">
            <a:extLst>
              <a:ext uri="{FF2B5EF4-FFF2-40B4-BE49-F238E27FC236}">
                <a16:creationId xmlns:a16="http://schemas.microsoft.com/office/drawing/2014/main" id="{AE88C41D-07A0-1183-E58B-97DD8D75D197}"/>
              </a:ext>
            </a:extLst>
          </p:cNvPr>
          <p:cNvSpPr/>
          <p:nvPr/>
        </p:nvSpPr>
        <p:spPr>
          <a:xfrm>
            <a:off x="6693694" y="2063918"/>
            <a:ext cx="2006780" cy="1323439"/>
          </a:xfrm>
          <a:prstGeom prst="rect">
            <a:avLst/>
          </a:prstGeom>
        </p:spPr>
        <p:txBody>
          <a:bodyPr wrap="square">
            <a:spAutoFit/>
          </a:bodyPr>
          <a:lstStyle/>
          <a:p>
            <a:pPr algn="just"/>
            <a:r>
              <a:rPr lang="en-US" sz="2000" dirty="0">
                <a:latin typeface="+mn-lt"/>
              </a:rPr>
              <a:t>Pattern making of a women’s dress with a full peplum. </a:t>
            </a:r>
          </a:p>
        </p:txBody>
      </p:sp>
    </p:spTree>
    <p:extLst>
      <p:ext uri="{BB962C8B-B14F-4D97-AF65-F5344CB8AC3E}">
        <p14:creationId xmlns:p14="http://schemas.microsoft.com/office/powerpoint/2010/main" val="1868580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A8DD3A-036E-51AC-498A-D69BABB8CEA6}"/>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9474BB35-1DCB-4400-639C-FBEFEA338BB1}"/>
              </a:ext>
            </a:extLst>
          </p:cNvPr>
          <p:cNvSpPr>
            <a:spLocks noGrp="1"/>
          </p:cNvSpPr>
          <p:nvPr>
            <p:ph type="sldNum" sz="quarter" idx="12"/>
          </p:nvPr>
        </p:nvSpPr>
        <p:spPr/>
        <p:txBody>
          <a:bodyPr/>
          <a:lstStyle/>
          <a:p>
            <a:pPr>
              <a:defRPr/>
            </a:pPr>
            <a:fld id="{136FFB76-13B9-4C3B-8A9E-5DB4C17FF1FB}" type="slidenum">
              <a:rPr lang="de-DE" altLang="de-DE" smtClean="0"/>
              <a:pPr>
                <a:defRPr/>
              </a:pPr>
              <a:t>23</a:t>
            </a:fld>
            <a:endParaRPr lang="de-DE" altLang="de-DE"/>
          </a:p>
        </p:txBody>
      </p:sp>
      <p:pic>
        <p:nvPicPr>
          <p:cNvPr id="4" name="Picture 37">
            <a:extLst>
              <a:ext uri="{FF2B5EF4-FFF2-40B4-BE49-F238E27FC236}">
                <a16:creationId xmlns:a16="http://schemas.microsoft.com/office/drawing/2014/main" id="{15D6105D-F874-CC90-BC95-FAAD08EA30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46" b="3999"/>
          <a:stretch>
            <a:fillRect/>
          </a:stretch>
        </p:blipFill>
        <p:spPr bwMode="auto">
          <a:xfrm>
            <a:off x="539552" y="449362"/>
            <a:ext cx="2159000"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0">
            <a:extLst>
              <a:ext uri="{FF2B5EF4-FFF2-40B4-BE49-F238E27FC236}">
                <a16:creationId xmlns:a16="http://schemas.microsoft.com/office/drawing/2014/main" id="{241364B1-6AE4-9B8C-C9AE-EA7BB9781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132" y="905479"/>
            <a:ext cx="1715123" cy="3226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1">
            <a:extLst>
              <a:ext uri="{FF2B5EF4-FFF2-40B4-BE49-F238E27FC236}">
                <a16:creationId xmlns:a16="http://schemas.microsoft.com/office/drawing/2014/main" id="{EAADD173-4C0E-A7A4-EA09-0E4D79ADBB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5132" y="1197816"/>
            <a:ext cx="1497787" cy="264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BC47FAF2-BFA5-E187-E698-22FA0044841F}"/>
              </a:ext>
            </a:extLst>
          </p:cNvPr>
          <p:cNvSpPr txBox="1">
            <a:spLocks noChangeArrowheads="1"/>
          </p:cNvSpPr>
          <p:nvPr/>
        </p:nvSpPr>
        <p:spPr bwMode="auto">
          <a:xfrm rot="-5400000">
            <a:off x="-21282" y="3390875"/>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a:t>
            </a:r>
            <a:r>
              <a:rPr lang="de-DE" altLang="de-DE" sz="1200" dirty="0" err="1"/>
              <a:t>Dineva</a:t>
            </a:r>
            <a:endParaRPr lang="de-DE" altLang="de-DE" sz="1200" dirty="0"/>
          </a:p>
        </p:txBody>
      </p:sp>
      <p:sp>
        <p:nvSpPr>
          <p:cNvPr id="8" name="Rectangle 7">
            <a:extLst>
              <a:ext uri="{FF2B5EF4-FFF2-40B4-BE49-F238E27FC236}">
                <a16:creationId xmlns:a16="http://schemas.microsoft.com/office/drawing/2014/main" id="{2A9619F8-8D84-9955-FC67-4EFDB27F4FB2}"/>
              </a:ext>
            </a:extLst>
          </p:cNvPr>
          <p:cNvSpPr/>
          <p:nvPr/>
        </p:nvSpPr>
        <p:spPr>
          <a:xfrm>
            <a:off x="6588224" y="2024305"/>
            <a:ext cx="2057400" cy="1323439"/>
          </a:xfrm>
          <a:prstGeom prst="rect">
            <a:avLst/>
          </a:prstGeom>
        </p:spPr>
        <p:txBody>
          <a:bodyPr wrap="square">
            <a:spAutoFit/>
          </a:bodyPr>
          <a:lstStyle/>
          <a:p>
            <a:pPr algn="just"/>
            <a:r>
              <a:rPr lang="en-US" sz="2000" dirty="0">
                <a:latin typeface="+mn-lt"/>
              </a:rPr>
              <a:t>Pattern making of a women’s dress with a partial peplum. </a:t>
            </a:r>
          </a:p>
        </p:txBody>
      </p:sp>
    </p:spTree>
    <p:extLst>
      <p:ext uri="{BB962C8B-B14F-4D97-AF65-F5344CB8AC3E}">
        <p14:creationId xmlns:p14="http://schemas.microsoft.com/office/powerpoint/2010/main" val="3426075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35663C-4944-D6C2-C08C-923920358391}"/>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0641D9E1-A4BE-CA61-67E3-A93554C52757}"/>
              </a:ext>
            </a:extLst>
          </p:cNvPr>
          <p:cNvSpPr>
            <a:spLocks noGrp="1"/>
          </p:cNvSpPr>
          <p:nvPr>
            <p:ph type="sldNum" sz="quarter" idx="12"/>
          </p:nvPr>
        </p:nvSpPr>
        <p:spPr/>
        <p:txBody>
          <a:bodyPr/>
          <a:lstStyle/>
          <a:p>
            <a:pPr>
              <a:defRPr/>
            </a:pPr>
            <a:fld id="{136FFB76-13B9-4C3B-8A9E-5DB4C17FF1FB}" type="slidenum">
              <a:rPr lang="de-DE" altLang="de-DE" smtClean="0"/>
              <a:pPr>
                <a:defRPr/>
              </a:pPr>
              <a:t>24</a:t>
            </a:fld>
            <a:endParaRPr lang="de-DE" altLang="de-DE"/>
          </a:p>
        </p:txBody>
      </p:sp>
      <p:sp>
        <p:nvSpPr>
          <p:cNvPr id="4" name="Titel 1">
            <a:extLst>
              <a:ext uri="{FF2B5EF4-FFF2-40B4-BE49-F238E27FC236}">
                <a16:creationId xmlns:a16="http://schemas.microsoft.com/office/drawing/2014/main" id="{D26ABB74-89F5-6AD2-4C51-261EDC45C3C8}"/>
              </a:ext>
            </a:extLst>
          </p:cNvPr>
          <p:cNvSpPr txBox="1">
            <a:spLocks noChangeArrowheads="1"/>
          </p:cNvSpPr>
          <p:nvPr/>
        </p:nvSpPr>
        <p:spPr bwMode="auto">
          <a:xfrm>
            <a:off x="683568" y="123478"/>
            <a:ext cx="7831782"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de-DE" sz="3300" dirty="0">
                <a:latin typeface="Calibri Light" panose="020F0302020204030204" pitchFamily="34" charset="0"/>
              </a:rPr>
              <a:t>Pattern making using golden and Fibonacci</a:t>
            </a:r>
          </a:p>
          <a:p>
            <a:pPr eaLnBrk="1" hangingPunct="1">
              <a:lnSpc>
                <a:spcPct val="100000"/>
              </a:lnSpc>
              <a:spcBef>
                <a:spcPct val="0"/>
              </a:spcBef>
              <a:buFontTx/>
              <a:buNone/>
            </a:pPr>
            <a:r>
              <a:rPr lang="en-US" altLang="de-DE" sz="3300" dirty="0">
                <a:latin typeface="Calibri Light" panose="020F0302020204030204" pitchFamily="34" charset="0"/>
              </a:rPr>
              <a:t>proportions</a:t>
            </a:r>
            <a:endParaRPr lang="de-DE" altLang="de-DE" sz="3300" dirty="0">
              <a:latin typeface="Calibri Light" panose="020F0302020204030204" pitchFamily="34" charset="0"/>
            </a:endParaRPr>
          </a:p>
        </p:txBody>
      </p:sp>
      <p:sp>
        <p:nvSpPr>
          <p:cNvPr id="5" name="TextBox 4">
            <a:extLst>
              <a:ext uri="{FF2B5EF4-FFF2-40B4-BE49-F238E27FC236}">
                <a16:creationId xmlns:a16="http://schemas.microsoft.com/office/drawing/2014/main" id="{484A71AD-3310-FF2C-0F03-1711DB3B2ABD}"/>
              </a:ext>
            </a:extLst>
          </p:cNvPr>
          <p:cNvSpPr txBox="1"/>
          <p:nvPr/>
        </p:nvSpPr>
        <p:spPr>
          <a:xfrm>
            <a:off x="683569" y="1203598"/>
            <a:ext cx="7920879" cy="3477875"/>
          </a:xfrm>
          <a:prstGeom prst="rect">
            <a:avLst/>
          </a:prstGeom>
          <a:noFill/>
        </p:spPr>
        <p:txBody>
          <a:bodyPr wrap="square">
            <a:spAutoFit/>
          </a:bodyPr>
          <a:lstStyle/>
          <a:p>
            <a:pPr algn="just"/>
            <a:r>
              <a:rPr lang="en-US" sz="2000" dirty="0">
                <a:latin typeface="+mn-lt"/>
              </a:rPr>
              <a:t>The previous topic has presented the application of the golden ratio and Fibonacci sequence as sustainable proportions in fashion design. In most cases, they are applied is in pattern making as direct proportioning </a:t>
            </a:r>
            <a:r>
              <a:rPr lang="en-US" sz="2000">
                <a:latin typeface="+mn-lt"/>
              </a:rPr>
              <a:t>or through </a:t>
            </a:r>
            <a:r>
              <a:rPr lang="en-US" sz="2000" dirty="0">
                <a:latin typeface="+mn-lt"/>
              </a:rPr>
              <a:t>geometrical figures. The figures are used as shapes of elements and pieces, or as a frame of forming of shapes of elements and pieces. </a:t>
            </a:r>
          </a:p>
          <a:p>
            <a:pPr algn="just"/>
            <a:r>
              <a:rPr lang="en-US" sz="2000" dirty="0">
                <a:latin typeface="+mn-lt"/>
              </a:rPr>
              <a:t>The next slides show examples of applying of the golden section and Fibonacci series in pattern making through directly use or geometric figures: the golden triangle, the golden rectangle, the golden ellipse. Some of designs combine the golden ratio and Fibonacci sequence proportioning and long life fashion elements of different types of drapes and 3D elements. </a:t>
            </a:r>
          </a:p>
        </p:txBody>
      </p:sp>
    </p:spTree>
    <p:extLst>
      <p:ext uri="{BB962C8B-B14F-4D97-AF65-F5344CB8AC3E}">
        <p14:creationId xmlns:p14="http://schemas.microsoft.com/office/powerpoint/2010/main" val="3804786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B31A19-7A39-457B-99C9-A930B6FE7297}"/>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34E22D5E-530E-446F-944A-925F0A33842B}"/>
              </a:ext>
            </a:extLst>
          </p:cNvPr>
          <p:cNvSpPr>
            <a:spLocks noGrp="1"/>
          </p:cNvSpPr>
          <p:nvPr>
            <p:ph type="sldNum" sz="quarter" idx="12"/>
          </p:nvPr>
        </p:nvSpPr>
        <p:spPr/>
        <p:txBody>
          <a:bodyPr/>
          <a:lstStyle/>
          <a:p>
            <a:pPr>
              <a:defRPr/>
            </a:pPr>
            <a:fld id="{E8DCD467-9DF7-4E1B-BD53-717001C7F313}" type="slidenum">
              <a:rPr lang="de-DE" altLang="de-DE" smtClean="0"/>
              <a:pPr>
                <a:defRPr/>
              </a:pPr>
              <a:t>25</a:t>
            </a:fld>
            <a:endParaRPr lang="de-DE" altLang="de-DE"/>
          </a:p>
        </p:txBody>
      </p:sp>
      <p:sp>
        <p:nvSpPr>
          <p:cNvPr id="4" name="Textfeld 6">
            <a:extLst>
              <a:ext uri="{FF2B5EF4-FFF2-40B4-BE49-F238E27FC236}">
                <a16:creationId xmlns:a16="http://schemas.microsoft.com/office/drawing/2014/main" id="{E85BF9E1-80F4-44C2-94A7-AA670E296514}"/>
              </a:ext>
            </a:extLst>
          </p:cNvPr>
          <p:cNvSpPr txBox="1">
            <a:spLocks noChangeArrowheads="1"/>
          </p:cNvSpPr>
          <p:nvPr/>
        </p:nvSpPr>
        <p:spPr bwMode="auto">
          <a:xfrm rot="-5400000">
            <a:off x="-21282" y="3708648"/>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pic>
        <p:nvPicPr>
          <p:cNvPr id="5" name="Picture 4">
            <a:extLst>
              <a:ext uri="{FF2B5EF4-FFF2-40B4-BE49-F238E27FC236}">
                <a16:creationId xmlns:a16="http://schemas.microsoft.com/office/drawing/2014/main" id="{2EC5580A-4295-4FC4-B421-16EC8F4079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98" r="20286"/>
          <a:stretch/>
        </p:blipFill>
        <p:spPr>
          <a:xfrm>
            <a:off x="971600" y="267494"/>
            <a:ext cx="1417240" cy="4500000"/>
          </a:xfrm>
          <a:prstGeom prst="rect">
            <a:avLst/>
          </a:prstGeom>
        </p:spPr>
      </p:pic>
      <p:pic>
        <p:nvPicPr>
          <p:cNvPr id="6" name="Picture 5">
            <a:extLst>
              <a:ext uri="{FF2B5EF4-FFF2-40B4-BE49-F238E27FC236}">
                <a16:creationId xmlns:a16="http://schemas.microsoft.com/office/drawing/2014/main" id="{91516D69-AA03-4920-82EE-62AE569F74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7784" y="267494"/>
            <a:ext cx="2577563" cy="4500000"/>
          </a:xfrm>
          <a:prstGeom prst="rect">
            <a:avLst/>
          </a:prstGeom>
        </p:spPr>
      </p:pic>
      <p:sp>
        <p:nvSpPr>
          <p:cNvPr id="7" name="Rectangle 6">
            <a:extLst>
              <a:ext uri="{FF2B5EF4-FFF2-40B4-BE49-F238E27FC236}">
                <a16:creationId xmlns:a16="http://schemas.microsoft.com/office/drawing/2014/main" id="{CB98468A-5A0E-4E90-AF3C-502A1C9A5223}"/>
              </a:ext>
            </a:extLst>
          </p:cNvPr>
          <p:cNvSpPr/>
          <p:nvPr/>
        </p:nvSpPr>
        <p:spPr>
          <a:xfrm>
            <a:off x="5553129" y="1635646"/>
            <a:ext cx="3016141" cy="2554545"/>
          </a:xfrm>
          <a:prstGeom prst="rect">
            <a:avLst/>
          </a:prstGeom>
        </p:spPr>
        <p:txBody>
          <a:bodyPr wrap="square">
            <a:spAutoFit/>
          </a:bodyPr>
          <a:lstStyle/>
          <a:p>
            <a:pPr algn="just"/>
            <a:r>
              <a:rPr lang="en-GB" sz="2000" dirty="0">
                <a:latin typeface="Calibri" panose="020F0502020204030204" pitchFamily="34" charset="0"/>
              </a:rPr>
              <a:t>Pattern making of a jacket’s draped sleeves using the golden proportion. The proportion between the distances between tucks and their width is equal to the golden ratio. </a:t>
            </a:r>
            <a:endParaRPr lang="en-US" sz="2000" dirty="0">
              <a:latin typeface="Calibri" panose="020F0502020204030204" pitchFamily="34" charset="0"/>
            </a:endParaRPr>
          </a:p>
        </p:txBody>
      </p:sp>
    </p:spTree>
    <p:extLst>
      <p:ext uri="{BB962C8B-B14F-4D97-AF65-F5344CB8AC3E}">
        <p14:creationId xmlns:p14="http://schemas.microsoft.com/office/powerpoint/2010/main" val="1173931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ADEC01-918A-4ECF-BE08-89A71510DE42}"/>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B0487477-21AF-47AA-85D7-9F80DA9728D1}"/>
              </a:ext>
            </a:extLst>
          </p:cNvPr>
          <p:cNvSpPr>
            <a:spLocks noGrp="1"/>
          </p:cNvSpPr>
          <p:nvPr>
            <p:ph type="sldNum" sz="quarter" idx="12"/>
          </p:nvPr>
        </p:nvSpPr>
        <p:spPr/>
        <p:txBody>
          <a:bodyPr/>
          <a:lstStyle/>
          <a:p>
            <a:pPr>
              <a:defRPr/>
            </a:pPr>
            <a:fld id="{E8DCD467-9DF7-4E1B-BD53-717001C7F313}" type="slidenum">
              <a:rPr lang="de-DE" altLang="de-DE" smtClean="0"/>
              <a:pPr>
                <a:defRPr/>
              </a:pPr>
              <a:t>26</a:t>
            </a:fld>
            <a:endParaRPr lang="de-DE" altLang="de-DE"/>
          </a:p>
        </p:txBody>
      </p:sp>
      <p:pic>
        <p:nvPicPr>
          <p:cNvPr id="4" name="Picture 3" descr="A picture containing text&#10;&#10;Description automatically generated">
            <a:extLst>
              <a:ext uri="{FF2B5EF4-FFF2-40B4-BE49-F238E27FC236}">
                <a16:creationId xmlns:a16="http://schemas.microsoft.com/office/drawing/2014/main" id="{3B7448FB-BFC9-4B1B-8295-EAD93E67AE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267494"/>
            <a:ext cx="4500000" cy="4500000"/>
          </a:xfrm>
          <a:prstGeom prst="rect">
            <a:avLst/>
          </a:prstGeom>
        </p:spPr>
      </p:pic>
      <p:sp>
        <p:nvSpPr>
          <p:cNvPr id="6" name="Rectangle 5">
            <a:extLst>
              <a:ext uri="{FF2B5EF4-FFF2-40B4-BE49-F238E27FC236}">
                <a16:creationId xmlns:a16="http://schemas.microsoft.com/office/drawing/2014/main" id="{AABA8C75-AEF0-47B4-9357-A5E828AB65BD}"/>
              </a:ext>
            </a:extLst>
          </p:cNvPr>
          <p:cNvSpPr/>
          <p:nvPr/>
        </p:nvSpPr>
        <p:spPr>
          <a:xfrm>
            <a:off x="5479380" y="1448365"/>
            <a:ext cx="3163639" cy="2246769"/>
          </a:xfrm>
          <a:prstGeom prst="rect">
            <a:avLst/>
          </a:prstGeom>
        </p:spPr>
        <p:txBody>
          <a:bodyPr wrap="square">
            <a:spAutoFit/>
          </a:bodyPr>
          <a:lstStyle/>
          <a:p>
            <a:pPr algn="just"/>
            <a:r>
              <a:rPr lang="en-US" sz="2000" dirty="0">
                <a:latin typeface="+mn-lt"/>
              </a:rPr>
              <a:t>Pattern making of a dress with combined 3D element with the use of golden proportions. The ruffles divide the neck opening in proportions of the golden ratio</a:t>
            </a:r>
            <a:r>
              <a:rPr lang="en-GB" sz="2000" dirty="0">
                <a:latin typeface="+mn-lt"/>
              </a:rPr>
              <a:t>.</a:t>
            </a:r>
            <a:endParaRPr lang="en-US" sz="2000" dirty="0">
              <a:latin typeface="+mn-lt"/>
            </a:endParaRPr>
          </a:p>
        </p:txBody>
      </p:sp>
      <p:sp>
        <p:nvSpPr>
          <p:cNvPr id="7" name="Textfeld 6">
            <a:extLst>
              <a:ext uri="{FF2B5EF4-FFF2-40B4-BE49-F238E27FC236}">
                <a16:creationId xmlns:a16="http://schemas.microsoft.com/office/drawing/2014/main" id="{27CF121E-3896-4442-9589-583B5E94018A}"/>
              </a:ext>
            </a:extLst>
          </p:cNvPr>
          <p:cNvSpPr txBox="1">
            <a:spLocks noChangeArrowheads="1"/>
          </p:cNvSpPr>
          <p:nvPr/>
        </p:nvSpPr>
        <p:spPr bwMode="auto">
          <a:xfrm rot="-5400000">
            <a:off x="-93290" y="3708648"/>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Tree>
    <p:extLst>
      <p:ext uri="{BB962C8B-B14F-4D97-AF65-F5344CB8AC3E}">
        <p14:creationId xmlns:p14="http://schemas.microsoft.com/office/powerpoint/2010/main" val="869642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A3CD78-CB0A-4920-AB87-433DB34412F0}"/>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DE924906-48D0-4168-B3DF-CE6A47131E18}"/>
              </a:ext>
            </a:extLst>
          </p:cNvPr>
          <p:cNvSpPr>
            <a:spLocks noGrp="1"/>
          </p:cNvSpPr>
          <p:nvPr>
            <p:ph type="sldNum" sz="quarter" idx="12"/>
          </p:nvPr>
        </p:nvSpPr>
        <p:spPr/>
        <p:txBody>
          <a:bodyPr/>
          <a:lstStyle/>
          <a:p>
            <a:pPr>
              <a:defRPr/>
            </a:pPr>
            <a:fld id="{E8DCD467-9DF7-4E1B-BD53-717001C7F313}" type="slidenum">
              <a:rPr lang="de-DE" altLang="de-DE" smtClean="0"/>
              <a:pPr>
                <a:defRPr/>
              </a:pPr>
              <a:t>27</a:t>
            </a:fld>
            <a:endParaRPr lang="de-DE" altLang="de-DE"/>
          </a:p>
        </p:txBody>
      </p:sp>
      <p:pic>
        <p:nvPicPr>
          <p:cNvPr id="4" name="Picture 3">
            <a:extLst>
              <a:ext uri="{FF2B5EF4-FFF2-40B4-BE49-F238E27FC236}">
                <a16:creationId xmlns:a16="http://schemas.microsoft.com/office/drawing/2014/main" id="{89BEEE13-A654-4FCA-9F6A-1B5A50C20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304" y="834390"/>
            <a:ext cx="4632960" cy="3474720"/>
          </a:xfrm>
          <a:prstGeom prst="rect">
            <a:avLst/>
          </a:prstGeom>
        </p:spPr>
      </p:pic>
      <p:sp>
        <p:nvSpPr>
          <p:cNvPr id="8" name="Textfeld 6">
            <a:extLst>
              <a:ext uri="{FF2B5EF4-FFF2-40B4-BE49-F238E27FC236}">
                <a16:creationId xmlns:a16="http://schemas.microsoft.com/office/drawing/2014/main" id="{66FC217F-0B62-402F-9035-93D7CFE826AF}"/>
              </a:ext>
            </a:extLst>
          </p:cNvPr>
          <p:cNvSpPr txBox="1">
            <a:spLocks noChangeArrowheads="1"/>
          </p:cNvSpPr>
          <p:nvPr/>
        </p:nvSpPr>
        <p:spPr bwMode="auto">
          <a:xfrm rot="-5400000">
            <a:off x="-105242" y="3348608"/>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
        <p:nvSpPr>
          <p:cNvPr id="6" name="Rectangle 5">
            <a:extLst>
              <a:ext uri="{FF2B5EF4-FFF2-40B4-BE49-F238E27FC236}">
                <a16:creationId xmlns:a16="http://schemas.microsoft.com/office/drawing/2014/main" id="{D5E8EEBA-0BEE-B49D-0B43-E4A2D71C3A0D}"/>
              </a:ext>
            </a:extLst>
          </p:cNvPr>
          <p:cNvSpPr/>
          <p:nvPr/>
        </p:nvSpPr>
        <p:spPr>
          <a:xfrm>
            <a:off x="5868144" y="1419622"/>
            <a:ext cx="2774875" cy="2554545"/>
          </a:xfrm>
          <a:prstGeom prst="rect">
            <a:avLst/>
          </a:prstGeom>
        </p:spPr>
        <p:txBody>
          <a:bodyPr wrap="square">
            <a:spAutoFit/>
          </a:bodyPr>
          <a:lstStyle/>
          <a:p>
            <a:pPr algn="just"/>
            <a:r>
              <a:rPr lang="en-US" sz="2000" dirty="0">
                <a:latin typeface="+mn-lt"/>
              </a:rPr>
              <a:t>Pattern making of a dress with combined 3D element with the use of golden proportions. The ruffles divide the neck opening in proportions of the golden ratio: </a:t>
            </a:r>
            <a:r>
              <a:rPr lang="en-GB" sz="2000" dirty="0">
                <a:latin typeface="+mn-lt"/>
              </a:rPr>
              <a:t>d, </a:t>
            </a:r>
            <a:r>
              <a:rPr lang="en-GB" sz="2000" dirty="0" err="1">
                <a:latin typeface="+mn-lt"/>
              </a:rPr>
              <a:t>φ.d</a:t>
            </a:r>
            <a:r>
              <a:rPr lang="en-GB" sz="2000" dirty="0">
                <a:latin typeface="+mn-lt"/>
              </a:rPr>
              <a:t>, and φ</a:t>
            </a:r>
            <a:r>
              <a:rPr lang="en-GB" sz="2000" baseline="30000" dirty="0">
                <a:latin typeface="+mn-lt"/>
              </a:rPr>
              <a:t>2</a:t>
            </a:r>
            <a:r>
              <a:rPr lang="en-GB" sz="2000" dirty="0">
                <a:latin typeface="+mn-lt"/>
              </a:rPr>
              <a:t>.d (or </a:t>
            </a:r>
            <a:r>
              <a:rPr lang="en-GB" sz="2000" dirty="0" err="1">
                <a:latin typeface="+mn-lt"/>
              </a:rPr>
              <a:t>φ.φ.d</a:t>
            </a:r>
            <a:r>
              <a:rPr lang="en-GB" sz="2000" dirty="0">
                <a:latin typeface="+mn-lt"/>
              </a:rPr>
              <a:t>).</a:t>
            </a:r>
            <a:endParaRPr lang="en-US" sz="2000" dirty="0">
              <a:latin typeface="+mn-lt"/>
            </a:endParaRPr>
          </a:p>
        </p:txBody>
      </p:sp>
    </p:spTree>
    <p:extLst>
      <p:ext uri="{BB962C8B-B14F-4D97-AF65-F5344CB8AC3E}">
        <p14:creationId xmlns:p14="http://schemas.microsoft.com/office/powerpoint/2010/main" val="3640694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F57BB5-6C8C-4081-8605-1B6EE599B731}"/>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7B6127B3-4987-48BC-B56E-CD7B241A420E}"/>
              </a:ext>
            </a:extLst>
          </p:cNvPr>
          <p:cNvSpPr>
            <a:spLocks noGrp="1"/>
          </p:cNvSpPr>
          <p:nvPr>
            <p:ph type="sldNum" sz="quarter" idx="12"/>
          </p:nvPr>
        </p:nvSpPr>
        <p:spPr/>
        <p:txBody>
          <a:bodyPr/>
          <a:lstStyle/>
          <a:p>
            <a:pPr>
              <a:defRPr/>
            </a:pPr>
            <a:fld id="{E8DCD467-9DF7-4E1B-BD53-717001C7F313}" type="slidenum">
              <a:rPr lang="de-DE" altLang="de-DE" smtClean="0"/>
              <a:pPr>
                <a:defRPr/>
              </a:pPr>
              <a:t>28</a:t>
            </a:fld>
            <a:endParaRPr lang="de-DE" altLang="de-DE"/>
          </a:p>
        </p:txBody>
      </p:sp>
      <p:pic>
        <p:nvPicPr>
          <p:cNvPr id="4" name="Picture 3">
            <a:extLst>
              <a:ext uri="{FF2B5EF4-FFF2-40B4-BE49-F238E27FC236}">
                <a16:creationId xmlns:a16="http://schemas.microsoft.com/office/drawing/2014/main" id="{76917ED0-5902-4C2A-8CC7-28BA311954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8144" y="267494"/>
            <a:ext cx="4500000" cy="4500000"/>
          </a:xfrm>
          <a:prstGeom prst="rect">
            <a:avLst/>
          </a:prstGeom>
        </p:spPr>
      </p:pic>
      <p:sp>
        <p:nvSpPr>
          <p:cNvPr id="5" name="Content Placeholder 2">
            <a:extLst>
              <a:ext uri="{FF2B5EF4-FFF2-40B4-BE49-F238E27FC236}">
                <a16:creationId xmlns:a16="http://schemas.microsoft.com/office/drawing/2014/main" id="{B8B52209-DAB6-4CF1-A24F-465BE341EEBD}"/>
              </a:ext>
            </a:extLst>
          </p:cNvPr>
          <p:cNvSpPr txBox="1">
            <a:spLocks noChangeArrowheads="1"/>
          </p:cNvSpPr>
          <p:nvPr/>
        </p:nvSpPr>
        <p:spPr bwMode="auto">
          <a:xfrm>
            <a:off x="6300192" y="1141418"/>
            <a:ext cx="2232248" cy="28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sz="2000" dirty="0"/>
              <a:t>Pattern making of a women’s dress with asymmetric draped neckline in golden proportion. The forming seam divides the neckline and the drape in the golden ratio.</a:t>
            </a:r>
            <a:endParaRPr lang="bg-BG" altLang="en-US" sz="2000" dirty="0"/>
          </a:p>
        </p:txBody>
      </p:sp>
      <p:sp>
        <p:nvSpPr>
          <p:cNvPr id="6" name="Textfeld 6">
            <a:extLst>
              <a:ext uri="{FF2B5EF4-FFF2-40B4-BE49-F238E27FC236}">
                <a16:creationId xmlns:a16="http://schemas.microsoft.com/office/drawing/2014/main" id="{FC808A94-4DEB-4875-ADA2-0485568F90F3}"/>
              </a:ext>
            </a:extLst>
          </p:cNvPr>
          <p:cNvSpPr txBox="1">
            <a:spLocks noChangeArrowheads="1"/>
          </p:cNvSpPr>
          <p:nvPr/>
        </p:nvSpPr>
        <p:spPr bwMode="auto">
          <a:xfrm rot="-5400000">
            <a:off x="338758" y="381997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Tree>
    <p:extLst>
      <p:ext uri="{BB962C8B-B14F-4D97-AF65-F5344CB8AC3E}">
        <p14:creationId xmlns:p14="http://schemas.microsoft.com/office/powerpoint/2010/main" val="3889169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F57BB5-6C8C-4081-8605-1B6EE599B731}"/>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7B6127B3-4987-48BC-B56E-CD7B241A420E}"/>
              </a:ext>
            </a:extLst>
          </p:cNvPr>
          <p:cNvSpPr>
            <a:spLocks noGrp="1"/>
          </p:cNvSpPr>
          <p:nvPr>
            <p:ph type="sldNum" sz="quarter" idx="12"/>
          </p:nvPr>
        </p:nvSpPr>
        <p:spPr/>
        <p:txBody>
          <a:bodyPr/>
          <a:lstStyle/>
          <a:p>
            <a:pPr>
              <a:defRPr/>
            </a:pPr>
            <a:fld id="{E8DCD467-9DF7-4E1B-BD53-717001C7F313}" type="slidenum">
              <a:rPr lang="de-DE" altLang="de-DE" smtClean="0"/>
              <a:pPr>
                <a:defRPr/>
              </a:pPr>
              <a:t>29</a:t>
            </a:fld>
            <a:endParaRPr lang="de-DE" altLang="de-DE"/>
          </a:p>
        </p:txBody>
      </p:sp>
      <p:sp>
        <p:nvSpPr>
          <p:cNvPr id="6" name="Textfeld 6">
            <a:extLst>
              <a:ext uri="{FF2B5EF4-FFF2-40B4-BE49-F238E27FC236}">
                <a16:creationId xmlns:a16="http://schemas.microsoft.com/office/drawing/2014/main" id="{FC808A94-4DEB-4875-ADA2-0485568F90F3}"/>
              </a:ext>
            </a:extLst>
          </p:cNvPr>
          <p:cNvSpPr txBox="1">
            <a:spLocks noChangeArrowheads="1"/>
          </p:cNvSpPr>
          <p:nvPr/>
        </p:nvSpPr>
        <p:spPr bwMode="auto">
          <a:xfrm rot="-5400000">
            <a:off x="338758" y="381997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pic>
        <p:nvPicPr>
          <p:cNvPr id="8" name="Picture 7">
            <a:extLst>
              <a:ext uri="{FF2B5EF4-FFF2-40B4-BE49-F238E27FC236}">
                <a16:creationId xmlns:a16="http://schemas.microsoft.com/office/drawing/2014/main" id="{9427C3A2-A1AF-4942-A909-17AFF88550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8144" y="273613"/>
            <a:ext cx="4500000" cy="4500000"/>
          </a:xfrm>
          <a:prstGeom prst="rect">
            <a:avLst/>
          </a:prstGeom>
        </p:spPr>
      </p:pic>
      <p:sp>
        <p:nvSpPr>
          <p:cNvPr id="5" name="Content Placeholder 2">
            <a:extLst>
              <a:ext uri="{FF2B5EF4-FFF2-40B4-BE49-F238E27FC236}">
                <a16:creationId xmlns:a16="http://schemas.microsoft.com/office/drawing/2014/main" id="{0F2D4ADB-A8AA-E5A7-ABE8-79C078F968E7}"/>
              </a:ext>
            </a:extLst>
          </p:cNvPr>
          <p:cNvSpPr txBox="1">
            <a:spLocks noChangeArrowheads="1"/>
          </p:cNvSpPr>
          <p:nvPr/>
        </p:nvSpPr>
        <p:spPr bwMode="auto">
          <a:xfrm>
            <a:off x="6300192" y="1141418"/>
            <a:ext cx="2232248" cy="28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sz="2000" dirty="0"/>
              <a:t>Pattern making of a women’s dress with asymmetric draped neckline in golden proportion. The forming darts divide the neckline and the drape in the golden ratio.</a:t>
            </a:r>
            <a:endParaRPr lang="bg-BG" altLang="en-US" sz="2000" dirty="0"/>
          </a:p>
        </p:txBody>
      </p:sp>
    </p:spTree>
    <p:extLst>
      <p:ext uri="{BB962C8B-B14F-4D97-AF65-F5344CB8AC3E}">
        <p14:creationId xmlns:p14="http://schemas.microsoft.com/office/powerpoint/2010/main" val="1224078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A1DAB08-CBC7-BEBC-FFED-7CC985706AEC}"/>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A0AD4DEF-A29D-F0C9-E5D5-8DEDCF181FC6}"/>
              </a:ext>
            </a:extLst>
          </p:cNvPr>
          <p:cNvSpPr>
            <a:spLocks noGrp="1"/>
          </p:cNvSpPr>
          <p:nvPr>
            <p:ph type="sldNum" sz="quarter" idx="12"/>
          </p:nvPr>
        </p:nvSpPr>
        <p:spPr/>
        <p:txBody>
          <a:bodyPr/>
          <a:lstStyle/>
          <a:p>
            <a:pPr>
              <a:defRPr/>
            </a:pPr>
            <a:fld id="{136FFB76-13B9-4C3B-8A9E-5DB4C17FF1FB}" type="slidenum">
              <a:rPr lang="de-DE" altLang="de-DE" smtClean="0"/>
              <a:pPr>
                <a:defRPr/>
              </a:pPr>
              <a:t>3</a:t>
            </a:fld>
            <a:endParaRPr lang="de-DE" altLang="de-DE"/>
          </a:p>
        </p:txBody>
      </p:sp>
      <p:sp>
        <p:nvSpPr>
          <p:cNvPr id="4" name="Titel 1">
            <a:extLst>
              <a:ext uri="{FF2B5EF4-FFF2-40B4-BE49-F238E27FC236}">
                <a16:creationId xmlns:a16="http://schemas.microsoft.com/office/drawing/2014/main" id="{F4A0C8C1-E7BE-1C7E-52A4-D4060343A1F5}"/>
              </a:ext>
            </a:extLst>
          </p:cNvPr>
          <p:cNvSpPr txBox="1">
            <a:spLocks/>
          </p:cNvSpPr>
          <p:nvPr/>
        </p:nvSpPr>
        <p:spPr>
          <a:xfrm>
            <a:off x="628650" y="274638"/>
            <a:ext cx="7886700" cy="1000968"/>
          </a:xfrm>
          <a:prstGeom prst="rect">
            <a:avLst/>
          </a:prstGeo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altLang="de-DE" dirty="0"/>
              <a:t>Slow Fashion Trendless Designs and Pattern Making</a:t>
            </a:r>
          </a:p>
        </p:txBody>
      </p:sp>
      <p:sp>
        <p:nvSpPr>
          <p:cNvPr id="5" name="Inhaltsplatzhalter 2">
            <a:extLst>
              <a:ext uri="{FF2B5EF4-FFF2-40B4-BE49-F238E27FC236}">
                <a16:creationId xmlns:a16="http://schemas.microsoft.com/office/drawing/2014/main" id="{34A905D1-96DD-FBF9-8145-FA73F054FCFB}"/>
              </a:ext>
            </a:extLst>
          </p:cNvPr>
          <p:cNvSpPr txBox="1">
            <a:spLocks/>
          </p:cNvSpPr>
          <p:nvPr/>
        </p:nvSpPr>
        <p:spPr>
          <a:xfrm>
            <a:off x="628650" y="1541686"/>
            <a:ext cx="7975798" cy="3190304"/>
          </a:xfrm>
          <a:prstGeom prst="rect">
            <a:avLst/>
          </a:prstGeom>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en-US" altLang="de-DE" sz="2200" dirty="0"/>
              <a:t>The slow fashion trendless designs are result of combinations of high quality design, making of high quality pattern, and high quality of fabrics and other materials.</a:t>
            </a:r>
          </a:p>
          <a:p>
            <a:pPr marL="0" indent="0" algn="just">
              <a:buFont typeface="Arial" panose="020B0604020202020204" pitchFamily="34" charset="0"/>
              <a:buNone/>
            </a:pPr>
            <a:r>
              <a:rPr lang="en-US" altLang="de-DE" sz="2200" dirty="0"/>
              <a:t>In other words, the high quality design, based on the long life fashion elements, require high accuracy of the geometrical constructional approaches, used for pattern making of clothes with their application. </a:t>
            </a:r>
            <a:endParaRPr lang="de-DE" altLang="de-DE" dirty="0"/>
          </a:p>
        </p:txBody>
      </p:sp>
    </p:spTree>
    <p:extLst>
      <p:ext uri="{BB962C8B-B14F-4D97-AF65-F5344CB8AC3E}">
        <p14:creationId xmlns:p14="http://schemas.microsoft.com/office/powerpoint/2010/main" val="3588485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F57BB5-6C8C-4081-8605-1B6EE599B731}"/>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7B6127B3-4987-48BC-B56E-CD7B241A420E}"/>
              </a:ext>
            </a:extLst>
          </p:cNvPr>
          <p:cNvSpPr>
            <a:spLocks noGrp="1"/>
          </p:cNvSpPr>
          <p:nvPr>
            <p:ph type="sldNum" sz="quarter" idx="12"/>
          </p:nvPr>
        </p:nvSpPr>
        <p:spPr/>
        <p:txBody>
          <a:bodyPr/>
          <a:lstStyle/>
          <a:p>
            <a:pPr>
              <a:defRPr/>
            </a:pPr>
            <a:fld id="{E8DCD467-9DF7-4E1B-BD53-717001C7F313}" type="slidenum">
              <a:rPr lang="de-DE" altLang="de-DE" smtClean="0"/>
              <a:pPr>
                <a:defRPr/>
              </a:pPr>
              <a:t>30</a:t>
            </a:fld>
            <a:endParaRPr lang="de-DE" altLang="de-DE"/>
          </a:p>
        </p:txBody>
      </p:sp>
      <p:sp>
        <p:nvSpPr>
          <p:cNvPr id="6" name="Textfeld 6">
            <a:extLst>
              <a:ext uri="{FF2B5EF4-FFF2-40B4-BE49-F238E27FC236}">
                <a16:creationId xmlns:a16="http://schemas.microsoft.com/office/drawing/2014/main" id="{FC808A94-4DEB-4875-ADA2-0485568F90F3}"/>
              </a:ext>
            </a:extLst>
          </p:cNvPr>
          <p:cNvSpPr txBox="1">
            <a:spLocks noChangeArrowheads="1"/>
          </p:cNvSpPr>
          <p:nvPr/>
        </p:nvSpPr>
        <p:spPr bwMode="auto">
          <a:xfrm rot="-5400000">
            <a:off x="338758" y="381997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pic>
        <p:nvPicPr>
          <p:cNvPr id="9" name="Picture 8">
            <a:extLst>
              <a:ext uri="{FF2B5EF4-FFF2-40B4-BE49-F238E27FC236}">
                <a16:creationId xmlns:a16="http://schemas.microsoft.com/office/drawing/2014/main" id="{E4758FD4-702F-4E56-8080-DFB433B8B4D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68144" y="276788"/>
            <a:ext cx="4500000" cy="4500000"/>
          </a:xfrm>
          <a:prstGeom prst="rect">
            <a:avLst/>
          </a:prstGeom>
        </p:spPr>
      </p:pic>
      <p:sp>
        <p:nvSpPr>
          <p:cNvPr id="7" name="Content Placeholder 2">
            <a:extLst>
              <a:ext uri="{FF2B5EF4-FFF2-40B4-BE49-F238E27FC236}">
                <a16:creationId xmlns:a16="http://schemas.microsoft.com/office/drawing/2014/main" id="{DE0DBF25-9365-4D76-8407-DFD3F5FF9F98}"/>
              </a:ext>
            </a:extLst>
          </p:cNvPr>
          <p:cNvSpPr txBox="1">
            <a:spLocks noChangeArrowheads="1"/>
          </p:cNvSpPr>
          <p:nvPr/>
        </p:nvSpPr>
        <p:spPr bwMode="auto">
          <a:xfrm>
            <a:off x="6228184" y="1854980"/>
            <a:ext cx="2417390"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sz="2000" dirty="0"/>
              <a:t>Pattern making of a dress with twist knot drape in a proportion of the golden ratio. The knot divides the neckline in golden proportion.</a:t>
            </a:r>
            <a:endParaRPr lang="bg-BG" altLang="en-US" sz="2000" dirty="0"/>
          </a:p>
          <a:p>
            <a:pPr algn="just">
              <a:buFont typeface="Arial" panose="020B0604020202020204" pitchFamily="34" charset="0"/>
              <a:buNone/>
            </a:pPr>
            <a:endParaRPr lang="bg-BG" altLang="en-US" sz="1800" dirty="0"/>
          </a:p>
        </p:txBody>
      </p:sp>
    </p:spTree>
    <p:extLst>
      <p:ext uri="{BB962C8B-B14F-4D97-AF65-F5344CB8AC3E}">
        <p14:creationId xmlns:p14="http://schemas.microsoft.com/office/powerpoint/2010/main" val="1447032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F57BB5-6C8C-4081-8605-1B6EE599B731}"/>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7B6127B3-4987-48BC-B56E-CD7B241A420E}"/>
              </a:ext>
            </a:extLst>
          </p:cNvPr>
          <p:cNvSpPr>
            <a:spLocks noGrp="1"/>
          </p:cNvSpPr>
          <p:nvPr>
            <p:ph type="sldNum" sz="quarter" idx="12"/>
          </p:nvPr>
        </p:nvSpPr>
        <p:spPr/>
        <p:txBody>
          <a:bodyPr/>
          <a:lstStyle/>
          <a:p>
            <a:pPr>
              <a:defRPr/>
            </a:pPr>
            <a:fld id="{E8DCD467-9DF7-4E1B-BD53-717001C7F313}" type="slidenum">
              <a:rPr lang="de-DE" altLang="de-DE" smtClean="0"/>
              <a:pPr>
                <a:defRPr/>
              </a:pPr>
              <a:t>31</a:t>
            </a:fld>
            <a:endParaRPr lang="de-DE" altLang="de-DE"/>
          </a:p>
        </p:txBody>
      </p:sp>
      <p:sp>
        <p:nvSpPr>
          <p:cNvPr id="6" name="Textfeld 6">
            <a:extLst>
              <a:ext uri="{FF2B5EF4-FFF2-40B4-BE49-F238E27FC236}">
                <a16:creationId xmlns:a16="http://schemas.microsoft.com/office/drawing/2014/main" id="{FC808A94-4DEB-4875-ADA2-0485568F90F3}"/>
              </a:ext>
            </a:extLst>
          </p:cNvPr>
          <p:cNvSpPr txBox="1">
            <a:spLocks noChangeArrowheads="1"/>
          </p:cNvSpPr>
          <p:nvPr/>
        </p:nvSpPr>
        <p:spPr bwMode="auto">
          <a:xfrm rot="-5400000">
            <a:off x="338758" y="381997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pic>
        <p:nvPicPr>
          <p:cNvPr id="9" name="Picture 2" descr="https://lh3.googleusercontent.com/2PjAvvkjHoP6xtSWKOxLYiXSDP_aplX7-3iObkVSn4c3aX6K20kHR53Vd0M01dHOqBuM-UYDJ4kKoAbo1Td5RI2ZVdOp1j-TM9Xmahl3SbvRV8ANnjpf_AWYHf20GCZD6TOgOWfE33e5jQmkdHHVo8DHpOuOHPeD3mioWeQ9xRjBvpfDgelqlJWoVzCvA7vD4xGPAO1M854ABTQDN-WC0ROyzlNMY3FUH3XbJvzs92TE00z927sQtX2DQPhvxqtyiJLccv1jej5aR4V3TC45jueZAXv6jRLRJcdd_ak9zVMi4sNdI1qBct_RZBB7MzVYkPRL2TcfAGhh_pQmJKWgARmdxDb7a6oE5eebdCIux-1wJjLOXS_Ob0x7Yf4GWKF4_1E2plFwhdHaK_NZ_6pQANfKcyKo-fO1wZJqrTjg9-_3j3LLQOrFbLo6AnaM8DU8d6AYV8Pd71OK3ddqFX1BIjW7exDo_NgJWo-VhD5svuMtLqIrBFxDUhtZ70zVitCUgHHfstXIngV28xSF4S2h49FB1TKuPS_RxEfl7s_J7hkj9AmfXqxnlHwun3E5_Zx2Pv7zDeP-krHPhIfwxT2ZKthmCFdx5j4dECRlH4a-_G7oKPxWUSJ91m4dFU7b27q4ffynhLRwfavEKUeuAgQwSoMQi_UVtiXckZBOOzMqiTd86BAKFJWiYpGn=s646-no">
            <a:extLst>
              <a:ext uri="{FF2B5EF4-FFF2-40B4-BE49-F238E27FC236}">
                <a16:creationId xmlns:a16="http://schemas.microsoft.com/office/drawing/2014/main" id="{19441907-A107-4D26-87B2-7F3995BBD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672" y="257827"/>
            <a:ext cx="4500000" cy="45000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A1B5542B-5839-4FA1-A274-E1584DB2B160}"/>
              </a:ext>
            </a:extLst>
          </p:cNvPr>
          <p:cNvSpPr txBox="1">
            <a:spLocks noChangeArrowheads="1"/>
          </p:cNvSpPr>
          <p:nvPr/>
        </p:nvSpPr>
        <p:spPr bwMode="auto">
          <a:xfrm>
            <a:off x="6135682" y="1763314"/>
            <a:ext cx="2417390" cy="253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sz="2000" dirty="0"/>
              <a:t>Pattern making of a dress with twisted drape in a proportion of the golden ratio. The twisting divides the neckline in golden proportion.</a:t>
            </a:r>
            <a:endParaRPr lang="bg-BG" altLang="en-US" sz="2000" dirty="0"/>
          </a:p>
          <a:p>
            <a:pPr algn="just">
              <a:buFont typeface="Arial" panose="020B0604020202020204" pitchFamily="34" charset="0"/>
              <a:buNone/>
            </a:pPr>
            <a:endParaRPr lang="bg-BG" altLang="en-US" sz="1800" dirty="0"/>
          </a:p>
        </p:txBody>
      </p:sp>
    </p:spTree>
    <p:extLst>
      <p:ext uri="{BB962C8B-B14F-4D97-AF65-F5344CB8AC3E}">
        <p14:creationId xmlns:p14="http://schemas.microsoft.com/office/powerpoint/2010/main" val="1801517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9D107CB-A393-450E-A3F4-10EA31A8B9BC}"/>
              </a:ext>
            </a:extLst>
          </p:cNvPr>
          <p:cNvSpPr>
            <a:spLocks noGrp="1"/>
          </p:cNvSpPr>
          <p:nvPr>
            <p:ph type="ftr" sz="quarter" idx="11"/>
          </p:nvPr>
        </p:nvSpPr>
        <p:spPr/>
        <p:txBody>
          <a:bodyPr/>
          <a:lstStyle/>
          <a:p>
            <a:pPr>
              <a:defRPr/>
            </a:pPr>
            <a:r>
              <a:rPr lang="en-US" altLang="de-DE"/>
              <a:t>Fashion DIET</a:t>
            </a:r>
            <a:endParaRPr lang="de-DE" altLang="de-DE"/>
          </a:p>
        </p:txBody>
      </p:sp>
      <p:sp>
        <p:nvSpPr>
          <p:cNvPr id="36867" name="Slide Number Placeholder 2">
            <a:extLst>
              <a:ext uri="{FF2B5EF4-FFF2-40B4-BE49-F238E27FC236}">
                <a16:creationId xmlns:a16="http://schemas.microsoft.com/office/drawing/2014/main" id="{8EC67B10-7079-43DA-BB16-32217B1AAF6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063A7E0-B54C-4BE5-B625-F0CF0274961D}" type="slidenum">
              <a:rPr lang="de-DE" altLang="de-DE" smtClean="0">
                <a:solidFill>
                  <a:srgbClr val="898989"/>
                </a:solidFill>
              </a:rPr>
              <a:pPr/>
              <a:t>32</a:t>
            </a:fld>
            <a:endParaRPr lang="de-DE" altLang="de-DE">
              <a:solidFill>
                <a:srgbClr val="898989"/>
              </a:solidFill>
            </a:endParaRPr>
          </a:p>
        </p:txBody>
      </p:sp>
      <p:pic>
        <p:nvPicPr>
          <p:cNvPr id="36868" name="Picture 2" descr="golden triangle 03">
            <a:extLst>
              <a:ext uri="{FF2B5EF4-FFF2-40B4-BE49-F238E27FC236}">
                <a16:creationId xmlns:a16="http://schemas.microsoft.com/office/drawing/2014/main" id="{C3F51DC4-F29D-4E5F-9EFE-9DEAEB20F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0488" y="322263"/>
            <a:ext cx="1697037"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descr="raglan04">
            <a:extLst>
              <a:ext uri="{FF2B5EF4-FFF2-40B4-BE49-F238E27FC236}">
                <a16:creationId xmlns:a16="http://schemas.microsoft.com/office/drawing/2014/main" id="{64CD03F6-A2AF-42AB-89E8-4E9B48AF0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963" y="288925"/>
            <a:ext cx="1595437"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golden triangle 04">
            <a:extLst>
              <a:ext uri="{FF2B5EF4-FFF2-40B4-BE49-F238E27FC236}">
                <a16:creationId xmlns:a16="http://schemas.microsoft.com/office/drawing/2014/main" id="{EC15EB38-F1FC-464F-8647-EADF41E653AA}"/>
              </a:ext>
            </a:extLst>
          </p:cNvPr>
          <p:cNvPicPr>
            <a:picLocks noChangeAspect="1" noChangeArrowheads="1"/>
          </p:cNvPicPr>
          <p:nvPr/>
        </p:nvPicPr>
        <p:blipFill>
          <a:blip r:embed="rId4" cstate="print"/>
          <a:srcRect/>
          <a:stretch>
            <a:fillRect/>
          </a:stretch>
        </p:blipFill>
        <p:spPr bwMode="auto">
          <a:xfrm>
            <a:off x="4353521" y="346703"/>
            <a:ext cx="1579543" cy="4450093"/>
          </a:xfrm>
          <a:prstGeom prst="rect">
            <a:avLst/>
          </a:prstGeom>
          <a:noFill/>
          <a:ln w="9525">
            <a:noFill/>
            <a:miter lim="800000"/>
            <a:headEnd/>
            <a:tailEnd/>
          </a:ln>
          <a:effectLst>
            <a:softEdge rad="0"/>
          </a:effectLst>
        </p:spPr>
      </p:pic>
      <p:sp>
        <p:nvSpPr>
          <p:cNvPr id="36871" name="Textfeld 6">
            <a:extLst>
              <a:ext uri="{FF2B5EF4-FFF2-40B4-BE49-F238E27FC236}">
                <a16:creationId xmlns:a16="http://schemas.microsoft.com/office/drawing/2014/main" id="{57F714A5-CAFD-49F1-8B5A-EA53F6E55188}"/>
              </a:ext>
            </a:extLst>
          </p:cNvPr>
          <p:cNvSpPr txBox="1">
            <a:spLocks noChangeArrowheads="1"/>
          </p:cNvSpPr>
          <p:nvPr/>
        </p:nvSpPr>
        <p:spPr bwMode="auto">
          <a:xfrm rot="-5400000">
            <a:off x="388938" y="37084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
        <p:nvSpPr>
          <p:cNvPr id="36872" name="Content Placeholder 2">
            <a:extLst>
              <a:ext uri="{FF2B5EF4-FFF2-40B4-BE49-F238E27FC236}">
                <a16:creationId xmlns:a16="http://schemas.microsoft.com/office/drawing/2014/main" id="{63C893DE-926C-4557-BC71-EF4F48F0CA3F}"/>
              </a:ext>
            </a:extLst>
          </p:cNvPr>
          <p:cNvSpPr txBox="1">
            <a:spLocks noChangeArrowheads="1"/>
          </p:cNvSpPr>
          <p:nvPr/>
        </p:nvSpPr>
        <p:spPr bwMode="auto">
          <a:xfrm>
            <a:off x="6237485" y="1552893"/>
            <a:ext cx="2366963" cy="313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sz="2000" b="1" dirty="0"/>
              <a:t>Application of the golden triangle in pattern making</a:t>
            </a:r>
          </a:p>
          <a:p>
            <a:pPr algn="just">
              <a:lnSpc>
                <a:spcPct val="100000"/>
              </a:lnSpc>
              <a:spcBef>
                <a:spcPct val="0"/>
              </a:spcBef>
              <a:buFont typeface="Arial" panose="020B0604020202020204" pitchFamily="34" charset="0"/>
              <a:buNone/>
            </a:pPr>
            <a:r>
              <a:rPr lang="en-US" altLang="en-US" sz="2000" dirty="0"/>
              <a:t>The triangle is used directly or as a frame of forming of shapes of elements and pieces in presented designs.</a:t>
            </a:r>
            <a:endParaRPr lang="bg-BG" altLang="en-US" sz="2000" dirty="0"/>
          </a:p>
          <a:p>
            <a:pPr algn="just">
              <a:buFont typeface="Arial" panose="020B0604020202020204" pitchFamily="34" charset="0"/>
              <a:buNone/>
            </a:pPr>
            <a:endParaRPr lang="bg-BG" altLang="en-US" sz="18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F0A005D-C6D2-4D97-B825-8BDAA37143BA}"/>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2AA0BABB-A01A-45DC-A666-D47386F46E91}"/>
              </a:ext>
            </a:extLst>
          </p:cNvPr>
          <p:cNvSpPr>
            <a:spLocks noGrp="1"/>
          </p:cNvSpPr>
          <p:nvPr>
            <p:ph type="sldNum" sz="quarter" idx="12"/>
          </p:nvPr>
        </p:nvSpPr>
        <p:spPr/>
        <p:txBody>
          <a:bodyPr/>
          <a:lstStyle/>
          <a:p>
            <a:pPr>
              <a:defRPr/>
            </a:pPr>
            <a:fld id="{E8DCD467-9DF7-4E1B-BD53-717001C7F313}" type="slidenum">
              <a:rPr lang="de-DE" altLang="de-DE" smtClean="0"/>
              <a:pPr>
                <a:defRPr/>
              </a:pPr>
              <a:t>33</a:t>
            </a:fld>
            <a:endParaRPr lang="de-DE" altLang="de-DE"/>
          </a:p>
        </p:txBody>
      </p:sp>
      <p:pic>
        <p:nvPicPr>
          <p:cNvPr id="4" name="Picture 3" descr="raglan04">
            <a:extLst>
              <a:ext uri="{FF2B5EF4-FFF2-40B4-BE49-F238E27FC236}">
                <a16:creationId xmlns:a16="http://schemas.microsoft.com/office/drawing/2014/main" id="{F5DF483D-1D7F-4D6D-84B2-08E6F1F5C4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250806"/>
            <a:ext cx="1597344" cy="4572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jacket front golden triangle">
            <a:extLst>
              <a:ext uri="{FF2B5EF4-FFF2-40B4-BE49-F238E27FC236}">
                <a16:creationId xmlns:a16="http://schemas.microsoft.com/office/drawing/2014/main" id="{F766BB57-71F8-4D87-9AD0-DB4F137416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4900" y="681028"/>
            <a:ext cx="3657600" cy="37465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50DEA800-B928-4FE7-8F8B-8D9D2E8D50B4}"/>
              </a:ext>
            </a:extLst>
          </p:cNvPr>
          <p:cNvSpPr txBox="1">
            <a:spLocks noChangeArrowheads="1"/>
          </p:cNvSpPr>
          <p:nvPr/>
        </p:nvSpPr>
        <p:spPr bwMode="auto">
          <a:xfrm>
            <a:off x="6372200" y="1619661"/>
            <a:ext cx="2232248"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sz="2000" dirty="0"/>
              <a:t>Pattern making  of a jacket: Applying the golden triangle (in green) as a frame of forming of the neck opening.</a:t>
            </a:r>
            <a:endParaRPr lang="bg-BG" altLang="en-US" sz="2000" dirty="0"/>
          </a:p>
          <a:p>
            <a:pPr algn="just">
              <a:buFont typeface="Arial" panose="020B0604020202020204" pitchFamily="34" charset="0"/>
              <a:buNone/>
            </a:pPr>
            <a:endParaRPr lang="bg-BG" altLang="en-US" sz="1800" dirty="0"/>
          </a:p>
        </p:txBody>
      </p:sp>
      <p:sp>
        <p:nvSpPr>
          <p:cNvPr id="7" name="Textfeld 6">
            <a:extLst>
              <a:ext uri="{FF2B5EF4-FFF2-40B4-BE49-F238E27FC236}">
                <a16:creationId xmlns:a16="http://schemas.microsoft.com/office/drawing/2014/main" id="{ADA9D62E-6D59-499F-87AF-A5C71A65C0A4}"/>
              </a:ext>
            </a:extLst>
          </p:cNvPr>
          <p:cNvSpPr txBox="1">
            <a:spLocks noChangeArrowheads="1"/>
          </p:cNvSpPr>
          <p:nvPr/>
        </p:nvSpPr>
        <p:spPr bwMode="auto">
          <a:xfrm rot="-5400000">
            <a:off x="194742" y="37084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Tree>
    <p:extLst>
      <p:ext uri="{BB962C8B-B14F-4D97-AF65-F5344CB8AC3E}">
        <p14:creationId xmlns:p14="http://schemas.microsoft.com/office/powerpoint/2010/main" val="2805692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192A8A-7189-4308-8CA3-D6ACF7B2B351}"/>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3F0C7268-8274-44A3-A889-F535C870107D}"/>
              </a:ext>
            </a:extLst>
          </p:cNvPr>
          <p:cNvSpPr>
            <a:spLocks noGrp="1"/>
          </p:cNvSpPr>
          <p:nvPr>
            <p:ph type="sldNum" sz="quarter" idx="12"/>
          </p:nvPr>
        </p:nvSpPr>
        <p:spPr/>
        <p:txBody>
          <a:bodyPr/>
          <a:lstStyle/>
          <a:p>
            <a:pPr>
              <a:defRPr/>
            </a:pPr>
            <a:fld id="{E8DCD467-9DF7-4E1B-BD53-717001C7F313}" type="slidenum">
              <a:rPr lang="de-DE" altLang="de-DE" smtClean="0"/>
              <a:pPr>
                <a:defRPr/>
              </a:pPr>
              <a:t>34</a:t>
            </a:fld>
            <a:endParaRPr lang="de-DE" altLang="de-DE"/>
          </a:p>
        </p:txBody>
      </p:sp>
      <p:pic>
        <p:nvPicPr>
          <p:cNvPr id="4" name="Picture 2" descr="golden triangle 02">
            <a:extLst>
              <a:ext uri="{FF2B5EF4-FFF2-40B4-BE49-F238E27FC236}">
                <a16:creationId xmlns:a16="http://schemas.microsoft.com/office/drawing/2014/main" id="{D19FB72C-6BB8-42AA-BBB1-D8927B80F4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7944" y="304277"/>
            <a:ext cx="1570998" cy="450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jacket front golden triangle 2">
            <a:extLst>
              <a:ext uri="{FF2B5EF4-FFF2-40B4-BE49-F238E27FC236}">
                <a16:creationId xmlns:a16="http://schemas.microsoft.com/office/drawing/2014/main" id="{48B90933-A545-410E-BEAC-B1A705698D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500" y="681820"/>
            <a:ext cx="3765550" cy="37449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440ED271-7C02-49D2-869F-EF1B64E13F5C}"/>
              </a:ext>
            </a:extLst>
          </p:cNvPr>
          <p:cNvSpPr txBox="1">
            <a:spLocks noChangeArrowheads="1"/>
          </p:cNvSpPr>
          <p:nvPr/>
        </p:nvSpPr>
        <p:spPr bwMode="auto">
          <a:xfrm>
            <a:off x="6228184" y="1902295"/>
            <a:ext cx="2273422" cy="194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sz="2000" dirty="0"/>
              <a:t>Pattern making of jacket: Applying the golden triangle in forming of the neck opening and raglan sleeve. </a:t>
            </a:r>
            <a:endParaRPr lang="bg-BG" altLang="en-US" sz="2000" dirty="0"/>
          </a:p>
          <a:p>
            <a:pPr algn="just">
              <a:buFont typeface="Arial" panose="020B0604020202020204" pitchFamily="34" charset="0"/>
              <a:buNone/>
            </a:pPr>
            <a:endParaRPr lang="bg-BG" altLang="en-US" sz="1800" dirty="0"/>
          </a:p>
        </p:txBody>
      </p:sp>
      <p:sp>
        <p:nvSpPr>
          <p:cNvPr id="7" name="Textfeld 6">
            <a:extLst>
              <a:ext uri="{FF2B5EF4-FFF2-40B4-BE49-F238E27FC236}">
                <a16:creationId xmlns:a16="http://schemas.microsoft.com/office/drawing/2014/main" id="{42C8456B-F25B-45AE-B137-FE412E1B394F}"/>
              </a:ext>
            </a:extLst>
          </p:cNvPr>
          <p:cNvSpPr txBox="1">
            <a:spLocks noChangeArrowheads="1"/>
          </p:cNvSpPr>
          <p:nvPr/>
        </p:nvSpPr>
        <p:spPr bwMode="auto">
          <a:xfrm rot="-5400000">
            <a:off x="194742" y="37084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Tree>
    <p:extLst>
      <p:ext uri="{BB962C8B-B14F-4D97-AF65-F5344CB8AC3E}">
        <p14:creationId xmlns:p14="http://schemas.microsoft.com/office/powerpoint/2010/main" val="590789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0AC4705-6990-47BF-BA13-4C8CCA34AC6F}"/>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A52A7BDE-ACEC-40EA-ABCA-E5D71CF66556}"/>
              </a:ext>
            </a:extLst>
          </p:cNvPr>
          <p:cNvSpPr>
            <a:spLocks noGrp="1"/>
          </p:cNvSpPr>
          <p:nvPr>
            <p:ph type="sldNum" sz="quarter" idx="12"/>
          </p:nvPr>
        </p:nvSpPr>
        <p:spPr/>
        <p:txBody>
          <a:bodyPr/>
          <a:lstStyle/>
          <a:p>
            <a:pPr>
              <a:defRPr/>
            </a:pPr>
            <a:fld id="{E8DCD467-9DF7-4E1B-BD53-717001C7F313}" type="slidenum">
              <a:rPr lang="de-DE" altLang="de-DE" smtClean="0"/>
              <a:pPr>
                <a:defRPr/>
              </a:pPr>
              <a:t>35</a:t>
            </a:fld>
            <a:endParaRPr lang="de-DE" altLang="de-DE"/>
          </a:p>
        </p:txBody>
      </p:sp>
      <p:pic>
        <p:nvPicPr>
          <p:cNvPr id="4" name="Picture 2" descr="golden triangle 03">
            <a:extLst>
              <a:ext uri="{FF2B5EF4-FFF2-40B4-BE49-F238E27FC236}">
                <a16:creationId xmlns:a16="http://schemas.microsoft.com/office/drawing/2014/main" id="{B30472C4-DA0C-414F-AF9E-323A0A4A23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21750"/>
            <a:ext cx="1697657" cy="450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jacket front golden triangle 3">
            <a:extLst>
              <a:ext uri="{FF2B5EF4-FFF2-40B4-BE49-F238E27FC236}">
                <a16:creationId xmlns:a16="http://schemas.microsoft.com/office/drawing/2014/main" id="{E60E0293-8E61-4001-9530-61ABACCBB0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321750"/>
            <a:ext cx="6273800" cy="3765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63B424D2-2812-4E64-AF22-FE359B798281}"/>
              </a:ext>
            </a:extLst>
          </p:cNvPr>
          <p:cNvSpPr txBox="1">
            <a:spLocks noChangeArrowheads="1"/>
          </p:cNvSpPr>
          <p:nvPr/>
        </p:nvSpPr>
        <p:spPr bwMode="auto">
          <a:xfrm>
            <a:off x="1979712" y="4155926"/>
            <a:ext cx="6336704"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sz="1800" dirty="0"/>
              <a:t>Applying the golden triangle as a form of the neckline and the central front pieces.</a:t>
            </a:r>
            <a:endParaRPr lang="bg-BG" altLang="en-US" sz="1800" dirty="0"/>
          </a:p>
        </p:txBody>
      </p:sp>
      <p:sp>
        <p:nvSpPr>
          <p:cNvPr id="7" name="Textfeld 6">
            <a:extLst>
              <a:ext uri="{FF2B5EF4-FFF2-40B4-BE49-F238E27FC236}">
                <a16:creationId xmlns:a16="http://schemas.microsoft.com/office/drawing/2014/main" id="{B9EAFB0C-7BC9-4708-8D5F-6E4E29EFB411}"/>
              </a:ext>
            </a:extLst>
          </p:cNvPr>
          <p:cNvSpPr txBox="1">
            <a:spLocks noChangeArrowheads="1"/>
          </p:cNvSpPr>
          <p:nvPr/>
        </p:nvSpPr>
        <p:spPr bwMode="auto">
          <a:xfrm rot="-5400000">
            <a:off x="7695381" y="2598787"/>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Tree>
    <p:extLst>
      <p:ext uri="{BB962C8B-B14F-4D97-AF65-F5344CB8AC3E}">
        <p14:creationId xmlns:p14="http://schemas.microsoft.com/office/powerpoint/2010/main" val="2874241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D06E60-B326-4CCE-98D7-9EF1548616EA}"/>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F121219B-AFB3-4E13-9015-E17EB0BFDB96}"/>
              </a:ext>
            </a:extLst>
          </p:cNvPr>
          <p:cNvSpPr>
            <a:spLocks noGrp="1"/>
          </p:cNvSpPr>
          <p:nvPr>
            <p:ph type="sldNum" sz="quarter" idx="12"/>
          </p:nvPr>
        </p:nvSpPr>
        <p:spPr/>
        <p:txBody>
          <a:bodyPr/>
          <a:lstStyle/>
          <a:p>
            <a:pPr>
              <a:defRPr/>
            </a:pPr>
            <a:fld id="{E8DCD467-9DF7-4E1B-BD53-717001C7F313}" type="slidenum">
              <a:rPr lang="de-DE" altLang="de-DE" smtClean="0"/>
              <a:pPr>
                <a:defRPr/>
              </a:pPr>
              <a:t>36</a:t>
            </a:fld>
            <a:endParaRPr lang="de-DE" altLang="de-DE"/>
          </a:p>
        </p:txBody>
      </p:sp>
      <p:pic>
        <p:nvPicPr>
          <p:cNvPr id="4" name="Picture 2" descr="golden triangle 04">
            <a:extLst>
              <a:ext uri="{FF2B5EF4-FFF2-40B4-BE49-F238E27FC236}">
                <a16:creationId xmlns:a16="http://schemas.microsoft.com/office/drawing/2014/main" id="{F0ED6341-A7EB-4DBF-BF55-56DFD87806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21750"/>
            <a:ext cx="1595976" cy="450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jacket front golden triangle 4">
            <a:extLst>
              <a:ext uri="{FF2B5EF4-FFF2-40B4-BE49-F238E27FC236}">
                <a16:creationId xmlns:a16="http://schemas.microsoft.com/office/drawing/2014/main" id="{BF39CC03-2335-44F5-AF59-62C4F605D6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5100" y="323437"/>
            <a:ext cx="6273800" cy="37639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6EBC478E-5012-4C2D-AC26-3A17C06A6456}"/>
              </a:ext>
            </a:extLst>
          </p:cNvPr>
          <p:cNvSpPr txBox="1">
            <a:spLocks noChangeArrowheads="1"/>
          </p:cNvSpPr>
          <p:nvPr/>
        </p:nvSpPr>
        <p:spPr bwMode="auto">
          <a:xfrm rot="-5400000">
            <a:off x="7695381" y="2598787"/>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
        <p:nvSpPr>
          <p:cNvPr id="8" name="Content Placeholder 2">
            <a:extLst>
              <a:ext uri="{FF2B5EF4-FFF2-40B4-BE49-F238E27FC236}">
                <a16:creationId xmlns:a16="http://schemas.microsoft.com/office/drawing/2014/main" id="{A1756CC5-D33D-4E70-B78D-04517D570E60}"/>
              </a:ext>
            </a:extLst>
          </p:cNvPr>
          <p:cNvSpPr txBox="1">
            <a:spLocks noChangeArrowheads="1"/>
          </p:cNvSpPr>
          <p:nvPr/>
        </p:nvSpPr>
        <p:spPr bwMode="auto">
          <a:xfrm>
            <a:off x="1979712" y="4155926"/>
            <a:ext cx="6336704"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sz="1800" dirty="0"/>
              <a:t>Applying the golden triangle as a form of the neckline and a frame of forming of the central front piece.</a:t>
            </a:r>
            <a:endParaRPr lang="bg-BG" altLang="en-US" sz="1800" dirty="0"/>
          </a:p>
        </p:txBody>
      </p:sp>
    </p:spTree>
    <p:extLst>
      <p:ext uri="{BB962C8B-B14F-4D97-AF65-F5344CB8AC3E}">
        <p14:creationId xmlns:p14="http://schemas.microsoft.com/office/powerpoint/2010/main" val="2961421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A9AFD30-BCAC-4153-8D0B-1F98C3B6A21C}"/>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0A8CD89C-CA5E-4A3F-B89D-2FC3F1250C03}"/>
              </a:ext>
            </a:extLst>
          </p:cNvPr>
          <p:cNvSpPr>
            <a:spLocks noGrp="1"/>
          </p:cNvSpPr>
          <p:nvPr>
            <p:ph type="sldNum" sz="quarter" idx="12"/>
          </p:nvPr>
        </p:nvSpPr>
        <p:spPr/>
        <p:txBody>
          <a:bodyPr/>
          <a:lstStyle/>
          <a:p>
            <a:pPr>
              <a:defRPr/>
            </a:pPr>
            <a:fld id="{E8DCD467-9DF7-4E1B-BD53-717001C7F313}" type="slidenum">
              <a:rPr lang="de-DE" altLang="de-DE" smtClean="0"/>
              <a:pPr>
                <a:defRPr/>
              </a:pPr>
              <a:t>37</a:t>
            </a:fld>
            <a:endParaRPr lang="de-DE" altLang="de-DE"/>
          </a:p>
        </p:txBody>
      </p:sp>
      <p:pic>
        <p:nvPicPr>
          <p:cNvPr id="4" name="Picture 2" descr="assymetry_02">
            <a:extLst>
              <a:ext uri="{FF2B5EF4-FFF2-40B4-BE49-F238E27FC236}">
                <a16:creationId xmlns:a16="http://schemas.microsoft.com/office/drawing/2014/main" id="{DB075594-DC92-4EEB-A551-3959D4D4511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57" b="1647"/>
          <a:stretch/>
        </p:blipFill>
        <p:spPr bwMode="auto">
          <a:xfrm>
            <a:off x="1115616" y="273613"/>
            <a:ext cx="1672297" cy="450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assymetry_02_front_golden">
            <a:extLst>
              <a:ext uri="{FF2B5EF4-FFF2-40B4-BE49-F238E27FC236}">
                <a16:creationId xmlns:a16="http://schemas.microsoft.com/office/drawing/2014/main" id="{DDB5BA6A-AC81-45E8-980A-3A65BAED0F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273613"/>
            <a:ext cx="2842311" cy="450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5D8E62C7-79BA-40B7-953E-A87B0F74D515}"/>
              </a:ext>
            </a:extLst>
          </p:cNvPr>
          <p:cNvSpPr txBox="1">
            <a:spLocks noChangeArrowheads="1"/>
          </p:cNvSpPr>
          <p:nvPr/>
        </p:nvSpPr>
        <p:spPr bwMode="auto">
          <a:xfrm>
            <a:off x="6444208" y="2169195"/>
            <a:ext cx="2010124"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ts val="0"/>
              </a:spcBef>
              <a:buFont typeface="Arial" panose="020B0604020202020204" pitchFamily="34" charset="0"/>
              <a:buNone/>
            </a:pPr>
            <a:r>
              <a:rPr lang="en-US" altLang="en-US" sz="2000" dirty="0"/>
              <a:t>Applying the golden triangle as a frame of forming of the neck opening.</a:t>
            </a:r>
            <a:endParaRPr lang="bg-BG" altLang="en-US" sz="2000" dirty="0"/>
          </a:p>
          <a:p>
            <a:pPr algn="just">
              <a:lnSpc>
                <a:spcPct val="100000"/>
              </a:lnSpc>
              <a:spcBef>
                <a:spcPts val="0"/>
              </a:spcBef>
              <a:buFont typeface="Arial" panose="020B0604020202020204" pitchFamily="34" charset="0"/>
              <a:buNone/>
            </a:pPr>
            <a:r>
              <a:rPr lang="en-US" altLang="en-US" sz="2000" dirty="0"/>
              <a:t>Asymmetrical position of the frame.</a:t>
            </a:r>
            <a:endParaRPr lang="bg-BG" altLang="en-US" sz="2000" dirty="0"/>
          </a:p>
        </p:txBody>
      </p:sp>
      <p:sp>
        <p:nvSpPr>
          <p:cNvPr id="7" name="Textfeld 6">
            <a:extLst>
              <a:ext uri="{FF2B5EF4-FFF2-40B4-BE49-F238E27FC236}">
                <a16:creationId xmlns:a16="http://schemas.microsoft.com/office/drawing/2014/main" id="{1716642E-368C-4081-9649-4BA996952530}"/>
              </a:ext>
            </a:extLst>
          </p:cNvPr>
          <p:cNvSpPr txBox="1">
            <a:spLocks noChangeArrowheads="1"/>
          </p:cNvSpPr>
          <p:nvPr/>
        </p:nvSpPr>
        <p:spPr bwMode="auto">
          <a:xfrm rot="-5400000">
            <a:off x="194742" y="37084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Tree>
    <p:extLst>
      <p:ext uri="{BB962C8B-B14F-4D97-AF65-F5344CB8AC3E}">
        <p14:creationId xmlns:p14="http://schemas.microsoft.com/office/powerpoint/2010/main" val="1463269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7F0A24C-1993-4BF0-BA6B-38827C43C166}"/>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187EAFE7-3EDD-4153-8990-87F71C2C3B97}"/>
              </a:ext>
            </a:extLst>
          </p:cNvPr>
          <p:cNvSpPr>
            <a:spLocks noGrp="1"/>
          </p:cNvSpPr>
          <p:nvPr>
            <p:ph type="sldNum" sz="quarter" idx="12"/>
          </p:nvPr>
        </p:nvSpPr>
        <p:spPr/>
        <p:txBody>
          <a:bodyPr/>
          <a:lstStyle/>
          <a:p>
            <a:pPr>
              <a:defRPr/>
            </a:pPr>
            <a:fld id="{E8DCD467-9DF7-4E1B-BD53-717001C7F313}" type="slidenum">
              <a:rPr lang="de-DE" altLang="de-DE" smtClean="0"/>
              <a:pPr>
                <a:defRPr/>
              </a:pPr>
              <a:t>38</a:t>
            </a:fld>
            <a:endParaRPr lang="de-DE" altLang="de-DE"/>
          </a:p>
        </p:txBody>
      </p:sp>
      <p:pic>
        <p:nvPicPr>
          <p:cNvPr id="4" name="Picture 3" descr="https://scontent-sof1-1.cdninstagram.com/t51.2885-15/e35/17127195_1312388048844731_6629291770951761920_n.jpg">
            <a:extLst>
              <a:ext uri="{FF2B5EF4-FFF2-40B4-BE49-F238E27FC236}">
                <a16:creationId xmlns:a16="http://schemas.microsoft.com/office/drawing/2014/main" id="{E6070E57-D708-4A7D-9B5C-F984042829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09" r="63746"/>
          <a:stretch/>
        </p:blipFill>
        <p:spPr bwMode="auto">
          <a:xfrm>
            <a:off x="1514253" y="231059"/>
            <a:ext cx="1113531" cy="4500000"/>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B3100E28-E1CB-4E1E-B2CD-20A6575B7E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8543" y="231059"/>
            <a:ext cx="2458882" cy="4500000"/>
          </a:xfrm>
          <a:prstGeom prst="rect">
            <a:avLst/>
          </a:prstGeom>
        </p:spPr>
      </p:pic>
      <p:sp>
        <p:nvSpPr>
          <p:cNvPr id="6" name="Rectangle 5">
            <a:extLst>
              <a:ext uri="{FF2B5EF4-FFF2-40B4-BE49-F238E27FC236}">
                <a16:creationId xmlns:a16="http://schemas.microsoft.com/office/drawing/2014/main" id="{B347B4A3-4B4B-4D3D-96C5-B747227F0207}"/>
              </a:ext>
            </a:extLst>
          </p:cNvPr>
          <p:cNvSpPr/>
          <p:nvPr/>
        </p:nvSpPr>
        <p:spPr>
          <a:xfrm>
            <a:off x="6228184" y="2283718"/>
            <a:ext cx="2263130" cy="1938992"/>
          </a:xfrm>
          <a:prstGeom prst="rect">
            <a:avLst/>
          </a:prstGeom>
        </p:spPr>
        <p:txBody>
          <a:bodyPr wrap="square">
            <a:spAutoFit/>
          </a:bodyPr>
          <a:lstStyle/>
          <a:p>
            <a:pPr algn="just"/>
            <a:r>
              <a:rPr lang="en-GB" sz="2000" dirty="0">
                <a:latin typeface="Calibri" panose="020F0502020204030204" pitchFamily="34" charset="0"/>
              </a:rPr>
              <a:t>Pattern making of a dress with the use of golden triangles, presented with green lines, directly and as a frame.</a:t>
            </a:r>
            <a:endParaRPr lang="en-US" sz="2000" dirty="0">
              <a:latin typeface="Calibri" panose="020F0502020204030204" pitchFamily="34" charset="0"/>
            </a:endParaRPr>
          </a:p>
        </p:txBody>
      </p:sp>
      <p:sp>
        <p:nvSpPr>
          <p:cNvPr id="7" name="Textfeld 6">
            <a:extLst>
              <a:ext uri="{FF2B5EF4-FFF2-40B4-BE49-F238E27FC236}">
                <a16:creationId xmlns:a16="http://schemas.microsoft.com/office/drawing/2014/main" id="{7E64E730-B274-41F5-8C45-6FFBA205F17A}"/>
              </a:ext>
            </a:extLst>
          </p:cNvPr>
          <p:cNvSpPr txBox="1">
            <a:spLocks noChangeArrowheads="1"/>
          </p:cNvSpPr>
          <p:nvPr/>
        </p:nvSpPr>
        <p:spPr bwMode="auto">
          <a:xfrm rot="-5400000">
            <a:off x="194742" y="3708648"/>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Tree>
    <p:extLst>
      <p:ext uri="{BB962C8B-B14F-4D97-AF65-F5344CB8AC3E}">
        <p14:creationId xmlns:p14="http://schemas.microsoft.com/office/powerpoint/2010/main" val="3002421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B65211A-8BB8-48BC-AFD3-A36F6A26DA08}"/>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A9DEBBC8-9E11-4610-8BBA-9C2515FED323}"/>
              </a:ext>
            </a:extLst>
          </p:cNvPr>
          <p:cNvSpPr>
            <a:spLocks noGrp="1"/>
          </p:cNvSpPr>
          <p:nvPr>
            <p:ph type="sldNum" sz="quarter" idx="12"/>
          </p:nvPr>
        </p:nvSpPr>
        <p:spPr/>
        <p:txBody>
          <a:bodyPr/>
          <a:lstStyle/>
          <a:p>
            <a:pPr>
              <a:defRPr/>
            </a:pPr>
            <a:fld id="{E8DCD467-9DF7-4E1B-BD53-717001C7F313}" type="slidenum">
              <a:rPr lang="de-DE" altLang="de-DE" smtClean="0"/>
              <a:pPr>
                <a:defRPr/>
              </a:pPr>
              <a:t>39</a:t>
            </a:fld>
            <a:endParaRPr lang="de-DE" altLang="de-DE"/>
          </a:p>
        </p:txBody>
      </p:sp>
      <p:pic>
        <p:nvPicPr>
          <p:cNvPr id="4" name="Picture 3" descr="https://scontent-sof1-1.cdninstagram.com/t51.2885-15/e35/17077305_187653751728423_2833227107255975936_n.jpg">
            <a:extLst>
              <a:ext uri="{FF2B5EF4-FFF2-40B4-BE49-F238E27FC236}">
                <a16:creationId xmlns:a16="http://schemas.microsoft.com/office/drawing/2014/main" id="{69A7E815-01A1-4625-9D45-FD439909AC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947" r="63358"/>
          <a:stretch/>
        </p:blipFill>
        <p:spPr bwMode="auto">
          <a:xfrm>
            <a:off x="1475656" y="195486"/>
            <a:ext cx="1156288" cy="4500000"/>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7A1CD378-0955-4519-A507-40C935616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856" y="195486"/>
            <a:ext cx="2458882" cy="4500000"/>
          </a:xfrm>
          <a:prstGeom prst="rect">
            <a:avLst/>
          </a:prstGeom>
        </p:spPr>
      </p:pic>
      <p:sp>
        <p:nvSpPr>
          <p:cNvPr id="6" name="Rectangle 5">
            <a:extLst>
              <a:ext uri="{FF2B5EF4-FFF2-40B4-BE49-F238E27FC236}">
                <a16:creationId xmlns:a16="http://schemas.microsoft.com/office/drawing/2014/main" id="{0506EA24-40F6-4906-A5A7-124B7B5AA636}"/>
              </a:ext>
            </a:extLst>
          </p:cNvPr>
          <p:cNvSpPr/>
          <p:nvPr/>
        </p:nvSpPr>
        <p:spPr>
          <a:xfrm flipH="1">
            <a:off x="6228184" y="2445486"/>
            <a:ext cx="2273374" cy="1938992"/>
          </a:xfrm>
          <a:prstGeom prst="rect">
            <a:avLst/>
          </a:prstGeom>
        </p:spPr>
        <p:txBody>
          <a:bodyPr wrap="square">
            <a:spAutoFit/>
          </a:bodyPr>
          <a:lstStyle/>
          <a:p>
            <a:pPr algn="just"/>
            <a:r>
              <a:rPr lang="en-GB" sz="2000" dirty="0">
                <a:latin typeface="Calibri" panose="020F0502020204030204" pitchFamily="34" charset="0"/>
              </a:rPr>
              <a:t>Pattern making of a dress with the use of golden triangles, which are shown with green lines, as frames.</a:t>
            </a:r>
            <a:endParaRPr lang="en-US" sz="2000" dirty="0">
              <a:latin typeface="Calibri" panose="020F0502020204030204" pitchFamily="34" charset="0"/>
            </a:endParaRPr>
          </a:p>
        </p:txBody>
      </p:sp>
      <p:sp>
        <p:nvSpPr>
          <p:cNvPr id="7" name="Textfeld 6">
            <a:extLst>
              <a:ext uri="{FF2B5EF4-FFF2-40B4-BE49-F238E27FC236}">
                <a16:creationId xmlns:a16="http://schemas.microsoft.com/office/drawing/2014/main" id="{E63EA34C-DFBB-46B7-AA3A-DF3D497F3B6B}"/>
              </a:ext>
            </a:extLst>
          </p:cNvPr>
          <p:cNvSpPr txBox="1">
            <a:spLocks noChangeArrowheads="1"/>
          </p:cNvSpPr>
          <p:nvPr/>
        </p:nvSpPr>
        <p:spPr bwMode="auto">
          <a:xfrm rot="-5400000">
            <a:off x="194742" y="3708648"/>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Tree>
    <p:extLst>
      <p:ext uri="{BB962C8B-B14F-4D97-AF65-F5344CB8AC3E}">
        <p14:creationId xmlns:p14="http://schemas.microsoft.com/office/powerpoint/2010/main" val="2885380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A1DAB08-CBC7-BEBC-FFED-7CC985706AEC}"/>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A0AD4DEF-A29D-F0C9-E5D5-8DEDCF181FC6}"/>
              </a:ext>
            </a:extLst>
          </p:cNvPr>
          <p:cNvSpPr>
            <a:spLocks noGrp="1"/>
          </p:cNvSpPr>
          <p:nvPr>
            <p:ph type="sldNum" sz="quarter" idx="12"/>
          </p:nvPr>
        </p:nvSpPr>
        <p:spPr/>
        <p:txBody>
          <a:bodyPr/>
          <a:lstStyle/>
          <a:p>
            <a:pPr>
              <a:defRPr/>
            </a:pPr>
            <a:fld id="{136FFB76-13B9-4C3B-8A9E-5DB4C17FF1FB}" type="slidenum">
              <a:rPr lang="de-DE" altLang="de-DE" smtClean="0"/>
              <a:pPr>
                <a:defRPr/>
              </a:pPr>
              <a:t>4</a:t>
            </a:fld>
            <a:endParaRPr lang="de-DE" altLang="de-DE"/>
          </a:p>
        </p:txBody>
      </p:sp>
      <p:sp>
        <p:nvSpPr>
          <p:cNvPr id="4" name="Titel 1">
            <a:extLst>
              <a:ext uri="{FF2B5EF4-FFF2-40B4-BE49-F238E27FC236}">
                <a16:creationId xmlns:a16="http://schemas.microsoft.com/office/drawing/2014/main" id="{F4A0C8C1-E7BE-1C7E-52A4-D4060343A1F5}"/>
              </a:ext>
            </a:extLst>
          </p:cNvPr>
          <p:cNvSpPr txBox="1">
            <a:spLocks/>
          </p:cNvSpPr>
          <p:nvPr/>
        </p:nvSpPr>
        <p:spPr>
          <a:xfrm>
            <a:off x="628650" y="274638"/>
            <a:ext cx="7886700" cy="555599"/>
          </a:xfrm>
          <a:prstGeom prst="rect">
            <a:avLst/>
          </a:prstGeo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de-DE" altLang="de-DE" dirty="0"/>
              <a:t>Long Life Fashion Elements</a:t>
            </a:r>
          </a:p>
        </p:txBody>
      </p:sp>
      <p:sp>
        <p:nvSpPr>
          <p:cNvPr id="5" name="Inhaltsplatzhalter 2">
            <a:extLst>
              <a:ext uri="{FF2B5EF4-FFF2-40B4-BE49-F238E27FC236}">
                <a16:creationId xmlns:a16="http://schemas.microsoft.com/office/drawing/2014/main" id="{34A905D1-96DD-FBF9-8145-FA73F054FCFB}"/>
              </a:ext>
            </a:extLst>
          </p:cNvPr>
          <p:cNvSpPr txBox="1">
            <a:spLocks/>
          </p:cNvSpPr>
          <p:nvPr/>
        </p:nvSpPr>
        <p:spPr>
          <a:xfrm>
            <a:off x="628650" y="987574"/>
            <a:ext cx="7975798" cy="3622352"/>
          </a:xfrm>
          <a:prstGeom prst="rect">
            <a:avLst/>
          </a:prstGeom>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altLang="de-DE" sz="2200" dirty="0"/>
              <a:t>As it is shown in the previous topic, the elements with long life in fashion are: </a:t>
            </a:r>
          </a:p>
          <a:p>
            <a:pPr algn="just"/>
            <a:r>
              <a:rPr lang="en-US" altLang="de-DE" sz="2200" dirty="0"/>
              <a:t>Drapes: free drapery; drape, formed with a seam or darts; twist knot drape, or drapery, fixed in a knot; and twisted drapery.</a:t>
            </a:r>
          </a:p>
          <a:p>
            <a:pPr algn="just"/>
            <a:r>
              <a:rPr lang="en-US" altLang="de-DE" sz="2200" dirty="0"/>
              <a:t>Other 3D elements. The tucks, pleats, gathers, and ruffles are with long life in fashion too.</a:t>
            </a:r>
          </a:p>
          <a:p>
            <a:pPr algn="just"/>
            <a:r>
              <a:rPr lang="en-US" altLang="de-DE" sz="2200" dirty="0"/>
              <a:t>Peplums. </a:t>
            </a:r>
          </a:p>
          <a:p>
            <a:pPr algn="just"/>
            <a:r>
              <a:rPr lang="en-US" altLang="de-DE" sz="2200" dirty="0"/>
              <a:t>Non volume silhouettes. They are always in trends.</a:t>
            </a:r>
          </a:p>
          <a:p>
            <a:pPr marL="0" indent="0" algn="just">
              <a:buFont typeface="Arial" panose="020B0604020202020204" pitchFamily="34" charset="0"/>
              <a:buNone/>
            </a:pPr>
            <a:r>
              <a:rPr lang="en-US" altLang="de-DE" sz="2200" dirty="0"/>
              <a:t>The next slides present geometrical approaches of accurate and facilitated pattern design of clothes with the fourth types of drapes.</a:t>
            </a:r>
            <a:endParaRPr lang="de-DE" altLang="de-DE" dirty="0"/>
          </a:p>
        </p:txBody>
      </p:sp>
    </p:spTree>
    <p:extLst>
      <p:ext uri="{BB962C8B-B14F-4D97-AF65-F5344CB8AC3E}">
        <p14:creationId xmlns:p14="http://schemas.microsoft.com/office/powerpoint/2010/main" val="2139039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7B3C37B-1699-C7AA-957E-D1D2E24CE633}"/>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ADED1A5F-E687-934B-BFE6-E82CC13428B9}"/>
              </a:ext>
            </a:extLst>
          </p:cNvPr>
          <p:cNvSpPr>
            <a:spLocks noGrp="1"/>
          </p:cNvSpPr>
          <p:nvPr>
            <p:ph type="sldNum" sz="quarter" idx="12"/>
          </p:nvPr>
        </p:nvSpPr>
        <p:spPr/>
        <p:txBody>
          <a:bodyPr/>
          <a:lstStyle/>
          <a:p>
            <a:pPr>
              <a:defRPr/>
            </a:pPr>
            <a:fld id="{136FFB76-13B9-4C3B-8A9E-5DB4C17FF1FB}" type="slidenum">
              <a:rPr lang="de-DE" altLang="de-DE" smtClean="0"/>
              <a:pPr>
                <a:defRPr/>
              </a:pPr>
              <a:t>40</a:t>
            </a:fld>
            <a:endParaRPr lang="de-DE" altLang="de-DE"/>
          </a:p>
        </p:txBody>
      </p:sp>
      <p:pic>
        <p:nvPicPr>
          <p:cNvPr id="4" name="Picture 3">
            <a:extLst>
              <a:ext uri="{FF2B5EF4-FFF2-40B4-BE49-F238E27FC236}">
                <a16:creationId xmlns:a16="http://schemas.microsoft.com/office/drawing/2014/main" id="{383E04D8-F31B-3E64-0D81-0CA18212CFE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rcRect l="13990" r="19687"/>
          <a:stretch/>
        </p:blipFill>
        <p:spPr>
          <a:xfrm>
            <a:off x="1108201" y="321750"/>
            <a:ext cx="1491568" cy="4500000"/>
          </a:xfrm>
          <a:prstGeom prst="rect">
            <a:avLst/>
          </a:prstGeom>
        </p:spPr>
      </p:pic>
      <p:pic>
        <p:nvPicPr>
          <p:cNvPr id="5" name="Picture 4">
            <a:extLst>
              <a:ext uri="{FF2B5EF4-FFF2-40B4-BE49-F238E27FC236}">
                <a16:creationId xmlns:a16="http://schemas.microsoft.com/office/drawing/2014/main" id="{C5E67B73-4E74-FDDA-2E4F-752F7B7D53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0917" y="321750"/>
            <a:ext cx="2357147" cy="4500000"/>
          </a:xfrm>
          <a:prstGeom prst="rect">
            <a:avLst/>
          </a:prstGeom>
        </p:spPr>
      </p:pic>
      <p:sp>
        <p:nvSpPr>
          <p:cNvPr id="6" name="Rectangle 5">
            <a:extLst>
              <a:ext uri="{FF2B5EF4-FFF2-40B4-BE49-F238E27FC236}">
                <a16:creationId xmlns:a16="http://schemas.microsoft.com/office/drawing/2014/main" id="{0F875C62-5521-51A9-088C-5B3EE1780824}"/>
              </a:ext>
            </a:extLst>
          </p:cNvPr>
          <p:cNvSpPr/>
          <p:nvPr/>
        </p:nvSpPr>
        <p:spPr>
          <a:xfrm>
            <a:off x="5518348" y="2427734"/>
            <a:ext cx="3086100" cy="1631216"/>
          </a:xfrm>
          <a:prstGeom prst="rect">
            <a:avLst/>
          </a:prstGeom>
        </p:spPr>
        <p:txBody>
          <a:bodyPr wrap="square">
            <a:spAutoFit/>
          </a:bodyPr>
          <a:lstStyle/>
          <a:p>
            <a:pPr algn="just"/>
            <a:r>
              <a:rPr lang="en-GB" sz="2000" dirty="0">
                <a:latin typeface="+mn-lt"/>
              </a:rPr>
              <a:t>Pattern making of a jacket with 3D elements gathers with the use of the golden triangles, presented in green tick lines.</a:t>
            </a:r>
            <a:endParaRPr lang="en-US" sz="2000" dirty="0">
              <a:latin typeface="+mn-lt"/>
            </a:endParaRPr>
          </a:p>
        </p:txBody>
      </p:sp>
      <p:sp>
        <p:nvSpPr>
          <p:cNvPr id="7" name="Textfeld 6">
            <a:extLst>
              <a:ext uri="{FF2B5EF4-FFF2-40B4-BE49-F238E27FC236}">
                <a16:creationId xmlns:a16="http://schemas.microsoft.com/office/drawing/2014/main" id="{7469C8B6-87C9-0549-8BA2-EF8E74693B82}"/>
              </a:ext>
            </a:extLst>
          </p:cNvPr>
          <p:cNvSpPr txBox="1">
            <a:spLocks noChangeArrowheads="1"/>
          </p:cNvSpPr>
          <p:nvPr/>
        </p:nvSpPr>
        <p:spPr bwMode="auto">
          <a:xfrm rot="-5400000">
            <a:off x="194742" y="3708648"/>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Tree>
    <p:extLst>
      <p:ext uri="{BB962C8B-B14F-4D97-AF65-F5344CB8AC3E}">
        <p14:creationId xmlns:p14="http://schemas.microsoft.com/office/powerpoint/2010/main" val="3724477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7E13E8B-63D5-B9AB-6392-C85CFCD3B76A}"/>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01B4B794-E10A-64AC-1573-471E81E44141}"/>
              </a:ext>
            </a:extLst>
          </p:cNvPr>
          <p:cNvSpPr>
            <a:spLocks noGrp="1"/>
          </p:cNvSpPr>
          <p:nvPr>
            <p:ph type="sldNum" sz="quarter" idx="12"/>
          </p:nvPr>
        </p:nvSpPr>
        <p:spPr/>
        <p:txBody>
          <a:bodyPr/>
          <a:lstStyle/>
          <a:p>
            <a:pPr>
              <a:defRPr/>
            </a:pPr>
            <a:fld id="{136FFB76-13B9-4C3B-8A9E-5DB4C17FF1FB}" type="slidenum">
              <a:rPr lang="de-DE" altLang="de-DE" smtClean="0"/>
              <a:pPr>
                <a:defRPr/>
              </a:pPr>
              <a:t>41</a:t>
            </a:fld>
            <a:endParaRPr lang="de-DE" altLang="de-DE"/>
          </a:p>
        </p:txBody>
      </p:sp>
      <p:pic>
        <p:nvPicPr>
          <p:cNvPr id="4" name="Picture 3">
            <a:extLst>
              <a:ext uri="{FF2B5EF4-FFF2-40B4-BE49-F238E27FC236}">
                <a16:creationId xmlns:a16="http://schemas.microsoft.com/office/drawing/2014/main" id="{F749A9EA-D32B-BC12-69D2-9A89F39CAF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438" r="19912"/>
          <a:stretch/>
        </p:blipFill>
        <p:spPr>
          <a:xfrm>
            <a:off x="1159549" y="321750"/>
            <a:ext cx="1453947" cy="4500000"/>
          </a:xfrm>
          <a:prstGeom prst="rect">
            <a:avLst/>
          </a:prstGeom>
        </p:spPr>
      </p:pic>
      <p:pic>
        <p:nvPicPr>
          <p:cNvPr id="5" name="Picture 4">
            <a:extLst>
              <a:ext uri="{FF2B5EF4-FFF2-40B4-BE49-F238E27FC236}">
                <a16:creationId xmlns:a16="http://schemas.microsoft.com/office/drawing/2014/main" id="{8CF4C267-9448-28A8-0C3F-86B5556BD4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7746" y="321750"/>
            <a:ext cx="2350318" cy="4500000"/>
          </a:xfrm>
          <a:prstGeom prst="rect">
            <a:avLst/>
          </a:prstGeom>
        </p:spPr>
      </p:pic>
      <p:sp>
        <p:nvSpPr>
          <p:cNvPr id="6" name="Rectangle 5">
            <a:extLst>
              <a:ext uri="{FF2B5EF4-FFF2-40B4-BE49-F238E27FC236}">
                <a16:creationId xmlns:a16="http://schemas.microsoft.com/office/drawing/2014/main" id="{7363500C-873B-B76A-07DF-9092F714D879}"/>
              </a:ext>
            </a:extLst>
          </p:cNvPr>
          <p:cNvSpPr/>
          <p:nvPr/>
        </p:nvSpPr>
        <p:spPr>
          <a:xfrm>
            <a:off x="5518348" y="2427734"/>
            <a:ext cx="3086100" cy="1631216"/>
          </a:xfrm>
          <a:prstGeom prst="rect">
            <a:avLst/>
          </a:prstGeom>
        </p:spPr>
        <p:txBody>
          <a:bodyPr wrap="square">
            <a:spAutoFit/>
          </a:bodyPr>
          <a:lstStyle/>
          <a:p>
            <a:pPr algn="just"/>
            <a:r>
              <a:rPr lang="en-GB" sz="2000" dirty="0">
                <a:latin typeface="+mn-lt"/>
              </a:rPr>
              <a:t>Pattern making of a jacket with 3D elements bi-sided tucks with the use of the golden triangles, presented in green tick lines.</a:t>
            </a:r>
            <a:endParaRPr lang="en-US" sz="2000" dirty="0">
              <a:latin typeface="+mn-lt"/>
            </a:endParaRPr>
          </a:p>
        </p:txBody>
      </p:sp>
      <p:sp>
        <p:nvSpPr>
          <p:cNvPr id="7" name="Textfeld 6">
            <a:extLst>
              <a:ext uri="{FF2B5EF4-FFF2-40B4-BE49-F238E27FC236}">
                <a16:creationId xmlns:a16="http://schemas.microsoft.com/office/drawing/2014/main" id="{C0992580-32F6-2C17-D485-FAD21F6F3117}"/>
              </a:ext>
            </a:extLst>
          </p:cNvPr>
          <p:cNvSpPr txBox="1">
            <a:spLocks noChangeArrowheads="1"/>
          </p:cNvSpPr>
          <p:nvPr/>
        </p:nvSpPr>
        <p:spPr bwMode="auto">
          <a:xfrm rot="-5400000">
            <a:off x="194742" y="3708648"/>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Tree>
    <p:extLst>
      <p:ext uri="{BB962C8B-B14F-4D97-AF65-F5344CB8AC3E}">
        <p14:creationId xmlns:p14="http://schemas.microsoft.com/office/powerpoint/2010/main" val="593341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E72A16-6B52-45B2-BFC5-8825AB62E86C}"/>
              </a:ext>
            </a:extLst>
          </p:cNvPr>
          <p:cNvSpPr>
            <a:spLocks noGrp="1"/>
          </p:cNvSpPr>
          <p:nvPr>
            <p:ph type="ftr" sz="quarter" idx="11"/>
          </p:nvPr>
        </p:nvSpPr>
        <p:spPr/>
        <p:txBody>
          <a:bodyPr/>
          <a:lstStyle/>
          <a:p>
            <a:pPr>
              <a:defRPr/>
            </a:pPr>
            <a:r>
              <a:rPr lang="en-US" altLang="de-DE"/>
              <a:t>Fashion DIET</a:t>
            </a:r>
            <a:endParaRPr lang="de-DE" altLang="de-DE"/>
          </a:p>
        </p:txBody>
      </p:sp>
      <p:sp>
        <p:nvSpPr>
          <p:cNvPr id="37891" name="Slide Number Placeholder 2">
            <a:extLst>
              <a:ext uri="{FF2B5EF4-FFF2-40B4-BE49-F238E27FC236}">
                <a16:creationId xmlns:a16="http://schemas.microsoft.com/office/drawing/2014/main" id="{9A9A364C-C73D-4F09-A23F-AC886B64D15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71446B7-3CC9-427E-8661-AEAC71786358}" type="slidenum">
              <a:rPr lang="de-DE" altLang="de-DE" smtClean="0">
                <a:solidFill>
                  <a:srgbClr val="898989"/>
                </a:solidFill>
              </a:rPr>
              <a:pPr/>
              <a:t>42</a:t>
            </a:fld>
            <a:endParaRPr lang="de-DE" altLang="de-DE" dirty="0">
              <a:solidFill>
                <a:srgbClr val="898989"/>
              </a:solidFill>
            </a:endParaRPr>
          </a:p>
        </p:txBody>
      </p:sp>
      <p:sp>
        <p:nvSpPr>
          <p:cNvPr id="37892" name="Textfeld 6">
            <a:extLst>
              <a:ext uri="{FF2B5EF4-FFF2-40B4-BE49-F238E27FC236}">
                <a16:creationId xmlns:a16="http://schemas.microsoft.com/office/drawing/2014/main" id="{72B0A543-677A-49C9-9FCE-8F70BFABA05E}"/>
              </a:ext>
            </a:extLst>
          </p:cNvPr>
          <p:cNvSpPr txBox="1">
            <a:spLocks noChangeArrowheads="1"/>
          </p:cNvSpPr>
          <p:nvPr/>
        </p:nvSpPr>
        <p:spPr bwMode="auto">
          <a:xfrm rot="-5400000">
            <a:off x="388938" y="37084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
        <p:nvSpPr>
          <p:cNvPr id="37893" name="Content Placeholder 2">
            <a:extLst>
              <a:ext uri="{FF2B5EF4-FFF2-40B4-BE49-F238E27FC236}">
                <a16:creationId xmlns:a16="http://schemas.microsoft.com/office/drawing/2014/main" id="{70866EF9-335A-4C8E-A92D-80F607CCE5B0}"/>
              </a:ext>
            </a:extLst>
          </p:cNvPr>
          <p:cNvSpPr txBox="1">
            <a:spLocks noChangeArrowheads="1"/>
          </p:cNvSpPr>
          <p:nvPr/>
        </p:nvSpPr>
        <p:spPr bwMode="auto">
          <a:xfrm>
            <a:off x="5960287" y="616772"/>
            <a:ext cx="2201825" cy="407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sz="2000" b="1" dirty="0"/>
              <a:t>Application of the golden rectangle and the golden ellipse in pattern making</a:t>
            </a:r>
          </a:p>
          <a:p>
            <a:pPr algn="just">
              <a:lnSpc>
                <a:spcPct val="100000"/>
              </a:lnSpc>
              <a:spcBef>
                <a:spcPct val="0"/>
              </a:spcBef>
              <a:buFont typeface="Arial" panose="020B0604020202020204" pitchFamily="34" charset="0"/>
              <a:buNone/>
            </a:pPr>
            <a:r>
              <a:rPr lang="en-US" altLang="en-US" sz="2000" dirty="0"/>
              <a:t>The rectangle is used directly or as a frame of forming of a shape. Usually, the ellipse is used directly of forming of a shape.</a:t>
            </a:r>
            <a:endParaRPr lang="bg-BG" altLang="en-US" sz="2000" dirty="0"/>
          </a:p>
        </p:txBody>
      </p:sp>
      <p:pic>
        <p:nvPicPr>
          <p:cNvPr id="37894" name="Picture 9" descr="https://scontent-sof1-1.cdninstagram.com/t51.2885-15/e35/17265902_125665811295934_1610953112158208000_n.jpg">
            <a:extLst>
              <a:ext uri="{FF2B5EF4-FFF2-40B4-BE49-F238E27FC236}">
                <a16:creationId xmlns:a16="http://schemas.microsoft.com/office/drawing/2014/main" id="{61952BFB-442A-4B10-8FD5-651DC979A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264" r="60855"/>
          <a:stretch>
            <a:fillRect/>
          </a:stretch>
        </p:blipFill>
        <p:spPr bwMode="auto">
          <a:xfrm>
            <a:off x="1619250" y="273050"/>
            <a:ext cx="1165225"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0" descr="https://scontent-sof1-1.cdninstagram.com/t51.2885-15/e35/17126494_1823803031207450_87197615749332992_n.jpg">
            <a:extLst>
              <a:ext uri="{FF2B5EF4-FFF2-40B4-BE49-F238E27FC236}">
                <a16:creationId xmlns:a16="http://schemas.microsoft.com/office/drawing/2014/main" id="{8C4B00A0-3526-408C-A792-2D9FB3E72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733" r="63295"/>
          <a:stretch>
            <a:fillRect/>
          </a:stretch>
        </p:blipFill>
        <p:spPr bwMode="auto">
          <a:xfrm>
            <a:off x="3009900" y="273050"/>
            <a:ext cx="11684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11" descr="https://scontent-sof1-1.xx.fbcdn.net/v/t1.0-9/17190430_1653739791595521_5827699507395808780_n.jpg?oh=c86fa156efa3dc5121a902b61287b7ff&amp;oe=5955785C">
            <a:extLst>
              <a:ext uri="{FF2B5EF4-FFF2-40B4-BE49-F238E27FC236}">
                <a16:creationId xmlns:a16="http://schemas.microsoft.com/office/drawing/2014/main" id="{F7E0224C-6BAF-4241-9140-BA369B49C1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0924" r="9576"/>
          <a:stretch>
            <a:fillRect/>
          </a:stretch>
        </p:blipFill>
        <p:spPr bwMode="auto">
          <a:xfrm>
            <a:off x="4291013" y="203200"/>
            <a:ext cx="13493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4EF2FB9-EC19-4529-97C6-D43E50D43305}"/>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BEB50AB5-C085-452F-8A91-808D85138584}"/>
              </a:ext>
            </a:extLst>
          </p:cNvPr>
          <p:cNvSpPr>
            <a:spLocks noGrp="1"/>
          </p:cNvSpPr>
          <p:nvPr>
            <p:ph type="sldNum" sz="quarter" idx="12"/>
          </p:nvPr>
        </p:nvSpPr>
        <p:spPr/>
        <p:txBody>
          <a:bodyPr/>
          <a:lstStyle/>
          <a:p>
            <a:pPr>
              <a:defRPr/>
            </a:pPr>
            <a:fld id="{E8DCD467-9DF7-4E1B-BD53-717001C7F313}" type="slidenum">
              <a:rPr lang="de-DE" altLang="de-DE" smtClean="0"/>
              <a:pPr>
                <a:defRPr/>
              </a:pPr>
              <a:t>43</a:t>
            </a:fld>
            <a:endParaRPr lang="de-DE" altLang="de-DE"/>
          </a:p>
        </p:txBody>
      </p:sp>
      <p:pic>
        <p:nvPicPr>
          <p:cNvPr id="5" name="Picture 4" descr="https://scontent-sof1-1.cdninstagram.com/t51.2885-15/e35/17265902_125665811295934_1610953112158208000_n.jpg">
            <a:extLst>
              <a:ext uri="{FF2B5EF4-FFF2-40B4-BE49-F238E27FC236}">
                <a16:creationId xmlns:a16="http://schemas.microsoft.com/office/drawing/2014/main" id="{F8B25867-DB37-46B7-9B8C-8928E11929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64" r="60855"/>
          <a:stretch/>
        </p:blipFill>
        <p:spPr bwMode="auto">
          <a:xfrm>
            <a:off x="1619672" y="256244"/>
            <a:ext cx="1164187" cy="4500000"/>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E77D368E-2F3D-4F9E-A899-5E332554BF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2" y="256244"/>
            <a:ext cx="1892495" cy="4500000"/>
          </a:xfrm>
          <a:prstGeom prst="rect">
            <a:avLst/>
          </a:prstGeom>
        </p:spPr>
      </p:pic>
      <p:sp>
        <p:nvSpPr>
          <p:cNvPr id="7" name="Rectangle 6">
            <a:extLst>
              <a:ext uri="{FF2B5EF4-FFF2-40B4-BE49-F238E27FC236}">
                <a16:creationId xmlns:a16="http://schemas.microsoft.com/office/drawing/2014/main" id="{3F4920D7-094B-48C8-AD1B-BB58840DC6A8}"/>
              </a:ext>
            </a:extLst>
          </p:cNvPr>
          <p:cNvSpPr/>
          <p:nvPr/>
        </p:nvSpPr>
        <p:spPr>
          <a:xfrm>
            <a:off x="6112389" y="1911325"/>
            <a:ext cx="2160240" cy="1938992"/>
          </a:xfrm>
          <a:prstGeom prst="rect">
            <a:avLst/>
          </a:prstGeom>
        </p:spPr>
        <p:txBody>
          <a:bodyPr wrap="square">
            <a:spAutoFit/>
          </a:bodyPr>
          <a:lstStyle/>
          <a:p>
            <a:pPr algn="just"/>
            <a:r>
              <a:rPr lang="en-GB" sz="2000" dirty="0">
                <a:latin typeface="Calibri" panose="020F0502020204030204" pitchFamily="34" charset="0"/>
              </a:rPr>
              <a:t>Pattern making of a dress with the direct use of golden rectangles, shown with green lines.</a:t>
            </a:r>
            <a:endParaRPr lang="en-US" sz="2000" dirty="0">
              <a:latin typeface="Calibri" panose="020F0502020204030204" pitchFamily="34" charset="0"/>
            </a:endParaRPr>
          </a:p>
        </p:txBody>
      </p:sp>
      <p:sp>
        <p:nvSpPr>
          <p:cNvPr id="8" name="Textfeld 6">
            <a:extLst>
              <a:ext uri="{FF2B5EF4-FFF2-40B4-BE49-F238E27FC236}">
                <a16:creationId xmlns:a16="http://schemas.microsoft.com/office/drawing/2014/main" id="{3E51EF1F-A7F4-4292-9764-7C78AD828409}"/>
              </a:ext>
            </a:extLst>
          </p:cNvPr>
          <p:cNvSpPr txBox="1">
            <a:spLocks noChangeArrowheads="1"/>
          </p:cNvSpPr>
          <p:nvPr/>
        </p:nvSpPr>
        <p:spPr bwMode="auto">
          <a:xfrm rot="-5400000">
            <a:off x="388938" y="37084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Tree>
    <p:extLst>
      <p:ext uri="{BB962C8B-B14F-4D97-AF65-F5344CB8AC3E}">
        <p14:creationId xmlns:p14="http://schemas.microsoft.com/office/powerpoint/2010/main" val="8406679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52344EF-D1A3-4649-BAF1-EC00D887D702}"/>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6A36566F-CAA9-46A7-8BD7-E468889685FB}"/>
              </a:ext>
            </a:extLst>
          </p:cNvPr>
          <p:cNvSpPr>
            <a:spLocks noGrp="1"/>
          </p:cNvSpPr>
          <p:nvPr>
            <p:ph type="sldNum" sz="quarter" idx="12"/>
          </p:nvPr>
        </p:nvSpPr>
        <p:spPr/>
        <p:txBody>
          <a:bodyPr/>
          <a:lstStyle/>
          <a:p>
            <a:pPr>
              <a:defRPr/>
            </a:pPr>
            <a:fld id="{E8DCD467-9DF7-4E1B-BD53-717001C7F313}" type="slidenum">
              <a:rPr lang="de-DE" altLang="de-DE" smtClean="0"/>
              <a:pPr>
                <a:defRPr/>
              </a:pPr>
              <a:t>44</a:t>
            </a:fld>
            <a:endParaRPr lang="de-DE" altLang="de-DE"/>
          </a:p>
        </p:txBody>
      </p:sp>
      <p:pic>
        <p:nvPicPr>
          <p:cNvPr id="4" name="Picture 3" descr="https://scontent-sof1-1.cdninstagram.com/t51.2885-15/e35/17126494_1823803031207450_87197615749332992_n.jpg">
            <a:extLst>
              <a:ext uri="{FF2B5EF4-FFF2-40B4-BE49-F238E27FC236}">
                <a16:creationId xmlns:a16="http://schemas.microsoft.com/office/drawing/2014/main" id="{6CF1C129-D900-4763-8C6A-1B0422ADEA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733" r="63295"/>
          <a:stretch/>
        </p:blipFill>
        <p:spPr bwMode="auto">
          <a:xfrm>
            <a:off x="1530767" y="231990"/>
            <a:ext cx="1168273" cy="4500000"/>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368C2D5A-F189-42FD-A240-EE4D8ABE18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40" y="231990"/>
            <a:ext cx="2455760" cy="4500000"/>
          </a:xfrm>
          <a:prstGeom prst="rect">
            <a:avLst/>
          </a:prstGeom>
        </p:spPr>
      </p:pic>
      <p:sp>
        <p:nvSpPr>
          <p:cNvPr id="6" name="Rectangle 5">
            <a:extLst>
              <a:ext uri="{FF2B5EF4-FFF2-40B4-BE49-F238E27FC236}">
                <a16:creationId xmlns:a16="http://schemas.microsoft.com/office/drawing/2014/main" id="{09579C8D-55BE-46D7-BE9A-E3FF86000BBB}"/>
              </a:ext>
            </a:extLst>
          </p:cNvPr>
          <p:cNvSpPr/>
          <p:nvPr/>
        </p:nvSpPr>
        <p:spPr>
          <a:xfrm>
            <a:off x="6228184" y="2211710"/>
            <a:ext cx="2197009" cy="1938992"/>
          </a:xfrm>
          <a:prstGeom prst="rect">
            <a:avLst/>
          </a:prstGeom>
        </p:spPr>
        <p:txBody>
          <a:bodyPr wrap="square">
            <a:spAutoFit/>
          </a:bodyPr>
          <a:lstStyle/>
          <a:p>
            <a:pPr algn="just"/>
            <a:r>
              <a:rPr lang="en-GB" sz="2000" dirty="0">
                <a:latin typeface="Calibri" panose="020F0502020204030204" pitchFamily="34" charset="0"/>
              </a:rPr>
              <a:t>Pattern making of a dress with the use of golden rectangles, presented in green lines, as frames.</a:t>
            </a:r>
            <a:endParaRPr lang="en-US" sz="2000" dirty="0">
              <a:latin typeface="Calibri" panose="020F0502020204030204" pitchFamily="34" charset="0"/>
            </a:endParaRPr>
          </a:p>
        </p:txBody>
      </p:sp>
      <p:sp>
        <p:nvSpPr>
          <p:cNvPr id="7" name="Textfeld 6">
            <a:extLst>
              <a:ext uri="{FF2B5EF4-FFF2-40B4-BE49-F238E27FC236}">
                <a16:creationId xmlns:a16="http://schemas.microsoft.com/office/drawing/2014/main" id="{6451F730-BA6F-40D0-93D4-E21DE54332E7}"/>
              </a:ext>
            </a:extLst>
          </p:cNvPr>
          <p:cNvSpPr txBox="1">
            <a:spLocks noChangeArrowheads="1"/>
          </p:cNvSpPr>
          <p:nvPr/>
        </p:nvSpPr>
        <p:spPr bwMode="auto">
          <a:xfrm rot="-5400000">
            <a:off x="388938" y="37084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Tree>
    <p:extLst>
      <p:ext uri="{BB962C8B-B14F-4D97-AF65-F5344CB8AC3E}">
        <p14:creationId xmlns:p14="http://schemas.microsoft.com/office/powerpoint/2010/main" val="39582253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C85ABD4-4C25-4C24-A834-78D1272A15EB}"/>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34ABDA4E-8832-49B8-BD4C-0186C2C08C9B}"/>
              </a:ext>
            </a:extLst>
          </p:cNvPr>
          <p:cNvSpPr>
            <a:spLocks noGrp="1"/>
          </p:cNvSpPr>
          <p:nvPr>
            <p:ph type="sldNum" sz="quarter" idx="12"/>
          </p:nvPr>
        </p:nvSpPr>
        <p:spPr/>
        <p:txBody>
          <a:bodyPr/>
          <a:lstStyle/>
          <a:p>
            <a:pPr>
              <a:defRPr/>
            </a:pPr>
            <a:fld id="{E8DCD467-9DF7-4E1B-BD53-717001C7F313}" type="slidenum">
              <a:rPr lang="de-DE" altLang="de-DE" smtClean="0"/>
              <a:pPr>
                <a:defRPr/>
              </a:pPr>
              <a:t>45</a:t>
            </a:fld>
            <a:endParaRPr lang="de-DE" altLang="de-DE"/>
          </a:p>
        </p:txBody>
      </p:sp>
      <p:pic>
        <p:nvPicPr>
          <p:cNvPr id="4" name="Picture 3" descr="https://scontent-sof1-1.xx.fbcdn.net/v/t1.0-9/17190430_1653739791595521_5827699507395808780_n.jpg?oh=c86fa156efa3dc5121a902b61287b7ff&amp;oe=5955785C">
            <a:extLst>
              <a:ext uri="{FF2B5EF4-FFF2-40B4-BE49-F238E27FC236}">
                <a16:creationId xmlns:a16="http://schemas.microsoft.com/office/drawing/2014/main" id="{49B8D19B-F3F8-47C0-9436-1E641ADE63F1}"/>
              </a:ext>
            </a:extLst>
          </p:cNvPr>
          <p:cNvPicPr/>
          <p:nvPr/>
        </p:nvPicPr>
        <p:blipFill rotWithShape="1">
          <a:blip r:embed="rId2" cstate="print">
            <a:extLst>
              <a:ext uri="{28A0092B-C50C-407E-A947-70E740481C1C}">
                <a14:useLocalDpi xmlns:a14="http://schemas.microsoft.com/office/drawing/2010/main" val="0"/>
              </a:ext>
            </a:extLst>
          </a:blip>
          <a:srcRect l="60924" r="9577"/>
          <a:stretch/>
        </p:blipFill>
        <p:spPr bwMode="auto">
          <a:xfrm>
            <a:off x="1594095" y="267263"/>
            <a:ext cx="1321721" cy="4500000"/>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FEEC41AE-49AB-4CEC-A400-6C85D0DE2D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8950" y="267263"/>
            <a:ext cx="3039327" cy="4500000"/>
          </a:xfrm>
          <a:prstGeom prst="rect">
            <a:avLst/>
          </a:prstGeom>
        </p:spPr>
      </p:pic>
      <p:sp>
        <p:nvSpPr>
          <p:cNvPr id="6" name="Rectangle 5">
            <a:extLst>
              <a:ext uri="{FF2B5EF4-FFF2-40B4-BE49-F238E27FC236}">
                <a16:creationId xmlns:a16="http://schemas.microsoft.com/office/drawing/2014/main" id="{C9A8C408-14A0-4EEC-ACA1-2DC3134D81C6}"/>
              </a:ext>
            </a:extLst>
          </p:cNvPr>
          <p:cNvSpPr/>
          <p:nvPr/>
        </p:nvSpPr>
        <p:spPr>
          <a:xfrm>
            <a:off x="6660232" y="1635646"/>
            <a:ext cx="2016224" cy="2554545"/>
          </a:xfrm>
          <a:prstGeom prst="rect">
            <a:avLst/>
          </a:prstGeom>
        </p:spPr>
        <p:txBody>
          <a:bodyPr wrap="square">
            <a:spAutoFit/>
          </a:bodyPr>
          <a:lstStyle/>
          <a:p>
            <a:pPr algn="just"/>
            <a:r>
              <a:rPr lang="en-GB" sz="2000" dirty="0">
                <a:latin typeface="Calibri" panose="020F0502020204030204" pitchFamily="34" charset="0"/>
              </a:rPr>
              <a:t>Pattern making of a jacket with direct use of golden ellipses, presented in green curves, and golden proportions.</a:t>
            </a:r>
            <a:endParaRPr lang="en-US" sz="2000" dirty="0">
              <a:latin typeface="Calibri" panose="020F0502020204030204" pitchFamily="34" charset="0"/>
            </a:endParaRPr>
          </a:p>
        </p:txBody>
      </p:sp>
      <p:sp>
        <p:nvSpPr>
          <p:cNvPr id="7" name="Textfeld 6">
            <a:extLst>
              <a:ext uri="{FF2B5EF4-FFF2-40B4-BE49-F238E27FC236}">
                <a16:creationId xmlns:a16="http://schemas.microsoft.com/office/drawing/2014/main" id="{85597691-8BB7-48A0-B6A0-05EA9B71F5DC}"/>
              </a:ext>
            </a:extLst>
          </p:cNvPr>
          <p:cNvSpPr txBox="1">
            <a:spLocks noChangeArrowheads="1"/>
          </p:cNvSpPr>
          <p:nvPr/>
        </p:nvSpPr>
        <p:spPr bwMode="auto">
          <a:xfrm rot="-5400000">
            <a:off x="388938" y="37084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Tree>
    <p:extLst>
      <p:ext uri="{BB962C8B-B14F-4D97-AF65-F5344CB8AC3E}">
        <p14:creationId xmlns:p14="http://schemas.microsoft.com/office/powerpoint/2010/main" val="3480021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890A59-90D9-42BF-9BEE-D3309063A840}"/>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72C11B58-D00C-E8F9-D837-EA2D5A7BCF95}"/>
              </a:ext>
            </a:extLst>
          </p:cNvPr>
          <p:cNvSpPr>
            <a:spLocks noGrp="1"/>
          </p:cNvSpPr>
          <p:nvPr>
            <p:ph type="sldNum" sz="quarter" idx="12"/>
          </p:nvPr>
        </p:nvSpPr>
        <p:spPr/>
        <p:txBody>
          <a:bodyPr/>
          <a:lstStyle/>
          <a:p>
            <a:pPr>
              <a:defRPr/>
            </a:pPr>
            <a:fld id="{136FFB76-13B9-4C3B-8A9E-5DB4C17FF1FB}" type="slidenum">
              <a:rPr lang="de-DE" altLang="de-DE" smtClean="0"/>
              <a:pPr>
                <a:defRPr/>
              </a:pPr>
              <a:t>46</a:t>
            </a:fld>
            <a:endParaRPr lang="de-DE" altLang="de-DE"/>
          </a:p>
        </p:txBody>
      </p:sp>
      <p:sp>
        <p:nvSpPr>
          <p:cNvPr id="4" name="Titel 1">
            <a:extLst>
              <a:ext uri="{FF2B5EF4-FFF2-40B4-BE49-F238E27FC236}">
                <a16:creationId xmlns:a16="http://schemas.microsoft.com/office/drawing/2014/main" id="{81F9405A-CE0F-5C46-E2C2-8ED70FC8B8E1}"/>
              </a:ext>
            </a:extLst>
          </p:cNvPr>
          <p:cNvSpPr txBox="1">
            <a:spLocks/>
          </p:cNvSpPr>
          <p:nvPr/>
        </p:nvSpPr>
        <p:spPr>
          <a:xfrm>
            <a:off x="539552" y="274638"/>
            <a:ext cx="7975798" cy="993775"/>
          </a:xfrm>
          <a:prstGeom prst="rect">
            <a:avLst/>
          </a:prstGeo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GB" altLang="de-DE" dirty="0"/>
              <a:t>Fibonacci</a:t>
            </a:r>
            <a:r>
              <a:rPr lang="de-DE" altLang="de-DE" dirty="0"/>
              <a:t> </a:t>
            </a:r>
            <a:r>
              <a:rPr lang="de-DE" altLang="de-DE" dirty="0" err="1"/>
              <a:t>proportions</a:t>
            </a:r>
            <a:endParaRPr lang="de-DE" altLang="de-DE" dirty="0"/>
          </a:p>
        </p:txBody>
      </p:sp>
      <p:pic>
        <p:nvPicPr>
          <p:cNvPr id="5" name="Picture 4" descr="https://scontent-sof1-1.cdninstagram.com/t51.2885-15/e35/17266118_287015168397541_4539598926554071040_n.jpg">
            <a:extLst>
              <a:ext uri="{FF2B5EF4-FFF2-40B4-BE49-F238E27FC236}">
                <a16:creationId xmlns:a16="http://schemas.microsoft.com/office/drawing/2014/main" id="{4B36169D-E043-9438-3E15-44156DEA8E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17" r="70283"/>
          <a:stretch/>
        </p:blipFill>
        <p:spPr bwMode="auto">
          <a:xfrm>
            <a:off x="4483739" y="410743"/>
            <a:ext cx="1059840" cy="4140000"/>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04315A99-8B35-4A47-D0FC-8617EC460A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249"/>
          <a:stretch/>
        </p:blipFill>
        <p:spPr>
          <a:xfrm>
            <a:off x="5522734" y="519003"/>
            <a:ext cx="2784281" cy="4140000"/>
          </a:xfrm>
          <a:prstGeom prst="rect">
            <a:avLst/>
          </a:prstGeom>
        </p:spPr>
      </p:pic>
      <p:sp>
        <p:nvSpPr>
          <p:cNvPr id="7" name="Rectangle 6">
            <a:extLst>
              <a:ext uri="{FF2B5EF4-FFF2-40B4-BE49-F238E27FC236}">
                <a16:creationId xmlns:a16="http://schemas.microsoft.com/office/drawing/2014/main" id="{AE49992C-E7C1-CDA5-98BF-9D475C8A2F54}"/>
              </a:ext>
            </a:extLst>
          </p:cNvPr>
          <p:cNvSpPr/>
          <p:nvPr/>
        </p:nvSpPr>
        <p:spPr>
          <a:xfrm>
            <a:off x="539552" y="2715766"/>
            <a:ext cx="3528392" cy="1107996"/>
          </a:xfrm>
          <a:prstGeom prst="rect">
            <a:avLst/>
          </a:prstGeom>
        </p:spPr>
        <p:txBody>
          <a:bodyPr wrap="square">
            <a:spAutoFit/>
          </a:bodyPr>
          <a:lstStyle/>
          <a:p>
            <a:pPr algn="just"/>
            <a:r>
              <a:rPr lang="en-GB" sz="2200" dirty="0">
                <a:latin typeface="+mn-lt"/>
              </a:rPr>
              <a:t>Pattern making of a women’s dress with the use of Fibonacci proportions</a:t>
            </a:r>
            <a:endParaRPr lang="en-US" sz="2200" dirty="0">
              <a:latin typeface="+mn-lt"/>
            </a:endParaRPr>
          </a:p>
        </p:txBody>
      </p:sp>
      <p:sp>
        <p:nvSpPr>
          <p:cNvPr id="8" name="Textfeld 6">
            <a:extLst>
              <a:ext uri="{FF2B5EF4-FFF2-40B4-BE49-F238E27FC236}">
                <a16:creationId xmlns:a16="http://schemas.microsoft.com/office/drawing/2014/main" id="{E25DC08D-B5D5-FE91-473E-211A59E71FCB}"/>
              </a:ext>
            </a:extLst>
          </p:cNvPr>
          <p:cNvSpPr txBox="1">
            <a:spLocks noChangeArrowheads="1"/>
          </p:cNvSpPr>
          <p:nvPr/>
        </p:nvSpPr>
        <p:spPr bwMode="auto">
          <a:xfrm rot="-5400000">
            <a:off x="7695381" y="2628528"/>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Tree>
    <p:extLst>
      <p:ext uri="{BB962C8B-B14F-4D97-AF65-F5344CB8AC3E}">
        <p14:creationId xmlns:p14="http://schemas.microsoft.com/office/powerpoint/2010/main" val="40142580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CEAF14E-BD29-FBEF-EDE2-9F98B4945914}"/>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3812356F-34E5-39C9-DEC8-BA95EB1E4EA9}"/>
              </a:ext>
            </a:extLst>
          </p:cNvPr>
          <p:cNvSpPr>
            <a:spLocks noGrp="1"/>
          </p:cNvSpPr>
          <p:nvPr>
            <p:ph type="sldNum" sz="quarter" idx="12"/>
          </p:nvPr>
        </p:nvSpPr>
        <p:spPr/>
        <p:txBody>
          <a:bodyPr/>
          <a:lstStyle/>
          <a:p>
            <a:pPr>
              <a:defRPr/>
            </a:pPr>
            <a:fld id="{136FFB76-13B9-4C3B-8A9E-5DB4C17FF1FB}" type="slidenum">
              <a:rPr lang="de-DE" altLang="de-DE" smtClean="0"/>
              <a:pPr>
                <a:defRPr/>
              </a:pPr>
              <a:t>47</a:t>
            </a:fld>
            <a:endParaRPr lang="de-DE" altLang="de-DE"/>
          </a:p>
        </p:txBody>
      </p:sp>
      <p:pic>
        <p:nvPicPr>
          <p:cNvPr id="4" name="Picture 3">
            <a:extLst>
              <a:ext uri="{FF2B5EF4-FFF2-40B4-BE49-F238E27FC236}">
                <a16:creationId xmlns:a16="http://schemas.microsoft.com/office/drawing/2014/main" id="{5AFF3FF9-72CA-C297-907F-48CA93396E71}"/>
              </a:ext>
            </a:extLst>
          </p:cNvPr>
          <p:cNvPicPr>
            <a:picLocks noChangeAspect="1"/>
          </p:cNvPicPr>
          <p:nvPr/>
        </p:nvPicPr>
        <p:blipFill rotWithShape="1">
          <a:blip r:embed="rId2">
            <a:extLst>
              <a:ext uri="{28A0092B-C50C-407E-A947-70E740481C1C}">
                <a14:useLocalDpi xmlns:a14="http://schemas.microsoft.com/office/drawing/2010/main" val="0"/>
              </a:ext>
            </a:extLst>
          </a:blip>
          <a:srcRect l="-3302" r="66318"/>
          <a:stretch/>
        </p:blipFill>
        <p:spPr bwMode="auto">
          <a:xfrm>
            <a:off x="4355976" y="411510"/>
            <a:ext cx="1296144" cy="414000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FAEA000F-21E5-E146-BD47-B1C4026F4A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411510"/>
            <a:ext cx="2206958" cy="4140000"/>
          </a:xfrm>
          <a:prstGeom prst="rect">
            <a:avLst/>
          </a:prstGeom>
        </p:spPr>
      </p:pic>
      <p:sp>
        <p:nvSpPr>
          <p:cNvPr id="6" name="Rectangle 5">
            <a:extLst>
              <a:ext uri="{FF2B5EF4-FFF2-40B4-BE49-F238E27FC236}">
                <a16:creationId xmlns:a16="http://schemas.microsoft.com/office/drawing/2014/main" id="{EE906CC7-DF84-C2FF-B839-916DC7C7DC7C}"/>
              </a:ext>
            </a:extLst>
          </p:cNvPr>
          <p:cNvSpPr/>
          <p:nvPr/>
        </p:nvSpPr>
        <p:spPr>
          <a:xfrm>
            <a:off x="539552" y="2715766"/>
            <a:ext cx="3528392" cy="1107996"/>
          </a:xfrm>
          <a:prstGeom prst="rect">
            <a:avLst/>
          </a:prstGeom>
        </p:spPr>
        <p:txBody>
          <a:bodyPr wrap="square">
            <a:spAutoFit/>
          </a:bodyPr>
          <a:lstStyle/>
          <a:p>
            <a:pPr algn="just"/>
            <a:r>
              <a:rPr lang="en-GB" sz="2200" dirty="0">
                <a:latin typeface="+mn-lt"/>
              </a:rPr>
              <a:t>Pattern making of a women’s dress with the use of Fibonacci proportions</a:t>
            </a:r>
            <a:endParaRPr lang="en-US" sz="2200" dirty="0">
              <a:latin typeface="+mn-lt"/>
            </a:endParaRPr>
          </a:p>
        </p:txBody>
      </p:sp>
      <p:sp>
        <p:nvSpPr>
          <p:cNvPr id="7" name="Textfeld 6">
            <a:extLst>
              <a:ext uri="{FF2B5EF4-FFF2-40B4-BE49-F238E27FC236}">
                <a16:creationId xmlns:a16="http://schemas.microsoft.com/office/drawing/2014/main" id="{DDD6B63F-EF49-5DC9-E918-D387F9A2D7E2}"/>
              </a:ext>
            </a:extLst>
          </p:cNvPr>
          <p:cNvSpPr txBox="1">
            <a:spLocks noChangeArrowheads="1"/>
          </p:cNvSpPr>
          <p:nvPr/>
        </p:nvSpPr>
        <p:spPr bwMode="auto">
          <a:xfrm rot="-5400000">
            <a:off x="7695381" y="2628528"/>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Tree>
    <p:extLst>
      <p:ext uri="{BB962C8B-B14F-4D97-AF65-F5344CB8AC3E}">
        <p14:creationId xmlns:p14="http://schemas.microsoft.com/office/powerpoint/2010/main" val="809670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a:extLst>
              <a:ext uri="{FF2B5EF4-FFF2-40B4-BE49-F238E27FC236}">
                <a16:creationId xmlns:a16="http://schemas.microsoft.com/office/drawing/2014/main" id="{50E58040-C43F-4318-92BF-FC9F75B83B3D}"/>
              </a:ext>
            </a:extLst>
          </p:cNvPr>
          <p:cNvSpPr>
            <a:spLocks noGrp="1"/>
          </p:cNvSpPr>
          <p:nvPr>
            <p:ph type="title"/>
          </p:nvPr>
        </p:nvSpPr>
        <p:spPr>
          <a:xfrm>
            <a:off x="628650" y="8722"/>
            <a:ext cx="7886700" cy="993775"/>
          </a:xfrm>
        </p:spPr>
        <p:txBody>
          <a:bodyPr/>
          <a:lstStyle/>
          <a:p>
            <a:pPr eaLnBrk="1" hangingPunct="1"/>
            <a:r>
              <a:rPr lang="de-DE" altLang="de-DE" dirty="0" err="1"/>
              <a:t>Minimizing</a:t>
            </a:r>
            <a:r>
              <a:rPr lang="de-DE" altLang="de-DE" dirty="0"/>
              <a:t> waste</a:t>
            </a:r>
          </a:p>
        </p:txBody>
      </p:sp>
      <p:sp>
        <p:nvSpPr>
          <p:cNvPr id="16387" name="Inhaltsplatzhalter 2">
            <a:extLst>
              <a:ext uri="{FF2B5EF4-FFF2-40B4-BE49-F238E27FC236}">
                <a16:creationId xmlns:a16="http://schemas.microsoft.com/office/drawing/2014/main" id="{28479849-95A8-42C3-8670-BAA53FC75BF5}"/>
              </a:ext>
            </a:extLst>
          </p:cNvPr>
          <p:cNvSpPr>
            <a:spLocks noGrp="1"/>
          </p:cNvSpPr>
          <p:nvPr>
            <p:ph idx="1"/>
          </p:nvPr>
        </p:nvSpPr>
        <p:spPr>
          <a:xfrm>
            <a:off x="628651" y="1018504"/>
            <a:ext cx="5925266" cy="3353446"/>
          </a:xfrm>
        </p:spPr>
        <p:txBody>
          <a:bodyPr/>
          <a:lstStyle/>
          <a:p>
            <a:pPr marL="0" indent="0" algn="just" eaLnBrk="1" hangingPunct="1">
              <a:buNone/>
            </a:pPr>
            <a:r>
              <a:rPr lang="en-US" altLang="de-DE" sz="2200" dirty="0"/>
              <a:t>Some pattern making solutions offer lower consumption of textile material and minimizing waste cutting. With the help of these constructive solutions, minor changes can be made to the design, keeping the main idea of the design.</a:t>
            </a:r>
          </a:p>
          <a:p>
            <a:pPr marL="0" indent="0" algn="just" eaLnBrk="1" hangingPunct="1">
              <a:buNone/>
            </a:pPr>
            <a:r>
              <a:rPr lang="en-US" altLang="de-DE" sz="2200" dirty="0"/>
              <a:t>For example, the classic one-piece or two pieces sleeves in women’s jackets can be replaced with drop shoulder ones. This only one change in the design and pattern making of the jacket leads to the lower consumption of textile material and minimizing waste cutting.</a:t>
            </a:r>
          </a:p>
          <a:p>
            <a:pPr marL="0" indent="0" algn="just" eaLnBrk="1" hangingPunct="1">
              <a:buNone/>
            </a:pPr>
            <a:endParaRPr lang="en-US" altLang="de-DE" sz="2200" dirty="0"/>
          </a:p>
          <a:p>
            <a:pPr marL="0" indent="0" eaLnBrk="1" hangingPunct="1">
              <a:buNone/>
            </a:pPr>
            <a:r>
              <a:rPr lang="en-US" altLang="de-DE" sz="2200" dirty="0"/>
              <a:t>  </a:t>
            </a:r>
          </a:p>
        </p:txBody>
      </p:sp>
      <p:sp>
        <p:nvSpPr>
          <p:cNvPr id="4" name="Fußzeilenplatzhalter 3">
            <a:extLst>
              <a:ext uri="{FF2B5EF4-FFF2-40B4-BE49-F238E27FC236}">
                <a16:creationId xmlns:a16="http://schemas.microsoft.com/office/drawing/2014/main" id="{7964843E-B0D0-4756-98E0-BEFD8D92BCBF}"/>
              </a:ext>
            </a:extLst>
          </p:cNvPr>
          <p:cNvSpPr>
            <a:spLocks noGrp="1"/>
          </p:cNvSpPr>
          <p:nvPr>
            <p:ph type="ftr" sz="quarter" idx="11"/>
          </p:nvPr>
        </p:nvSpPr>
        <p:spPr/>
        <p:txBody>
          <a:bodyPr/>
          <a:lstStyle/>
          <a:p>
            <a:pPr>
              <a:defRPr/>
            </a:pPr>
            <a:r>
              <a:rPr lang="en-US" altLang="de-DE" dirty="0"/>
              <a:t>Fashion DIET</a:t>
            </a:r>
            <a:endParaRPr lang="de-DE" altLang="de-DE" dirty="0"/>
          </a:p>
        </p:txBody>
      </p:sp>
      <p:sp>
        <p:nvSpPr>
          <p:cNvPr id="5" name="Foliennummernplatzhalter 4">
            <a:extLst>
              <a:ext uri="{FF2B5EF4-FFF2-40B4-BE49-F238E27FC236}">
                <a16:creationId xmlns:a16="http://schemas.microsoft.com/office/drawing/2014/main" id="{127691CE-406B-49B5-A413-CEC6A93E5AD5}"/>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8071A99-483F-42B6-A07A-94460F3F57CA}" type="slidenum">
              <a:rPr lang="de-DE" altLang="de-DE">
                <a:solidFill>
                  <a:srgbClr val="898989"/>
                </a:solidFill>
              </a:rPr>
              <a:pPr/>
              <a:t>48</a:t>
            </a:fld>
            <a:endParaRPr lang="de-DE" altLang="de-DE" dirty="0">
              <a:solidFill>
                <a:srgbClr val="898989"/>
              </a:solidFill>
            </a:endParaRPr>
          </a:p>
        </p:txBody>
      </p:sp>
      <p:pic>
        <p:nvPicPr>
          <p:cNvPr id="2" name="Picture 1">
            <a:extLst>
              <a:ext uri="{FF2B5EF4-FFF2-40B4-BE49-F238E27FC236}">
                <a16:creationId xmlns:a16="http://schemas.microsoft.com/office/drawing/2014/main" id="{4E0FA09D-6B0E-DBE8-4C77-CA3A07A1AC9B}"/>
              </a:ext>
            </a:extLst>
          </p:cNvPr>
          <p:cNvPicPr>
            <a:picLocks noChangeAspect="1"/>
          </p:cNvPicPr>
          <p:nvPr/>
        </p:nvPicPr>
        <p:blipFill rotWithShape="1">
          <a:blip r:embed="rId3"/>
          <a:srcRect l="14292" r="14926"/>
          <a:stretch/>
        </p:blipFill>
        <p:spPr>
          <a:xfrm>
            <a:off x="6844409" y="973237"/>
            <a:ext cx="1961433" cy="3168396"/>
          </a:xfrm>
          <a:prstGeom prst="rect">
            <a:avLst/>
          </a:prstGeom>
        </p:spPr>
      </p:pic>
      <p:sp>
        <p:nvSpPr>
          <p:cNvPr id="3" name="Textfeld 6">
            <a:extLst>
              <a:ext uri="{FF2B5EF4-FFF2-40B4-BE49-F238E27FC236}">
                <a16:creationId xmlns:a16="http://schemas.microsoft.com/office/drawing/2014/main" id="{C049C32F-193B-E5BE-8498-C84BD5D12E3E}"/>
              </a:ext>
            </a:extLst>
          </p:cNvPr>
          <p:cNvSpPr txBox="1">
            <a:spLocks noChangeArrowheads="1"/>
          </p:cNvSpPr>
          <p:nvPr/>
        </p:nvSpPr>
        <p:spPr bwMode="auto">
          <a:xfrm>
            <a:off x="7020272" y="4311749"/>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dirty="0"/>
              <a:t>CC BY Kazlacheva</a:t>
            </a:r>
          </a:p>
        </p:txBody>
      </p:sp>
    </p:spTree>
    <p:extLst>
      <p:ext uri="{BB962C8B-B14F-4D97-AF65-F5344CB8AC3E}">
        <p14:creationId xmlns:p14="http://schemas.microsoft.com/office/powerpoint/2010/main" val="29028403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a:extLst>
              <a:ext uri="{FF2B5EF4-FFF2-40B4-BE49-F238E27FC236}">
                <a16:creationId xmlns:a16="http://schemas.microsoft.com/office/drawing/2014/main" id="{19AC30FF-4065-4F7D-9474-C082DF7D4B4E}"/>
              </a:ext>
            </a:extLst>
          </p:cNvPr>
          <p:cNvSpPr>
            <a:spLocks noGrp="1"/>
          </p:cNvSpPr>
          <p:nvPr>
            <p:ph type="title"/>
          </p:nvPr>
        </p:nvSpPr>
        <p:spPr>
          <a:xfrm>
            <a:off x="628650" y="1407"/>
            <a:ext cx="7886700" cy="993775"/>
          </a:xfrm>
        </p:spPr>
        <p:txBody>
          <a:bodyPr/>
          <a:lstStyle/>
          <a:p>
            <a:pPr eaLnBrk="1" hangingPunct="1"/>
            <a:r>
              <a:rPr lang="de-DE" altLang="de-DE" dirty="0"/>
              <a:t>Drop Shoulder Sleeves</a:t>
            </a:r>
          </a:p>
        </p:txBody>
      </p:sp>
      <p:sp>
        <p:nvSpPr>
          <p:cNvPr id="4" name="Fußzeilenplatzhalter 3">
            <a:extLst>
              <a:ext uri="{FF2B5EF4-FFF2-40B4-BE49-F238E27FC236}">
                <a16:creationId xmlns:a16="http://schemas.microsoft.com/office/drawing/2014/main" id="{212F5429-FD51-42EC-A71F-711274785344}"/>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C85AD8A6-6E6A-4CA3-BE89-4180F8AAFEDF}"/>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39BCEE8-FEA4-4FB5-91DD-E73CBDE12014}" type="slidenum">
              <a:rPr lang="de-DE" altLang="de-DE">
                <a:solidFill>
                  <a:srgbClr val="898989"/>
                </a:solidFill>
              </a:rPr>
              <a:pPr/>
              <a:t>49</a:t>
            </a:fld>
            <a:endParaRPr lang="de-DE" altLang="de-DE">
              <a:solidFill>
                <a:srgbClr val="898989"/>
              </a:solidFill>
            </a:endParaRPr>
          </a:p>
        </p:txBody>
      </p:sp>
      <p:pic>
        <p:nvPicPr>
          <p:cNvPr id="7" name="Picture 6" descr="A close up of a mask&#10;&#10;Description automatically generated">
            <a:extLst>
              <a:ext uri="{FF2B5EF4-FFF2-40B4-BE49-F238E27FC236}">
                <a16:creationId xmlns:a16="http://schemas.microsoft.com/office/drawing/2014/main" id="{3D6F9C88-634A-41B8-9AFB-7058EA5386FD}"/>
              </a:ext>
            </a:extLst>
          </p:cNvPr>
          <p:cNvPicPr>
            <a:picLocks noChangeAspect="1"/>
          </p:cNvPicPr>
          <p:nvPr/>
        </p:nvPicPr>
        <p:blipFill>
          <a:blip r:embed="rId2"/>
          <a:stretch>
            <a:fillRect/>
          </a:stretch>
        </p:blipFill>
        <p:spPr>
          <a:xfrm>
            <a:off x="3343961" y="1134775"/>
            <a:ext cx="2771089" cy="3168396"/>
          </a:xfrm>
          <a:prstGeom prst="rect">
            <a:avLst/>
          </a:prstGeom>
        </p:spPr>
      </p:pic>
      <p:sp>
        <p:nvSpPr>
          <p:cNvPr id="9" name="TextBox 8">
            <a:extLst>
              <a:ext uri="{FF2B5EF4-FFF2-40B4-BE49-F238E27FC236}">
                <a16:creationId xmlns:a16="http://schemas.microsoft.com/office/drawing/2014/main" id="{7C904389-A0A6-4201-8CA0-F8AA98504579}"/>
              </a:ext>
            </a:extLst>
          </p:cNvPr>
          <p:cNvSpPr txBox="1"/>
          <p:nvPr/>
        </p:nvSpPr>
        <p:spPr>
          <a:xfrm>
            <a:off x="628650" y="1038091"/>
            <a:ext cx="2575198" cy="3477875"/>
          </a:xfrm>
          <a:prstGeom prst="rect">
            <a:avLst/>
          </a:prstGeom>
          <a:noFill/>
        </p:spPr>
        <p:txBody>
          <a:bodyPr wrap="square">
            <a:spAutoFit/>
          </a:bodyPr>
          <a:lstStyle/>
          <a:p>
            <a:pPr algn="just"/>
            <a:r>
              <a:rPr lang="en-US" sz="2200" dirty="0">
                <a:latin typeface="+mn-lt"/>
              </a:rPr>
              <a:t>Two variants of a design of a lady’s jacket with only one difference in the type of sleeves: an orange one with one-piece sleeves and a green one with drop shoulder sleeves.</a:t>
            </a:r>
          </a:p>
        </p:txBody>
      </p:sp>
      <p:pic>
        <p:nvPicPr>
          <p:cNvPr id="2" name="Picture 1">
            <a:extLst>
              <a:ext uri="{FF2B5EF4-FFF2-40B4-BE49-F238E27FC236}">
                <a16:creationId xmlns:a16="http://schemas.microsoft.com/office/drawing/2014/main" id="{0429611E-52FB-026B-A34E-A9C11FE82D06}"/>
              </a:ext>
            </a:extLst>
          </p:cNvPr>
          <p:cNvPicPr>
            <a:picLocks noChangeAspect="1"/>
          </p:cNvPicPr>
          <p:nvPr/>
        </p:nvPicPr>
        <p:blipFill>
          <a:blip r:embed="rId3"/>
          <a:stretch>
            <a:fillRect/>
          </a:stretch>
        </p:blipFill>
        <p:spPr>
          <a:xfrm>
            <a:off x="5868144" y="1141125"/>
            <a:ext cx="2771089" cy="3168396"/>
          </a:xfrm>
          <a:prstGeom prst="rect">
            <a:avLst/>
          </a:prstGeom>
        </p:spPr>
      </p:pic>
      <p:sp>
        <p:nvSpPr>
          <p:cNvPr id="3" name="Textfeld 6">
            <a:extLst>
              <a:ext uri="{FF2B5EF4-FFF2-40B4-BE49-F238E27FC236}">
                <a16:creationId xmlns:a16="http://schemas.microsoft.com/office/drawing/2014/main" id="{01505A4B-69A7-0179-EC62-701B06E5C116}"/>
              </a:ext>
            </a:extLst>
          </p:cNvPr>
          <p:cNvSpPr txBox="1">
            <a:spLocks noChangeArrowheads="1"/>
          </p:cNvSpPr>
          <p:nvPr/>
        </p:nvSpPr>
        <p:spPr bwMode="auto">
          <a:xfrm rot="-5400000">
            <a:off x="7695381" y="2628528"/>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5207788-976B-DA70-C052-34199B946A0D}"/>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FFD70C9F-7A75-C485-BA78-60E5FB63B88F}"/>
              </a:ext>
            </a:extLst>
          </p:cNvPr>
          <p:cNvSpPr>
            <a:spLocks noGrp="1"/>
          </p:cNvSpPr>
          <p:nvPr>
            <p:ph type="sldNum" sz="quarter" idx="12"/>
          </p:nvPr>
        </p:nvSpPr>
        <p:spPr/>
        <p:txBody>
          <a:bodyPr/>
          <a:lstStyle/>
          <a:p>
            <a:pPr>
              <a:defRPr/>
            </a:pPr>
            <a:fld id="{136FFB76-13B9-4C3B-8A9E-5DB4C17FF1FB}" type="slidenum">
              <a:rPr lang="de-DE" altLang="de-DE" smtClean="0"/>
              <a:pPr>
                <a:defRPr/>
              </a:pPr>
              <a:t>5</a:t>
            </a:fld>
            <a:endParaRPr lang="de-DE" altLang="de-DE"/>
          </a:p>
        </p:txBody>
      </p:sp>
      <p:sp>
        <p:nvSpPr>
          <p:cNvPr id="4" name="Titel 1">
            <a:extLst>
              <a:ext uri="{FF2B5EF4-FFF2-40B4-BE49-F238E27FC236}">
                <a16:creationId xmlns:a16="http://schemas.microsoft.com/office/drawing/2014/main" id="{E16674BD-C71B-B74C-24E7-1102D8695388}"/>
              </a:ext>
            </a:extLst>
          </p:cNvPr>
          <p:cNvSpPr txBox="1">
            <a:spLocks noChangeArrowheads="1"/>
          </p:cNvSpPr>
          <p:nvPr/>
        </p:nvSpPr>
        <p:spPr bwMode="auto">
          <a:xfrm>
            <a:off x="539551" y="-1071"/>
            <a:ext cx="79758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err="1">
                <a:latin typeface="Calibri Light" panose="020F0302020204030204" pitchFamily="34" charset="0"/>
              </a:rPr>
              <a:t>Draped</a:t>
            </a:r>
            <a:r>
              <a:rPr lang="de-DE" altLang="de-DE" sz="3300" dirty="0">
                <a:latin typeface="Calibri Light" panose="020F0302020204030204" pitchFamily="34" charset="0"/>
              </a:rPr>
              <a:t> </a:t>
            </a:r>
            <a:r>
              <a:rPr lang="de-DE" altLang="de-DE" sz="3300" dirty="0" err="1">
                <a:latin typeface="Calibri Light" panose="020F0302020204030204" pitchFamily="34" charset="0"/>
              </a:rPr>
              <a:t>Neckline</a:t>
            </a:r>
            <a:endParaRPr lang="de-DE" altLang="de-DE" sz="3300" dirty="0">
              <a:latin typeface="Calibri Light" panose="020F0302020204030204" pitchFamily="34" charset="0"/>
            </a:endParaRPr>
          </a:p>
        </p:txBody>
      </p:sp>
      <p:sp>
        <p:nvSpPr>
          <p:cNvPr id="5" name="Textfeld 6">
            <a:extLst>
              <a:ext uri="{FF2B5EF4-FFF2-40B4-BE49-F238E27FC236}">
                <a16:creationId xmlns:a16="http://schemas.microsoft.com/office/drawing/2014/main" id="{68CD182E-BFC3-F46A-BF68-1B6024EC1EAB}"/>
              </a:ext>
            </a:extLst>
          </p:cNvPr>
          <p:cNvSpPr txBox="1">
            <a:spLocks noChangeArrowheads="1"/>
          </p:cNvSpPr>
          <p:nvPr/>
        </p:nvSpPr>
        <p:spPr bwMode="auto">
          <a:xfrm rot="-5400000">
            <a:off x="7755582" y="3534891"/>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Kazlacheva</a:t>
            </a:r>
          </a:p>
        </p:txBody>
      </p:sp>
      <p:pic>
        <p:nvPicPr>
          <p:cNvPr id="6" name="Picture 5" descr="A picture containing person, holding, table, wearing&#10;&#10;Description automatically generated">
            <a:extLst>
              <a:ext uri="{FF2B5EF4-FFF2-40B4-BE49-F238E27FC236}">
                <a16:creationId xmlns:a16="http://schemas.microsoft.com/office/drawing/2014/main" id="{F499509A-3407-5BA1-41AF-2030BE9BD54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176416" y="501750"/>
            <a:ext cx="4140000" cy="4140000"/>
          </a:xfrm>
          <a:prstGeom prst="rect">
            <a:avLst/>
          </a:prstGeom>
        </p:spPr>
      </p:pic>
      <p:sp>
        <p:nvSpPr>
          <p:cNvPr id="7" name="Inhaltsplatzhalter 2">
            <a:extLst>
              <a:ext uri="{FF2B5EF4-FFF2-40B4-BE49-F238E27FC236}">
                <a16:creationId xmlns:a16="http://schemas.microsoft.com/office/drawing/2014/main" id="{85A34349-C479-F0ED-14C4-73C69D5CA8EC}"/>
              </a:ext>
            </a:extLst>
          </p:cNvPr>
          <p:cNvSpPr txBox="1">
            <a:spLocks/>
          </p:cNvSpPr>
          <p:nvPr/>
        </p:nvSpPr>
        <p:spPr>
          <a:xfrm>
            <a:off x="539551" y="955962"/>
            <a:ext cx="3497581" cy="3569470"/>
          </a:xfrm>
          <a:prstGeom prst="rect">
            <a:avLst/>
          </a:prstGeom>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eaLnBrk="1" hangingPunct="1">
              <a:lnSpc>
                <a:spcPct val="100000"/>
              </a:lnSpc>
              <a:spcBef>
                <a:spcPts val="0"/>
              </a:spcBef>
              <a:buFont typeface="Arial" panose="020B0604020202020204" pitchFamily="34" charset="0"/>
              <a:buNone/>
            </a:pPr>
            <a:r>
              <a:rPr lang="en-US" sz="2000" dirty="0">
                <a:ea typeface="Calibri" panose="020F0502020204030204" pitchFamily="34" charset="0"/>
                <a:cs typeface="Times New Roman" panose="02020603050405020304" pitchFamily="18" charset="0"/>
              </a:rPr>
              <a:t>The volume of drape folds is a result of darts’ rotation. The drape sometimes needs additional opening in the rotated darts or seldom in other splits of the piece. The easy and correct pattern design is realized through zero or minimized number of splits of the piece, as the number of the drape folds depends on the form of the curves of shoulders.</a:t>
            </a:r>
            <a:endParaRPr lang="de-DE" sz="2000" dirty="0">
              <a:ea typeface="Calibri" panose="020F0502020204030204" pitchFamily="34" charset="0"/>
              <a:cs typeface="Times New Roman" panose="02020603050405020304" pitchFamily="18" charset="0"/>
            </a:endParaRPr>
          </a:p>
          <a:p>
            <a:pPr marL="0" indent="0" eaLnBrk="1" hangingPunct="1">
              <a:buNone/>
            </a:pPr>
            <a:endParaRPr lang="de-DE" altLang="de-DE" sz="2200" dirty="0"/>
          </a:p>
        </p:txBody>
      </p:sp>
    </p:spTree>
    <p:extLst>
      <p:ext uri="{BB962C8B-B14F-4D97-AF65-F5344CB8AC3E}">
        <p14:creationId xmlns:p14="http://schemas.microsoft.com/office/powerpoint/2010/main" val="6990289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a:extLst>
              <a:ext uri="{FF2B5EF4-FFF2-40B4-BE49-F238E27FC236}">
                <a16:creationId xmlns:a16="http://schemas.microsoft.com/office/drawing/2014/main" id="{19AC30FF-4065-4F7D-9474-C082DF7D4B4E}"/>
              </a:ext>
            </a:extLst>
          </p:cNvPr>
          <p:cNvSpPr>
            <a:spLocks noGrp="1"/>
          </p:cNvSpPr>
          <p:nvPr>
            <p:ph type="title"/>
          </p:nvPr>
        </p:nvSpPr>
        <p:spPr>
          <a:xfrm>
            <a:off x="628650" y="14895"/>
            <a:ext cx="7886700" cy="993775"/>
          </a:xfrm>
        </p:spPr>
        <p:txBody>
          <a:bodyPr/>
          <a:lstStyle/>
          <a:p>
            <a:pPr eaLnBrk="1" hangingPunct="1"/>
            <a:r>
              <a:rPr lang="de-DE" altLang="de-DE" dirty="0"/>
              <a:t>Drop Shoulder Sleeves</a:t>
            </a:r>
          </a:p>
        </p:txBody>
      </p:sp>
      <p:sp>
        <p:nvSpPr>
          <p:cNvPr id="4" name="Fußzeilenplatzhalter 3">
            <a:extLst>
              <a:ext uri="{FF2B5EF4-FFF2-40B4-BE49-F238E27FC236}">
                <a16:creationId xmlns:a16="http://schemas.microsoft.com/office/drawing/2014/main" id="{212F5429-FD51-42EC-A71F-711274785344}"/>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C85AD8A6-6E6A-4CA3-BE89-4180F8AAFEDF}"/>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39BCEE8-FEA4-4FB5-91DD-E73CBDE12014}" type="slidenum">
              <a:rPr lang="de-DE" altLang="de-DE">
                <a:solidFill>
                  <a:srgbClr val="898989"/>
                </a:solidFill>
              </a:rPr>
              <a:pPr/>
              <a:t>50</a:t>
            </a:fld>
            <a:endParaRPr lang="de-DE" altLang="de-DE">
              <a:solidFill>
                <a:srgbClr val="898989"/>
              </a:solidFill>
            </a:endParaRPr>
          </a:p>
        </p:txBody>
      </p:sp>
      <p:pic>
        <p:nvPicPr>
          <p:cNvPr id="10" name="Picture 9">
            <a:extLst>
              <a:ext uri="{FF2B5EF4-FFF2-40B4-BE49-F238E27FC236}">
                <a16:creationId xmlns:a16="http://schemas.microsoft.com/office/drawing/2014/main" id="{245D6E2F-9DFD-45C2-8E8C-C761EE566C31}"/>
              </a:ext>
            </a:extLst>
          </p:cNvPr>
          <p:cNvPicPr>
            <a:picLocks noChangeAspect="1"/>
          </p:cNvPicPr>
          <p:nvPr/>
        </p:nvPicPr>
        <p:blipFill>
          <a:blip r:embed="rId2"/>
          <a:stretch>
            <a:fillRect/>
          </a:stretch>
        </p:blipFill>
        <p:spPr>
          <a:xfrm>
            <a:off x="628650" y="1248514"/>
            <a:ext cx="4973041" cy="2979420"/>
          </a:xfrm>
          <a:prstGeom prst="rect">
            <a:avLst/>
          </a:prstGeom>
        </p:spPr>
      </p:pic>
      <p:sp>
        <p:nvSpPr>
          <p:cNvPr id="16" name="TextBox 15">
            <a:extLst>
              <a:ext uri="{FF2B5EF4-FFF2-40B4-BE49-F238E27FC236}">
                <a16:creationId xmlns:a16="http://schemas.microsoft.com/office/drawing/2014/main" id="{DD782B0F-A230-421A-8583-2779C9AC0F71}"/>
              </a:ext>
            </a:extLst>
          </p:cNvPr>
          <p:cNvSpPr txBox="1"/>
          <p:nvPr/>
        </p:nvSpPr>
        <p:spPr>
          <a:xfrm>
            <a:off x="5652120" y="2565094"/>
            <a:ext cx="3132019" cy="1446550"/>
          </a:xfrm>
          <a:prstGeom prst="rect">
            <a:avLst/>
          </a:prstGeom>
          <a:noFill/>
        </p:spPr>
        <p:txBody>
          <a:bodyPr wrap="square">
            <a:spAutoFit/>
          </a:bodyPr>
          <a:lstStyle/>
          <a:p>
            <a:r>
              <a:rPr lang="bg-BG" sz="2200" dirty="0" err="1">
                <a:effectLst/>
                <a:latin typeface="Calibri" panose="020F0502020204030204" pitchFamily="34" charset="0"/>
                <a:ea typeface="Calibri" panose="020F0502020204030204" pitchFamily="34" charset="0"/>
                <a:cs typeface="Times New Roman" panose="02020603050405020304" pitchFamily="18" charset="0"/>
              </a:rPr>
              <a:t>Pattern</a:t>
            </a:r>
            <a:r>
              <a:rPr lang="bg-BG" sz="2200" dirty="0">
                <a:effectLst/>
                <a:latin typeface="Calibri" panose="020F0502020204030204" pitchFamily="34" charset="0"/>
                <a:ea typeface="Calibri" panose="020F0502020204030204" pitchFamily="34" charset="0"/>
                <a:cs typeface="Times New Roman" panose="02020603050405020304" pitchFamily="18" charset="0"/>
              </a:rPr>
              <a:t> </a:t>
            </a:r>
            <a:r>
              <a:rPr lang="bg-BG" sz="2200" dirty="0" err="1">
                <a:effectLst/>
                <a:latin typeface="Calibri" panose="020F0502020204030204" pitchFamily="34" charset="0"/>
                <a:ea typeface="Calibri" panose="020F0502020204030204" pitchFamily="34" charset="0"/>
                <a:cs typeface="Times New Roman" panose="02020603050405020304" pitchFamily="18" charset="0"/>
              </a:rPr>
              <a:t>making</a:t>
            </a:r>
            <a:r>
              <a:rPr lang="bg-BG" sz="2200" dirty="0">
                <a:effectLst/>
                <a:latin typeface="Calibri" panose="020F0502020204030204" pitchFamily="34" charset="0"/>
                <a:ea typeface="Calibri" panose="020F0502020204030204" pitchFamily="34" charset="0"/>
                <a:cs typeface="Times New Roman" panose="02020603050405020304" pitchFamily="18" charset="0"/>
              </a:rPr>
              <a:t> </a:t>
            </a:r>
            <a:r>
              <a:rPr lang="bg-BG" sz="2200" dirty="0" err="1">
                <a:effectLst/>
                <a:latin typeface="Calibri" panose="020F0502020204030204" pitchFamily="34" charset="0"/>
                <a:ea typeface="Calibri" panose="020F0502020204030204" pitchFamily="34" charset="0"/>
                <a:cs typeface="Times New Roman" panose="02020603050405020304" pitchFamily="18" charset="0"/>
              </a:rPr>
              <a:t>of</a:t>
            </a:r>
            <a:r>
              <a:rPr lang="bg-BG" sz="2200" dirty="0">
                <a:effectLst/>
                <a:latin typeface="Calibri" panose="020F0502020204030204" pitchFamily="34" charset="0"/>
                <a:ea typeface="Calibri" panose="020F0502020204030204" pitchFamily="34" charset="0"/>
                <a:cs typeface="Times New Roman" panose="02020603050405020304" pitchFamily="18" charset="0"/>
              </a:rPr>
              <a:t> a </a:t>
            </a:r>
            <a:r>
              <a:rPr lang="bg-BG" sz="2200" dirty="0" err="1">
                <a:effectLst/>
                <a:latin typeface="Calibri" panose="020F0502020204030204" pitchFamily="34" charset="0"/>
                <a:ea typeface="Calibri" panose="020F0502020204030204" pitchFamily="34" charset="0"/>
                <a:cs typeface="Times New Roman" panose="02020603050405020304" pitchFamily="18" charset="0"/>
              </a:rPr>
              <a:t>lady’s</a:t>
            </a:r>
            <a:r>
              <a:rPr lang="bg-BG" sz="2200" dirty="0">
                <a:effectLst/>
                <a:latin typeface="Calibri" panose="020F0502020204030204" pitchFamily="34" charset="0"/>
                <a:ea typeface="Calibri" panose="020F0502020204030204" pitchFamily="34" charset="0"/>
                <a:cs typeface="Times New Roman" panose="02020603050405020304" pitchFamily="18" charset="0"/>
              </a:rPr>
              <a:t> </a:t>
            </a:r>
            <a:r>
              <a:rPr lang="bg-BG" sz="2200" dirty="0" err="1">
                <a:effectLst/>
                <a:latin typeface="Calibri" panose="020F0502020204030204" pitchFamily="34" charset="0"/>
                <a:ea typeface="Calibri" panose="020F0502020204030204" pitchFamily="34" charset="0"/>
                <a:cs typeface="Times New Roman" panose="02020603050405020304" pitchFamily="18" charset="0"/>
              </a:rPr>
              <a:t>jacket</a:t>
            </a:r>
            <a:r>
              <a:rPr lang="bg-BG" sz="2200" dirty="0">
                <a:effectLst/>
                <a:latin typeface="Calibri" panose="020F0502020204030204" pitchFamily="34" charset="0"/>
                <a:ea typeface="Calibri" panose="020F0502020204030204" pitchFamily="34" charset="0"/>
                <a:cs typeface="Times New Roman" panose="02020603050405020304" pitchFamily="18" charset="0"/>
              </a:rPr>
              <a:t> </a:t>
            </a:r>
            <a:r>
              <a:rPr lang="bg-BG" sz="2200" dirty="0" err="1">
                <a:effectLst/>
                <a:latin typeface="Calibri" panose="020F0502020204030204" pitchFamily="34" charset="0"/>
                <a:ea typeface="Calibri" panose="020F0502020204030204" pitchFamily="34" charset="0"/>
                <a:cs typeface="Times New Roman" panose="02020603050405020304" pitchFamily="18" charset="0"/>
              </a:rPr>
              <a:t>with</a:t>
            </a:r>
            <a:r>
              <a:rPr lang="bg-BG" sz="2200" dirty="0">
                <a:effectLst/>
                <a:latin typeface="Calibri" panose="020F0502020204030204" pitchFamily="34" charset="0"/>
                <a:ea typeface="Calibri" panose="020F0502020204030204" pitchFamily="34" charset="0"/>
                <a:cs typeface="Times New Roman" panose="02020603050405020304" pitchFamily="18" charset="0"/>
              </a:rPr>
              <a:t> </a:t>
            </a:r>
            <a:r>
              <a:rPr lang="bg-BG" sz="2200" dirty="0" err="1">
                <a:effectLst/>
                <a:latin typeface="Calibri" panose="020F0502020204030204" pitchFamily="34" charset="0"/>
                <a:ea typeface="Calibri" panose="020F0502020204030204" pitchFamily="34" charset="0"/>
                <a:cs typeface="Times New Roman" panose="02020603050405020304" pitchFamily="18" charset="0"/>
              </a:rPr>
              <a:t>drop</a:t>
            </a:r>
            <a:r>
              <a:rPr lang="bg-BG" sz="2200" dirty="0">
                <a:effectLst/>
                <a:latin typeface="Calibri" panose="020F0502020204030204" pitchFamily="34" charset="0"/>
                <a:ea typeface="Calibri" panose="020F0502020204030204" pitchFamily="34" charset="0"/>
                <a:cs typeface="Times New Roman" panose="02020603050405020304" pitchFamily="18" charset="0"/>
              </a:rPr>
              <a:t> </a:t>
            </a:r>
            <a:r>
              <a:rPr lang="bg-BG" sz="2200" dirty="0" err="1">
                <a:effectLst/>
                <a:latin typeface="Calibri" panose="020F0502020204030204" pitchFamily="34" charset="0"/>
                <a:ea typeface="Calibri" panose="020F0502020204030204" pitchFamily="34" charset="0"/>
                <a:cs typeface="Times New Roman" panose="02020603050405020304" pitchFamily="18" charset="0"/>
              </a:rPr>
              <a:t>shoulder</a:t>
            </a:r>
            <a:r>
              <a:rPr lang="bg-BG" sz="2200" dirty="0">
                <a:effectLst/>
                <a:latin typeface="Calibri" panose="020F0502020204030204" pitchFamily="34" charset="0"/>
                <a:ea typeface="Calibri" panose="020F0502020204030204" pitchFamily="34" charset="0"/>
                <a:cs typeface="Times New Roman" panose="02020603050405020304" pitchFamily="18" charset="0"/>
              </a:rPr>
              <a:t> </a:t>
            </a:r>
            <a:r>
              <a:rPr lang="bg-BG" sz="2200" dirty="0" err="1">
                <a:effectLst/>
                <a:latin typeface="Calibri" panose="020F0502020204030204" pitchFamily="34" charset="0"/>
                <a:ea typeface="Calibri" panose="020F0502020204030204" pitchFamily="34" charset="0"/>
                <a:cs typeface="Times New Roman" panose="02020603050405020304" pitchFamily="18" charset="0"/>
              </a:rPr>
              <a:t>sleeves</a:t>
            </a:r>
            <a:r>
              <a:rPr lang="bg-BG" sz="2200" dirty="0">
                <a:effectLst/>
                <a:latin typeface="Calibri" panose="020F0502020204030204" pitchFamily="34" charset="0"/>
                <a:ea typeface="Calibri" panose="020F0502020204030204" pitchFamily="34" charset="0"/>
                <a:cs typeface="Times New Roman" panose="02020603050405020304" pitchFamily="18" charset="0"/>
              </a:rPr>
              <a:t>, </a:t>
            </a:r>
            <a:r>
              <a:rPr lang="bg-BG" sz="2200" dirty="0" err="1">
                <a:effectLst/>
                <a:latin typeface="Calibri" panose="020F0502020204030204" pitchFamily="34" charset="0"/>
                <a:ea typeface="Calibri" panose="020F0502020204030204" pitchFamily="34" charset="0"/>
                <a:cs typeface="Times New Roman" panose="02020603050405020304" pitchFamily="18" charset="0"/>
              </a:rPr>
              <a:t>presented</a:t>
            </a:r>
            <a:r>
              <a:rPr lang="bg-BG" sz="2200" dirty="0">
                <a:effectLst/>
                <a:latin typeface="Calibri" panose="020F0502020204030204" pitchFamily="34" charset="0"/>
                <a:ea typeface="Calibri" panose="020F0502020204030204" pitchFamily="34" charset="0"/>
                <a:cs typeface="Times New Roman" panose="02020603050405020304" pitchFamily="18" charset="0"/>
              </a:rPr>
              <a:t> </a:t>
            </a:r>
            <a:r>
              <a:rPr lang="bg-BG" sz="2200" dirty="0" err="1">
                <a:effectLst/>
                <a:latin typeface="Calibri" panose="020F0502020204030204" pitchFamily="34" charset="0"/>
                <a:ea typeface="Calibri" panose="020F0502020204030204" pitchFamily="34" charset="0"/>
                <a:cs typeface="Times New Roman" panose="02020603050405020304" pitchFamily="18" charset="0"/>
              </a:rPr>
              <a:t>in</a:t>
            </a:r>
            <a:r>
              <a:rPr lang="bg-BG" sz="2200" dirty="0">
                <a:effectLst/>
                <a:latin typeface="Calibri" panose="020F0502020204030204" pitchFamily="34" charset="0"/>
                <a:ea typeface="Calibri" panose="020F0502020204030204" pitchFamily="34" charset="0"/>
                <a:cs typeface="Times New Roman" panose="02020603050405020304" pitchFamily="18" charset="0"/>
              </a:rPr>
              <a:t> </a:t>
            </a:r>
            <a:r>
              <a:rPr lang="en-US" sz="2200" dirty="0">
                <a:effectLst/>
                <a:latin typeface="Calibri" panose="020F0502020204030204" pitchFamily="34" charset="0"/>
                <a:ea typeface="Calibri" panose="020F0502020204030204" pitchFamily="34" charset="0"/>
                <a:cs typeface="Times New Roman" panose="02020603050405020304" pitchFamily="18" charset="0"/>
              </a:rPr>
              <a:t>the previous slide </a:t>
            </a:r>
            <a:r>
              <a:rPr lang="bg-BG" sz="2200" dirty="0">
                <a:effectLst/>
                <a:latin typeface="Calibri" panose="020F0502020204030204" pitchFamily="34" charset="0"/>
                <a:ea typeface="Calibri" panose="020F0502020204030204" pitchFamily="34" charset="0"/>
                <a:cs typeface="Times New Roman" panose="02020603050405020304" pitchFamily="18" charset="0"/>
              </a:rPr>
              <a:t>(</a:t>
            </a:r>
            <a:r>
              <a:rPr lang="bg-BG" sz="2200" dirty="0" err="1">
                <a:effectLst/>
                <a:latin typeface="Calibri" panose="020F0502020204030204" pitchFamily="34" charset="0"/>
                <a:ea typeface="Calibri" panose="020F0502020204030204" pitchFamily="34" charset="0"/>
                <a:cs typeface="Times New Roman" panose="02020603050405020304" pitchFamily="18" charset="0"/>
              </a:rPr>
              <a:t>in</a:t>
            </a:r>
            <a:r>
              <a:rPr lang="bg-BG" sz="2200" dirty="0">
                <a:effectLst/>
                <a:latin typeface="Calibri" panose="020F0502020204030204" pitchFamily="34" charset="0"/>
                <a:ea typeface="Calibri" panose="020F0502020204030204" pitchFamily="34" charset="0"/>
                <a:cs typeface="Times New Roman" panose="02020603050405020304" pitchFamily="18" charset="0"/>
              </a:rPr>
              <a:t> </a:t>
            </a:r>
            <a:r>
              <a:rPr lang="bg-BG" sz="2200" dirty="0" err="1">
                <a:effectLst/>
                <a:latin typeface="Calibri" panose="020F0502020204030204" pitchFamily="34" charset="0"/>
                <a:ea typeface="Calibri" panose="020F0502020204030204" pitchFamily="34" charset="0"/>
                <a:cs typeface="Times New Roman" panose="02020603050405020304" pitchFamily="18" charset="0"/>
              </a:rPr>
              <a:t>green</a:t>
            </a:r>
            <a:r>
              <a:rPr lang="bg-BG" sz="2200" dirty="0">
                <a:effectLst/>
                <a:latin typeface="Calibri" panose="020F0502020204030204" pitchFamily="34" charset="0"/>
                <a:ea typeface="Calibri" panose="020F0502020204030204" pitchFamily="34" charset="0"/>
                <a:cs typeface="Times New Roman" panose="02020603050405020304" pitchFamily="18" charset="0"/>
              </a:rPr>
              <a:t>)</a:t>
            </a:r>
            <a:r>
              <a:rPr lang="en-US" sz="2200" dirty="0">
                <a:effectLst/>
                <a:latin typeface="Calibri" panose="020F0502020204030204" pitchFamily="34" charset="0"/>
                <a:ea typeface="Calibri" panose="020F0502020204030204" pitchFamily="34" charset="0"/>
                <a:cs typeface="Times New Roman" panose="02020603050405020304" pitchFamily="18" charset="0"/>
              </a:rPr>
              <a:t>.</a:t>
            </a:r>
            <a:endParaRPr lang="en-US" sz="2200" dirty="0"/>
          </a:p>
        </p:txBody>
      </p:sp>
      <p:sp>
        <p:nvSpPr>
          <p:cNvPr id="2" name="Textfeld 6">
            <a:extLst>
              <a:ext uri="{FF2B5EF4-FFF2-40B4-BE49-F238E27FC236}">
                <a16:creationId xmlns:a16="http://schemas.microsoft.com/office/drawing/2014/main" id="{88320604-EE3B-0A50-E861-8AEDA2396EEB}"/>
              </a:ext>
            </a:extLst>
          </p:cNvPr>
          <p:cNvSpPr txBox="1">
            <a:spLocks noChangeArrowheads="1"/>
          </p:cNvSpPr>
          <p:nvPr/>
        </p:nvSpPr>
        <p:spPr bwMode="auto">
          <a:xfrm>
            <a:off x="2339752" y="4155926"/>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dirty="0"/>
              <a:t>CC BY Kazlacheva</a:t>
            </a:r>
          </a:p>
        </p:txBody>
      </p:sp>
    </p:spTree>
    <p:extLst>
      <p:ext uri="{BB962C8B-B14F-4D97-AF65-F5344CB8AC3E}">
        <p14:creationId xmlns:p14="http://schemas.microsoft.com/office/powerpoint/2010/main" val="524468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212F5429-FD51-42EC-A71F-711274785344}"/>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C85AD8A6-6E6A-4CA3-BE89-4180F8AAFEDF}"/>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39BCEE8-FEA4-4FB5-91DD-E73CBDE12014}" type="slidenum">
              <a:rPr lang="de-DE" altLang="de-DE">
                <a:solidFill>
                  <a:srgbClr val="898989"/>
                </a:solidFill>
              </a:rPr>
              <a:pPr/>
              <a:t>51</a:t>
            </a:fld>
            <a:endParaRPr lang="de-DE" altLang="de-DE">
              <a:solidFill>
                <a:srgbClr val="898989"/>
              </a:solidFill>
            </a:endParaRPr>
          </a:p>
        </p:txBody>
      </p:sp>
      <p:pic>
        <p:nvPicPr>
          <p:cNvPr id="7" name="Picture 6" descr="A close up of a map&#10;&#10;Description automatically generated">
            <a:extLst>
              <a:ext uri="{FF2B5EF4-FFF2-40B4-BE49-F238E27FC236}">
                <a16:creationId xmlns:a16="http://schemas.microsoft.com/office/drawing/2014/main" id="{396BAA6A-5784-4835-8A70-7C588E78D858}"/>
              </a:ext>
            </a:extLst>
          </p:cNvPr>
          <p:cNvPicPr/>
          <p:nvPr/>
        </p:nvPicPr>
        <p:blipFill>
          <a:blip r:embed="rId2"/>
          <a:stretch>
            <a:fillRect/>
          </a:stretch>
        </p:blipFill>
        <p:spPr>
          <a:xfrm>
            <a:off x="2915816" y="1271566"/>
            <a:ext cx="2846737" cy="2812352"/>
          </a:xfrm>
          <a:prstGeom prst="rect">
            <a:avLst/>
          </a:prstGeom>
        </p:spPr>
      </p:pic>
      <p:pic>
        <p:nvPicPr>
          <p:cNvPr id="8" name="Picture 7" descr="A close up of a map&#10;&#10;Description automatically generated">
            <a:extLst>
              <a:ext uri="{FF2B5EF4-FFF2-40B4-BE49-F238E27FC236}">
                <a16:creationId xmlns:a16="http://schemas.microsoft.com/office/drawing/2014/main" id="{B6C23A93-CE6F-4FAD-94E2-1961B88ECA2E}"/>
              </a:ext>
            </a:extLst>
          </p:cNvPr>
          <p:cNvPicPr/>
          <p:nvPr/>
        </p:nvPicPr>
        <p:blipFill>
          <a:blip r:embed="rId3"/>
          <a:stretch>
            <a:fillRect/>
          </a:stretch>
        </p:blipFill>
        <p:spPr>
          <a:xfrm>
            <a:off x="6012160" y="1271566"/>
            <a:ext cx="2810542" cy="2812352"/>
          </a:xfrm>
          <a:prstGeom prst="rect">
            <a:avLst/>
          </a:prstGeom>
        </p:spPr>
      </p:pic>
      <p:sp>
        <p:nvSpPr>
          <p:cNvPr id="11" name="TextBox 10">
            <a:extLst>
              <a:ext uri="{FF2B5EF4-FFF2-40B4-BE49-F238E27FC236}">
                <a16:creationId xmlns:a16="http://schemas.microsoft.com/office/drawing/2014/main" id="{9C125198-2C51-4D64-B608-1835C8F1B20D}"/>
              </a:ext>
            </a:extLst>
          </p:cNvPr>
          <p:cNvSpPr txBox="1"/>
          <p:nvPr/>
        </p:nvSpPr>
        <p:spPr>
          <a:xfrm>
            <a:off x="629311" y="1251534"/>
            <a:ext cx="2070481" cy="2800767"/>
          </a:xfrm>
          <a:prstGeom prst="rect">
            <a:avLst/>
          </a:prstGeom>
          <a:noFill/>
        </p:spPr>
        <p:txBody>
          <a:bodyPr wrap="square">
            <a:spAutoFit/>
          </a:bodyPr>
          <a:lstStyle/>
          <a:p>
            <a:pPr algn="just"/>
            <a:r>
              <a:rPr lang="en-GB" sz="2200" dirty="0">
                <a:solidFill>
                  <a:srgbClr val="000000"/>
                </a:solidFill>
                <a:effectLst/>
                <a:latin typeface="+mn-lt"/>
                <a:ea typeface="Times New Roman" panose="02020603050405020304" pitchFamily="18" charset="0"/>
                <a:cs typeface="Times New Roman" panose="02020603050405020304" pitchFamily="18" charset="0"/>
              </a:rPr>
              <a:t>Front and back </a:t>
            </a:r>
            <a:r>
              <a:rPr lang="en-GB" sz="2200" dirty="0">
                <a:solidFill>
                  <a:srgbClr val="000000"/>
                </a:solidFill>
                <a:latin typeface="+mn-lt"/>
                <a:cs typeface="Times New Roman" panose="02020603050405020304" pitchFamily="18" charset="0"/>
              </a:rPr>
              <a:t>pieces of lady’s jacket with drop shoulder sleeves (in green)</a:t>
            </a:r>
            <a:r>
              <a:rPr lang="en-US" sz="2200" dirty="0">
                <a:solidFill>
                  <a:srgbClr val="000000"/>
                </a:solidFill>
                <a:latin typeface="+mn-lt"/>
                <a:cs typeface="Times New Roman" panose="02020603050405020304" pitchFamily="18" charset="0"/>
              </a:rPr>
              <a:t> and one </a:t>
            </a:r>
            <a:r>
              <a:rPr lang="en-GB" sz="2200" dirty="0">
                <a:solidFill>
                  <a:srgbClr val="000000"/>
                </a:solidFill>
                <a:latin typeface="+mn-lt"/>
                <a:cs typeface="Times New Roman" panose="02020603050405020304" pitchFamily="18" charset="0"/>
              </a:rPr>
              <a:t>with </a:t>
            </a:r>
            <a:r>
              <a:rPr lang="en-GB" sz="2200" dirty="0">
                <a:solidFill>
                  <a:srgbClr val="000000"/>
                </a:solidFill>
                <a:effectLst/>
                <a:latin typeface="+mn-lt"/>
                <a:ea typeface="Times New Roman" panose="02020603050405020304" pitchFamily="18" charset="0"/>
                <a:cs typeface="Times New Roman" panose="02020603050405020304" pitchFamily="18" charset="0"/>
              </a:rPr>
              <a:t>one-piece sleeves (in orange).</a:t>
            </a:r>
            <a:endParaRPr lang="en-US" sz="2200" dirty="0">
              <a:solidFill>
                <a:srgbClr val="000000"/>
              </a:solidFill>
              <a:effectLst/>
              <a:latin typeface="+mn-lt"/>
              <a:ea typeface="Times New Roman" panose="02020603050405020304" pitchFamily="18" charset="0"/>
              <a:cs typeface="Times New Roman" panose="02020603050405020304" pitchFamily="18" charset="0"/>
            </a:endParaRPr>
          </a:p>
        </p:txBody>
      </p:sp>
      <p:sp>
        <p:nvSpPr>
          <p:cNvPr id="3" name="Titel 1">
            <a:extLst>
              <a:ext uri="{FF2B5EF4-FFF2-40B4-BE49-F238E27FC236}">
                <a16:creationId xmlns:a16="http://schemas.microsoft.com/office/drawing/2014/main" id="{BA1742D3-4A30-12AD-F9F2-BA6ECE479BCD}"/>
              </a:ext>
            </a:extLst>
          </p:cNvPr>
          <p:cNvSpPr>
            <a:spLocks noGrp="1"/>
          </p:cNvSpPr>
          <p:nvPr>
            <p:ph type="title"/>
          </p:nvPr>
        </p:nvSpPr>
        <p:spPr>
          <a:xfrm>
            <a:off x="628650" y="14895"/>
            <a:ext cx="7886700" cy="993775"/>
          </a:xfrm>
        </p:spPr>
        <p:txBody>
          <a:bodyPr/>
          <a:lstStyle/>
          <a:p>
            <a:pPr eaLnBrk="1" hangingPunct="1"/>
            <a:r>
              <a:rPr lang="de-DE" altLang="de-DE" dirty="0"/>
              <a:t>Drop Shoulder Sleeves</a:t>
            </a:r>
          </a:p>
        </p:txBody>
      </p:sp>
      <p:sp>
        <p:nvSpPr>
          <p:cNvPr id="6" name="Textfeld 6">
            <a:extLst>
              <a:ext uri="{FF2B5EF4-FFF2-40B4-BE49-F238E27FC236}">
                <a16:creationId xmlns:a16="http://schemas.microsoft.com/office/drawing/2014/main" id="{D5FF698F-4214-92AA-D72D-DA754D3E2A63}"/>
              </a:ext>
            </a:extLst>
          </p:cNvPr>
          <p:cNvSpPr txBox="1">
            <a:spLocks noChangeArrowheads="1"/>
          </p:cNvSpPr>
          <p:nvPr/>
        </p:nvSpPr>
        <p:spPr bwMode="auto">
          <a:xfrm>
            <a:off x="5004048" y="4296509"/>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dirty="0"/>
              <a:t>CC BY Kazlacheva</a:t>
            </a:r>
          </a:p>
        </p:txBody>
      </p:sp>
    </p:spTree>
    <p:extLst>
      <p:ext uri="{BB962C8B-B14F-4D97-AF65-F5344CB8AC3E}">
        <p14:creationId xmlns:p14="http://schemas.microsoft.com/office/powerpoint/2010/main" val="4944569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212F5429-FD51-42EC-A71F-711274785344}"/>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C85AD8A6-6E6A-4CA3-BE89-4180F8AAFEDF}"/>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39BCEE8-FEA4-4FB5-91DD-E73CBDE12014}" type="slidenum">
              <a:rPr lang="de-DE" altLang="de-DE">
                <a:solidFill>
                  <a:srgbClr val="898989"/>
                </a:solidFill>
              </a:rPr>
              <a:pPr/>
              <a:t>52</a:t>
            </a:fld>
            <a:endParaRPr lang="de-DE" altLang="de-DE">
              <a:solidFill>
                <a:srgbClr val="898989"/>
              </a:solidFill>
            </a:endParaRPr>
          </a:p>
        </p:txBody>
      </p:sp>
      <p:pic>
        <p:nvPicPr>
          <p:cNvPr id="9" name="Picture 8" descr="A picture containing man, table, computer, colorful&#10;&#10;Description automatically generated">
            <a:extLst>
              <a:ext uri="{FF2B5EF4-FFF2-40B4-BE49-F238E27FC236}">
                <a16:creationId xmlns:a16="http://schemas.microsoft.com/office/drawing/2014/main" id="{2C61056A-A48F-41EA-A3C5-8C2BADB8C351}"/>
              </a:ext>
            </a:extLst>
          </p:cNvPr>
          <p:cNvPicPr/>
          <p:nvPr/>
        </p:nvPicPr>
        <p:blipFill>
          <a:blip r:embed="rId2"/>
          <a:stretch>
            <a:fillRect/>
          </a:stretch>
        </p:blipFill>
        <p:spPr>
          <a:xfrm>
            <a:off x="6757399" y="1131590"/>
            <a:ext cx="1760220" cy="2829560"/>
          </a:xfrm>
          <a:prstGeom prst="rect">
            <a:avLst/>
          </a:prstGeom>
        </p:spPr>
      </p:pic>
      <p:pic>
        <p:nvPicPr>
          <p:cNvPr id="10" name="Picture 9" descr="A close up of a logo&#10;&#10;Description automatically generated">
            <a:extLst>
              <a:ext uri="{FF2B5EF4-FFF2-40B4-BE49-F238E27FC236}">
                <a16:creationId xmlns:a16="http://schemas.microsoft.com/office/drawing/2014/main" id="{E5583A8E-15D7-41D0-BC93-0CFBDA4ABAB7}"/>
              </a:ext>
            </a:extLst>
          </p:cNvPr>
          <p:cNvPicPr/>
          <p:nvPr/>
        </p:nvPicPr>
        <p:blipFill>
          <a:blip r:embed="rId3"/>
          <a:stretch>
            <a:fillRect/>
          </a:stretch>
        </p:blipFill>
        <p:spPr>
          <a:xfrm>
            <a:off x="4716016" y="1614190"/>
            <a:ext cx="1760220" cy="2346960"/>
          </a:xfrm>
          <a:prstGeom prst="rect">
            <a:avLst/>
          </a:prstGeom>
        </p:spPr>
      </p:pic>
      <p:sp>
        <p:nvSpPr>
          <p:cNvPr id="12" name="TextBox 11">
            <a:extLst>
              <a:ext uri="{FF2B5EF4-FFF2-40B4-BE49-F238E27FC236}">
                <a16:creationId xmlns:a16="http://schemas.microsoft.com/office/drawing/2014/main" id="{96EDF026-F35C-40CE-95BF-B883B79085C6}"/>
              </a:ext>
            </a:extLst>
          </p:cNvPr>
          <p:cNvSpPr txBox="1"/>
          <p:nvPr/>
        </p:nvSpPr>
        <p:spPr>
          <a:xfrm>
            <a:off x="626382" y="1848475"/>
            <a:ext cx="3945618" cy="1446550"/>
          </a:xfrm>
          <a:prstGeom prst="rect">
            <a:avLst/>
          </a:prstGeom>
          <a:noFill/>
        </p:spPr>
        <p:txBody>
          <a:bodyPr wrap="square">
            <a:spAutoFit/>
          </a:bodyPr>
          <a:lstStyle/>
          <a:p>
            <a:pPr algn="just"/>
            <a:r>
              <a:rPr lang="en-GB" sz="2200" dirty="0">
                <a:solidFill>
                  <a:srgbClr val="000000"/>
                </a:solidFill>
                <a:latin typeface="+mn-lt"/>
                <a:ea typeface="Times New Roman" panose="02020603050405020304" pitchFamily="18" charset="0"/>
                <a:cs typeface="Times New Roman" panose="02020603050405020304" pitchFamily="18" charset="0"/>
              </a:rPr>
              <a:t>T</a:t>
            </a:r>
            <a:r>
              <a:rPr lang="en-GB" sz="2200" dirty="0">
                <a:solidFill>
                  <a:srgbClr val="000000"/>
                </a:solidFill>
                <a:effectLst/>
                <a:latin typeface="+mn-lt"/>
                <a:ea typeface="Times New Roman" panose="02020603050405020304" pitchFamily="18" charset="0"/>
                <a:cs typeface="Times New Roman" panose="02020603050405020304" pitchFamily="18" charset="0"/>
              </a:rPr>
              <a:t>he piece of drop shoulder sleeves (of a jacket in green)</a:t>
            </a:r>
            <a:r>
              <a:rPr lang="en-US" sz="2200" dirty="0">
                <a:solidFill>
                  <a:srgbClr val="000000"/>
                </a:solidFill>
                <a:latin typeface="+mn-lt"/>
                <a:ea typeface="Times New Roman" panose="02020603050405020304" pitchFamily="18" charset="0"/>
                <a:cs typeface="Times New Roman" panose="02020603050405020304" pitchFamily="18" charset="0"/>
              </a:rPr>
              <a:t> and </a:t>
            </a:r>
            <a:r>
              <a:rPr lang="en-GB" sz="2200" dirty="0">
                <a:solidFill>
                  <a:srgbClr val="000000"/>
                </a:solidFill>
                <a:effectLst/>
                <a:latin typeface="+mn-lt"/>
                <a:ea typeface="Times New Roman" panose="02020603050405020304" pitchFamily="18" charset="0"/>
                <a:cs typeface="Times New Roman" panose="02020603050405020304" pitchFamily="18" charset="0"/>
              </a:rPr>
              <a:t> the piece of one-piece sleeves (of a jacket in orange).</a:t>
            </a:r>
            <a:endParaRPr lang="en-US" sz="2200" dirty="0">
              <a:solidFill>
                <a:srgbClr val="000000"/>
              </a:solidFill>
              <a:effectLst/>
              <a:latin typeface="+mn-lt"/>
              <a:ea typeface="Times New Roman" panose="02020603050405020304" pitchFamily="18" charset="0"/>
              <a:cs typeface="Times New Roman" panose="02020603050405020304" pitchFamily="18" charset="0"/>
            </a:endParaRPr>
          </a:p>
        </p:txBody>
      </p:sp>
      <p:sp>
        <p:nvSpPr>
          <p:cNvPr id="3" name="Titel 1">
            <a:extLst>
              <a:ext uri="{FF2B5EF4-FFF2-40B4-BE49-F238E27FC236}">
                <a16:creationId xmlns:a16="http://schemas.microsoft.com/office/drawing/2014/main" id="{AA147C2A-DA4C-2F47-28A1-7532BD7886DC}"/>
              </a:ext>
            </a:extLst>
          </p:cNvPr>
          <p:cNvSpPr>
            <a:spLocks noGrp="1"/>
          </p:cNvSpPr>
          <p:nvPr>
            <p:ph type="title"/>
          </p:nvPr>
        </p:nvSpPr>
        <p:spPr>
          <a:xfrm>
            <a:off x="628650" y="14895"/>
            <a:ext cx="7886700" cy="993775"/>
          </a:xfrm>
        </p:spPr>
        <p:txBody>
          <a:bodyPr/>
          <a:lstStyle/>
          <a:p>
            <a:pPr eaLnBrk="1" hangingPunct="1"/>
            <a:r>
              <a:rPr lang="de-DE" altLang="de-DE" dirty="0"/>
              <a:t>Drop Shoulder Sleeves</a:t>
            </a:r>
          </a:p>
        </p:txBody>
      </p:sp>
      <p:sp>
        <p:nvSpPr>
          <p:cNvPr id="6" name="Textfeld 6">
            <a:extLst>
              <a:ext uri="{FF2B5EF4-FFF2-40B4-BE49-F238E27FC236}">
                <a16:creationId xmlns:a16="http://schemas.microsoft.com/office/drawing/2014/main" id="{B0C9E21C-6E59-35FF-BD39-085BFCDC313C}"/>
              </a:ext>
            </a:extLst>
          </p:cNvPr>
          <p:cNvSpPr txBox="1">
            <a:spLocks noChangeArrowheads="1"/>
          </p:cNvSpPr>
          <p:nvPr/>
        </p:nvSpPr>
        <p:spPr bwMode="auto">
          <a:xfrm>
            <a:off x="5724128" y="4155926"/>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dirty="0"/>
              <a:t>CC BY Kazlacheva</a:t>
            </a:r>
          </a:p>
        </p:txBody>
      </p:sp>
    </p:spTree>
    <p:extLst>
      <p:ext uri="{BB962C8B-B14F-4D97-AF65-F5344CB8AC3E}">
        <p14:creationId xmlns:p14="http://schemas.microsoft.com/office/powerpoint/2010/main" val="8355602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212F5429-FD51-42EC-A71F-711274785344}"/>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C85AD8A6-6E6A-4CA3-BE89-4180F8AAFEDF}"/>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39BCEE8-FEA4-4FB5-91DD-E73CBDE12014}" type="slidenum">
              <a:rPr lang="de-DE" altLang="de-DE">
                <a:solidFill>
                  <a:srgbClr val="898989"/>
                </a:solidFill>
              </a:rPr>
              <a:pPr/>
              <a:t>53</a:t>
            </a:fld>
            <a:endParaRPr lang="de-DE" altLang="de-DE">
              <a:solidFill>
                <a:srgbClr val="898989"/>
              </a:solidFill>
            </a:endParaRPr>
          </a:p>
        </p:txBody>
      </p:sp>
      <p:pic>
        <p:nvPicPr>
          <p:cNvPr id="9" name="Picture 8" descr="A picture containing man, table, computer, colorful&#10;&#10;Description automatically generated">
            <a:extLst>
              <a:ext uri="{FF2B5EF4-FFF2-40B4-BE49-F238E27FC236}">
                <a16:creationId xmlns:a16="http://schemas.microsoft.com/office/drawing/2014/main" id="{2C61056A-A48F-41EA-A3C5-8C2BADB8C351}"/>
              </a:ext>
            </a:extLst>
          </p:cNvPr>
          <p:cNvPicPr/>
          <p:nvPr/>
        </p:nvPicPr>
        <p:blipFill>
          <a:blip r:embed="rId2"/>
          <a:stretch>
            <a:fillRect/>
          </a:stretch>
        </p:blipFill>
        <p:spPr>
          <a:xfrm>
            <a:off x="6757399" y="1131590"/>
            <a:ext cx="1760220" cy="2829560"/>
          </a:xfrm>
          <a:prstGeom prst="rect">
            <a:avLst/>
          </a:prstGeom>
        </p:spPr>
      </p:pic>
      <p:pic>
        <p:nvPicPr>
          <p:cNvPr id="10" name="Picture 9" descr="A close up of a logo&#10;&#10;Description automatically generated">
            <a:extLst>
              <a:ext uri="{FF2B5EF4-FFF2-40B4-BE49-F238E27FC236}">
                <a16:creationId xmlns:a16="http://schemas.microsoft.com/office/drawing/2014/main" id="{E5583A8E-15D7-41D0-BC93-0CFBDA4ABAB7}"/>
              </a:ext>
            </a:extLst>
          </p:cNvPr>
          <p:cNvPicPr/>
          <p:nvPr/>
        </p:nvPicPr>
        <p:blipFill>
          <a:blip r:embed="rId3"/>
          <a:stretch>
            <a:fillRect/>
          </a:stretch>
        </p:blipFill>
        <p:spPr>
          <a:xfrm>
            <a:off x="4716016" y="1614190"/>
            <a:ext cx="1760220" cy="2346960"/>
          </a:xfrm>
          <a:prstGeom prst="rect">
            <a:avLst/>
          </a:prstGeom>
        </p:spPr>
      </p:pic>
      <p:sp>
        <p:nvSpPr>
          <p:cNvPr id="12" name="TextBox 11">
            <a:extLst>
              <a:ext uri="{FF2B5EF4-FFF2-40B4-BE49-F238E27FC236}">
                <a16:creationId xmlns:a16="http://schemas.microsoft.com/office/drawing/2014/main" id="{96EDF026-F35C-40CE-95BF-B883B79085C6}"/>
              </a:ext>
            </a:extLst>
          </p:cNvPr>
          <p:cNvSpPr txBox="1"/>
          <p:nvPr/>
        </p:nvSpPr>
        <p:spPr>
          <a:xfrm>
            <a:off x="626381" y="1556563"/>
            <a:ext cx="3945618" cy="2462213"/>
          </a:xfrm>
          <a:prstGeom prst="rect">
            <a:avLst/>
          </a:prstGeom>
          <a:noFill/>
        </p:spPr>
        <p:txBody>
          <a:bodyPr wrap="square">
            <a:spAutoFit/>
          </a:bodyPr>
          <a:lstStyle/>
          <a:p>
            <a:pPr algn="just"/>
            <a:r>
              <a:rPr lang="en-GB" sz="2200" dirty="0">
                <a:solidFill>
                  <a:srgbClr val="000000"/>
                </a:solidFill>
                <a:effectLst/>
                <a:latin typeface="+mn-lt"/>
                <a:ea typeface="Times New Roman" panose="02020603050405020304" pitchFamily="18" charset="0"/>
                <a:cs typeface="Times New Roman" panose="02020603050405020304" pitchFamily="18" charset="0"/>
              </a:rPr>
              <a:t>The lower consumption of textile material in cutting of garments with drop shoulder sleeves mainly is a result of the difference between the heights of the drop shoulder sleeve and other types.</a:t>
            </a:r>
            <a:endParaRPr lang="en-US" sz="2200" dirty="0">
              <a:solidFill>
                <a:srgbClr val="000000"/>
              </a:solidFill>
              <a:effectLst/>
              <a:latin typeface="+mn-lt"/>
              <a:ea typeface="Times New Roman" panose="02020603050405020304" pitchFamily="18" charset="0"/>
              <a:cs typeface="Times New Roman" panose="02020603050405020304" pitchFamily="18" charset="0"/>
            </a:endParaRPr>
          </a:p>
        </p:txBody>
      </p:sp>
      <p:sp>
        <p:nvSpPr>
          <p:cNvPr id="3" name="Titel 1">
            <a:extLst>
              <a:ext uri="{FF2B5EF4-FFF2-40B4-BE49-F238E27FC236}">
                <a16:creationId xmlns:a16="http://schemas.microsoft.com/office/drawing/2014/main" id="{AA147C2A-DA4C-2F47-28A1-7532BD7886DC}"/>
              </a:ext>
            </a:extLst>
          </p:cNvPr>
          <p:cNvSpPr>
            <a:spLocks noGrp="1"/>
          </p:cNvSpPr>
          <p:nvPr>
            <p:ph type="title"/>
          </p:nvPr>
        </p:nvSpPr>
        <p:spPr>
          <a:xfrm>
            <a:off x="628650" y="14895"/>
            <a:ext cx="7886700" cy="993775"/>
          </a:xfrm>
        </p:spPr>
        <p:txBody>
          <a:bodyPr/>
          <a:lstStyle/>
          <a:p>
            <a:pPr eaLnBrk="1" hangingPunct="1"/>
            <a:r>
              <a:rPr lang="de-DE" altLang="de-DE" dirty="0"/>
              <a:t>Drop Shoulder Sleeves</a:t>
            </a:r>
          </a:p>
        </p:txBody>
      </p:sp>
      <p:sp>
        <p:nvSpPr>
          <p:cNvPr id="2" name="Textfeld 6">
            <a:extLst>
              <a:ext uri="{FF2B5EF4-FFF2-40B4-BE49-F238E27FC236}">
                <a16:creationId xmlns:a16="http://schemas.microsoft.com/office/drawing/2014/main" id="{3FCBA03A-1EC7-CC57-BD5C-B35616A5C15B}"/>
              </a:ext>
            </a:extLst>
          </p:cNvPr>
          <p:cNvSpPr txBox="1">
            <a:spLocks noChangeArrowheads="1"/>
          </p:cNvSpPr>
          <p:nvPr/>
        </p:nvSpPr>
        <p:spPr bwMode="auto">
          <a:xfrm>
            <a:off x="5724128" y="4155926"/>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dirty="0"/>
              <a:t>CC BY Kazlacheva</a:t>
            </a:r>
          </a:p>
        </p:txBody>
      </p:sp>
    </p:spTree>
    <p:extLst>
      <p:ext uri="{BB962C8B-B14F-4D97-AF65-F5344CB8AC3E}">
        <p14:creationId xmlns:p14="http://schemas.microsoft.com/office/powerpoint/2010/main" val="2618863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212F5429-FD51-42EC-A71F-711274785344}"/>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C85AD8A6-6E6A-4CA3-BE89-4180F8AAFEDF}"/>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39BCEE8-FEA4-4FB5-91DD-E73CBDE12014}" type="slidenum">
              <a:rPr lang="de-DE" altLang="de-DE">
                <a:solidFill>
                  <a:srgbClr val="898989"/>
                </a:solidFill>
              </a:rPr>
              <a:pPr/>
              <a:t>54</a:t>
            </a:fld>
            <a:endParaRPr lang="de-DE" altLang="de-DE">
              <a:solidFill>
                <a:srgbClr val="898989"/>
              </a:solidFill>
            </a:endParaRPr>
          </a:p>
        </p:txBody>
      </p:sp>
      <p:pic>
        <p:nvPicPr>
          <p:cNvPr id="9" name="Picture 8" descr="A picture containing man, table, computer, colorful&#10;&#10;Description automatically generated">
            <a:extLst>
              <a:ext uri="{FF2B5EF4-FFF2-40B4-BE49-F238E27FC236}">
                <a16:creationId xmlns:a16="http://schemas.microsoft.com/office/drawing/2014/main" id="{2C61056A-A48F-41EA-A3C5-8C2BADB8C351}"/>
              </a:ext>
            </a:extLst>
          </p:cNvPr>
          <p:cNvPicPr/>
          <p:nvPr/>
        </p:nvPicPr>
        <p:blipFill>
          <a:blip r:embed="rId2"/>
          <a:stretch>
            <a:fillRect/>
          </a:stretch>
        </p:blipFill>
        <p:spPr>
          <a:xfrm>
            <a:off x="6757399" y="1131590"/>
            <a:ext cx="1760220" cy="2829560"/>
          </a:xfrm>
          <a:prstGeom prst="rect">
            <a:avLst/>
          </a:prstGeom>
        </p:spPr>
      </p:pic>
      <p:pic>
        <p:nvPicPr>
          <p:cNvPr id="10" name="Picture 9" descr="A close up of a logo&#10;&#10;Description automatically generated">
            <a:extLst>
              <a:ext uri="{FF2B5EF4-FFF2-40B4-BE49-F238E27FC236}">
                <a16:creationId xmlns:a16="http://schemas.microsoft.com/office/drawing/2014/main" id="{E5583A8E-15D7-41D0-BC93-0CFBDA4ABAB7}"/>
              </a:ext>
            </a:extLst>
          </p:cNvPr>
          <p:cNvPicPr/>
          <p:nvPr/>
        </p:nvPicPr>
        <p:blipFill>
          <a:blip r:embed="rId3"/>
          <a:stretch>
            <a:fillRect/>
          </a:stretch>
        </p:blipFill>
        <p:spPr>
          <a:xfrm>
            <a:off x="4716016" y="1614190"/>
            <a:ext cx="1760220" cy="2346960"/>
          </a:xfrm>
          <a:prstGeom prst="rect">
            <a:avLst/>
          </a:prstGeom>
        </p:spPr>
      </p:pic>
      <p:sp>
        <p:nvSpPr>
          <p:cNvPr id="12" name="TextBox 11">
            <a:extLst>
              <a:ext uri="{FF2B5EF4-FFF2-40B4-BE49-F238E27FC236}">
                <a16:creationId xmlns:a16="http://schemas.microsoft.com/office/drawing/2014/main" id="{96EDF026-F35C-40CE-95BF-B883B79085C6}"/>
              </a:ext>
            </a:extLst>
          </p:cNvPr>
          <p:cNvSpPr txBox="1"/>
          <p:nvPr/>
        </p:nvSpPr>
        <p:spPr>
          <a:xfrm>
            <a:off x="626381" y="1556563"/>
            <a:ext cx="3808472" cy="2800767"/>
          </a:xfrm>
          <a:prstGeom prst="rect">
            <a:avLst/>
          </a:prstGeom>
          <a:noFill/>
        </p:spPr>
        <p:txBody>
          <a:bodyPr wrap="square">
            <a:spAutoFit/>
          </a:bodyPr>
          <a:lstStyle/>
          <a:p>
            <a:pPr algn="just"/>
            <a:r>
              <a:rPr lang="en-US" sz="2200" dirty="0">
                <a:solidFill>
                  <a:srgbClr val="000000"/>
                </a:solidFill>
                <a:effectLst/>
                <a:latin typeface="+mn-lt"/>
                <a:ea typeface="Times New Roman" panose="02020603050405020304" pitchFamily="18" charset="0"/>
                <a:cs typeface="Times New Roman" panose="02020603050405020304" pitchFamily="18" charset="0"/>
              </a:rPr>
              <a:t>The lower consumption of textile material is better seen in made to measure clothing, which are one of the objects of the slow fashion – clothes with sustainable design and quality pattern making made from quality textile materials. </a:t>
            </a:r>
          </a:p>
        </p:txBody>
      </p:sp>
      <p:sp>
        <p:nvSpPr>
          <p:cNvPr id="3" name="Titel 1">
            <a:extLst>
              <a:ext uri="{FF2B5EF4-FFF2-40B4-BE49-F238E27FC236}">
                <a16:creationId xmlns:a16="http://schemas.microsoft.com/office/drawing/2014/main" id="{AA147C2A-DA4C-2F47-28A1-7532BD7886DC}"/>
              </a:ext>
            </a:extLst>
          </p:cNvPr>
          <p:cNvSpPr>
            <a:spLocks noGrp="1"/>
          </p:cNvSpPr>
          <p:nvPr>
            <p:ph type="title"/>
          </p:nvPr>
        </p:nvSpPr>
        <p:spPr>
          <a:xfrm>
            <a:off x="628650" y="14895"/>
            <a:ext cx="7886700" cy="993775"/>
          </a:xfrm>
        </p:spPr>
        <p:txBody>
          <a:bodyPr/>
          <a:lstStyle/>
          <a:p>
            <a:pPr eaLnBrk="1" hangingPunct="1"/>
            <a:r>
              <a:rPr lang="de-DE" altLang="de-DE" dirty="0"/>
              <a:t>Drop Shoulder Sleeves</a:t>
            </a:r>
          </a:p>
        </p:txBody>
      </p:sp>
      <p:sp>
        <p:nvSpPr>
          <p:cNvPr id="2" name="Textfeld 6">
            <a:extLst>
              <a:ext uri="{FF2B5EF4-FFF2-40B4-BE49-F238E27FC236}">
                <a16:creationId xmlns:a16="http://schemas.microsoft.com/office/drawing/2014/main" id="{0A7CFD55-2462-1C4D-49A1-6D0939F1F272}"/>
              </a:ext>
            </a:extLst>
          </p:cNvPr>
          <p:cNvSpPr txBox="1">
            <a:spLocks noChangeArrowheads="1"/>
          </p:cNvSpPr>
          <p:nvPr/>
        </p:nvSpPr>
        <p:spPr bwMode="auto">
          <a:xfrm>
            <a:off x="5724128" y="4155926"/>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dirty="0"/>
              <a:t>CC BY Kazlacheva</a:t>
            </a:r>
          </a:p>
        </p:txBody>
      </p:sp>
    </p:spTree>
    <p:extLst>
      <p:ext uri="{BB962C8B-B14F-4D97-AF65-F5344CB8AC3E}">
        <p14:creationId xmlns:p14="http://schemas.microsoft.com/office/powerpoint/2010/main" val="1609955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212F5429-FD51-42EC-A71F-711274785344}"/>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C85AD8A6-6E6A-4CA3-BE89-4180F8AAFEDF}"/>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39BCEE8-FEA4-4FB5-91DD-E73CBDE12014}" type="slidenum">
              <a:rPr lang="de-DE" altLang="de-DE">
                <a:solidFill>
                  <a:srgbClr val="898989"/>
                </a:solidFill>
              </a:rPr>
              <a:pPr/>
              <a:t>55</a:t>
            </a:fld>
            <a:endParaRPr lang="de-DE" altLang="de-DE">
              <a:solidFill>
                <a:srgbClr val="898989"/>
              </a:solidFill>
            </a:endParaRPr>
          </a:p>
        </p:txBody>
      </p:sp>
      <p:sp>
        <p:nvSpPr>
          <p:cNvPr id="12" name="TextBox 11">
            <a:extLst>
              <a:ext uri="{FF2B5EF4-FFF2-40B4-BE49-F238E27FC236}">
                <a16:creationId xmlns:a16="http://schemas.microsoft.com/office/drawing/2014/main" id="{96EDF026-F35C-40CE-95BF-B883B79085C6}"/>
              </a:ext>
            </a:extLst>
          </p:cNvPr>
          <p:cNvSpPr txBox="1"/>
          <p:nvPr/>
        </p:nvSpPr>
        <p:spPr>
          <a:xfrm>
            <a:off x="618596" y="1220820"/>
            <a:ext cx="4735438" cy="3139321"/>
          </a:xfrm>
          <a:prstGeom prst="rect">
            <a:avLst/>
          </a:prstGeom>
          <a:noFill/>
        </p:spPr>
        <p:txBody>
          <a:bodyPr wrap="square">
            <a:spAutoFit/>
          </a:bodyPr>
          <a:lstStyle/>
          <a:p>
            <a:pPr algn="just"/>
            <a:r>
              <a:rPr lang="en-GB" sz="2200" dirty="0">
                <a:solidFill>
                  <a:srgbClr val="000000"/>
                </a:solidFill>
                <a:effectLst/>
                <a:latin typeface="+mn-lt"/>
                <a:ea typeface="Times New Roman" panose="02020603050405020304" pitchFamily="18" charset="0"/>
                <a:cs typeface="Times New Roman" panose="02020603050405020304" pitchFamily="18" charset="0"/>
              </a:rPr>
              <a:t>The cutting waste of drop shoulder sleeves jacket is reduced not only as result of lower material consumption. The drop shoulder parts of the front and back fill partially the armhole. And it is better not only for made to measure garments, but also for the big cutting markers for ready to wear clothing too.</a:t>
            </a:r>
            <a:endParaRPr lang="en-US" sz="2200" dirty="0">
              <a:solidFill>
                <a:srgbClr val="000000"/>
              </a:solidFill>
              <a:effectLst/>
              <a:latin typeface="+mn-lt"/>
              <a:ea typeface="Times New Roman" panose="02020603050405020304" pitchFamily="18" charset="0"/>
              <a:cs typeface="Times New Roman" panose="02020603050405020304" pitchFamily="18" charset="0"/>
            </a:endParaRPr>
          </a:p>
        </p:txBody>
      </p:sp>
      <p:sp>
        <p:nvSpPr>
          <p:cNvPr id="3" name="Titel 1">
            <a:extLst>
              <a:ext uri="{FF2B5EF4-FFF2-40B4-BE49-F238E27FC236}">
                <a16:creationId xmlns:a16="http://schemas.microsoft.com/office/drawing/2014/main" id="{AA147C2A-DA4C-2F47-28A1-7532BD7886DC}"/>
              </a:ext>
            </a:extLst>
          </p:cNvPr>
          <p:cNvSpPr>
            <a:spLocks noGrp="1"/>
          </p:cNvSpPr>
          <p:nvPr>
            <p:ph type="title"/>
          </p:nvPr>
        </p:nvSpPr>
        <p:spPr>
          <a:xfrm>
            <a:off x="628650" y="14895"/>
            <a:ext cx="7886700" cy="993775"/>
          </a:xfrm>
        </p:spPr>
        <p:txBody>
          <a:bodyPr/>
          <a:lstStyle/>
          <a:p>
            <a:pPr eaLnBrk="1" hangingPunct="1"/>
            <a:r>
              <a:rPr lang="de-DE" altLang="de-DE" dirty="0"/>
              <a:t>Drop Shoulder Sleeves</a:t>
            </a:r>
          </a:p>
        </p:txBody>
      </p:sp>
      <p:pic>
        <p:nvPicPr>
          <p:cNvPr id="2" name="Picture 1" descr="A close up of a map&#10;&#10;Description automatically generated">
            <a:extLst>
              <a:ext uri="{FF2B5EF4-FFF2-40B4-BE49-F238E27FC236}">
                <a16:creationId xmlns:a16="http://schemas.microsoft.com/office/drawing/2014/main" id="{3932D3DC-F170-CA39-53CC-442784F54080}"/>
              </a:ext>
            </a:extLst>
          </p:cNvPr>
          <p:cNvPicPr/>
          <p:nvPr/>
        </p:nvPicPr>
        <p:blipFill>
          <a:blip r:embed="rId3"/>
          <a:stretch>
            <a:fillRect/>
          </a:stretch>
        </p:blipFill>
        <p:spPr>
          <a:xfrm>
            <a:off x="5678667" y="1384305"/>
            <a:ext cx="2846737" cy="2812352"/>
          </a:xfrm>
          <a:prstGeom prst="rect">
            <a:avLst/>
          </a:prstGeom>
        </p:spPr>
      </p:pic>
      <p:sp>
        <p:nvSpPr>
          <p:cNvPr id="6" name="Textfeld 6">
            <a:extLst>
              <a:ext uri="{FF2B5EF4-FFF2-40B4-BE49-F238E27FC236}">
                <a16:creationId xmlns:a16="http://schemas.microsoft.com/office/drawing/2014/main" id="{800B1E22-69FA-1648-7261-9E044D13D7E6}"/>
              </a:ext>
            </a:extLst>
          </p:cNvPr>
          <p:cNvSpPr txBox="1">
            <a:spLocks noChangeArrowheads="1"/>
          </p:cNvSpPr>
          <p:nvPr/>
        </p:nvSpPr>
        <p:spPr bwMode="auto">
          <a:xfrm>
            <a:off x="6342459" y="4311749"/>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dirty="0"/>
              <a:t>CC BY Kazlacheva</a:t>
            </a:r>
          </a:p>
        </p:txBody>
      </p:sp>
    </p:spTree>
    <p:extLst>
      <p:ext uri="{BB962C8B-B14F-4D97-AF65-F5344CB8AC3E}">
        <p14:creationId xmlns:p14="http://schemas.microsoft.com/office/powerpoint/2010/main" val="16205192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212F5429-FD51-42EC-A71F-711274785344}"/>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C85AD8A6-6E6A-4CA3-BE89-4180F8AAFEDF}"/>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39BCEE8-FEA4-4FB5-91DD-E73CBDE12014}" type="slidenum">
              <a:rPr lang="de-DE" altLang="de-DE">
                <a:solidFill>
                  <a:srgbClr val="898989"/>
                </a:solidFill>
              </a:rPr>
              <a:pPr/>
              <a:t>56</a:t>
            </a:fld>
            <a:endParaRPr lang="de-DE" altLang="de-DE">
              <a:solidFill>
                <a:srgbClr val="898989"/>
              </a:solidFill>
            </a:endParaRPr>
          </a:p>
        </p:txBody>
      </p:sp>
      <p:sp>
        <p:nvSpPr>
          <p:cNvPr id="12" name="TextBox 11">
            <a:extLst>
              <a:ext uri="{FF2B5EF4-FFF2-40B4-BE49-F238E27FC236}">
                <a16:creationId xmlns:a16="http://schemas.microsoft.com/office/drawing/2014/main" id="{96EDF026-F35C-40CE-95BF-B883B79085C6}"/>
              </a:ext>
            </a:extLst>
          </p:cNvPr>
          <p:cNvSpPr txBox="1"/>
          <p:nvPr/>
        </p:nvSpPr>
        <p:spPr>
          <a:xfrm>
            <a:off x="618596" y="1220820"/>
            <a:ext cx="4735438" cy="2800767"/>
          </a:xfrm>
          <a:prstGeom prst="rect">
            <a:avLst/>
          </a:prstGeom>
          <a:noFill/>
        </p:spPr>
        <p:txBody>
          <a:bodyPr wrap="square">
            <a:spAutoFit/>
          </a:bodyPr>
          <a:lstStyle/>
          <a:p>
            <a:pPr algn="just"/>
            <a:r>
              <a:rPr lang="en-US" sz="2200" dirty="0">
                <a:solidFill>
                  <a:srgbClr val="000000"/>
                </a:solidFill>
                <a:effectLst/>
                <a:latin typeface="+mn-lt"/>
                <a:ea typeface="Times New Roman" panose="02020603050405020304" pitchFamily="18" charset="0"/>
                <a:cs typeface="Times New Roman" panose="02020603050405020304" pitchFamily="18" charset="0"/>
              </a:rPr>
              <a:t>Regardless of the marker constructing the armhole has to be filled for the waste reducing and it is possible with small pieces. But according to the fashion trends the small pieces of clothing are not sustainable fashion elements because they don’t have long life in trends.</a:t>
            </a:r>
          </a:p>
        </p:txBody>
      </p:sp>
      <p:sp>
        <p:nvSpPr>
          <p:cNvPr id="3" name="Titel 1">
            <a:extLst>
              <a:ext uri="{FF2B5EF4-FFF2-40B4-BE49-F238E27FC236}">
                <a16:creationId xmlns:a16="http://schemas.microsoft.com/office/drawing/2014/main" id="{AA147C2A-DA4C-2F47-28A1-7532BD7886DC}"/>
              </a:ext>
            </a:extLst>
          </p:cNvPr>
          <p:cNvSpPr>
            <a:spLocks noGrp="1"/>
          </p:cNvSpPr>
          <p:nvPr>
            <p:ph type="title"/>
          </p:nvPr>
        </p:nvSpPr>
        <p:spPr>
          <a:xfrm>
            <a:off x="628650" y="14895"/>
            <a:ext cx="7886700" cy="993775"/>
          </a:xfrm>
        </p:spPr>
        <p:txBody>
          <a:bodyPr/>
          <a:lstStyle/>
          <a:p>
            <a:pPr eaLnBrk="1" hangingPunct="1"/>
            <a:r>
              <a:rPr lang="de-DE" altLang="de-DE" dirty="0"/>
              <a:t>Drop Shoulder Sleeves</a:t>
            </a:r>
          </a:p>
        </p:txBody>
      </p:sp>
      <p:pic>
        <p:nvPicPr>
          <p:cNvPr id="2" name="Picture 1" descr="A close up of a map&#10;&#10;Description automatically generated">
            <a:extLst>
              <a:ext uri="{FF2B5EF4-FFF2-40B4-BE49-F238E27FC236}">
                <a16:creationId xmlns:a16="http://schemas.microsoft.com/office/drawing/2014/main" id="{3932D3DC-F170-CA39-53CC-442784F54080}"/>
              </a:ext>
            </a:extLst>
          </p:cNvPr>
          <p:cNvPicPr/>
          <p:nvPr/>
        </p:nvPicPr>
        <p:blipFill>
          <a:blip r:embed="rId2"/>
          <a:stretch>
            <a:fillRect/>
          </a:stretch>
        </p:blipFill>
        <p:spPr>
          <a:xfrm>
            <a:off x="5678667" y="1384305"/>
            <a:ext cx="2846737" cy="2812352"/>
          </a:xfrm>
          <a:prstGeom prst="rect">
            <a:avLst/>
          </a:prstGeom>
        </p:spPr>
      </p:pic>
      <p:sp>
        <p:nvSpPr>
          <p:cNvPr id="6" name="Textfeld 6">
            <a:extLst>
              <a:ext uri="{FF2B5EF4-FFF2-40B4-BE49-F238E27FC236}">
                <a16:creationId xmlns:a16="http://schemas.microsoft.com/office/drawing/2014/main" id="{17FD9771-0666-6E33-B587-A2B882F95220}"/>
              </a:ext>
            </a:extLst>
          </p:cNvPr>
          <p:cNvSpPr txBox="1">
            <a:spLocks noChangeArrowheads="1"/>
          </p:cNvSpPr>
          <p:nvPr/>
        </p:nvSpPr>
        <p:spPr bwMode="auto">
          <a:xfrm>
            <a:off x="6342459" y="4311749"/>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dirty="0"/>
              <a:t>CC BY Kazlacheva</a:t>
            </a:r>
          </a:p>
        </p:txBody>
      </p:sp>
    </p:spTree>
    <p:extLst>
      <p:ext uri="{BB962C8B-B14F-4D97-AF65-F5344CB8AC3E}">
        <p14:creationId xmlns:p14="http://schemas.microsoft.com/office/powerpoint/2010/main" val="15083677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a:extLst>
              <a:ext uri="{FF2B5EF4-FFF2-40B4-BE49-F238E27FC236}">
                <a16:creationId xmlns:a16="http://schemas.microsoft.com/office/drawing/2014/main" id="{6BD8F4DC-DF8E-42CD-B2BC-D07E96543538}"/>
              </a:ext>
            </a:extLst>
          </p:cNvPr>
          <p:cNvSpPr>
            <a:spLocks noGrp="1"/>
          </p:cNvSpPr>
          <p:nvPr>
            <p:ph type="title"/>
          </p:nvPr>
        </p:nvSpPr>
        <p:spPr>
          <a:xfrm>
            <a:off x="683568" y="9942"/>
            <a:ext cx="7831782" cy="993775"/>
          </a:xfrm>
        </p:spPr>
        <p:txBody>
          <a:bodyPr/>
          <a:lstStyle/>
          <a:p>
            <a:r>
              <a:rPr lang="de-DE" altLang="de-DE" dirty="0"/>
              <a:t>Zero </a:t>
            </a:r>
            <a:r>
              <a:rPr lang="de-DE" altLang="de-DE" dirty="0" err="1"/>
              <a:t>Waste</a:t>
            </a:r>
            <a:endParaRPr lang="de-DE" altLang="de-DE" dirty="0"/>
          </a:p>
        </p:txBody>
      </p:sp>
      <p:sp>
        <p:nvSpPr>
          <p:cNvPr id="17411" name="Inhaltsplatzhalter 2">
            <a:extLst>
              <a:ext uri="{FF2B5EF4-FFF2-40B4-BE49-F238E27FC236}">
                <a16:creationId xmlns:a16="http://schemas.microsoft.com/office/drawing/2014/main" id="{586C1B35-DAE5-45DA-9E55-E6EAC3C4C0CF}"/>
              </a:ext>
            </a:extLst>
          </p:cNvPr>
          <p:cNvSpPr>
            <a:spLocks noGrp="1"/>
          </p:cNvSpPr>
          <p:nvPr>
            <p:ph idx="1"/>
          </p:nvPr>
        </p:nvSpPr>
        <p:spPr>
          <a:xfrm>
            <a:off x="683569" y="1197789"/>
            <a:ext cx="3879418" cy="3606209"/>
          </a:xfrm>
        </p:spPr>
        <p:txBody>
          <a:bodyPr/>
          <a:lstStyle/>
          <a:p>
            <a:pPr marL="0" indent="0" algn="just">
              <a:buNone/>
            </a:pPr>
            <a:r>
              <a:rPr lang="en-US" altLang="de-DE" sz="2200" dirty="0"/>
              <a:t>Zero waste fashion conception about design and pattern making, which eliminate cutting waste, offers interesting constructional ideas.</a:t>
            </a:r>
          </a:p>
          <a:p>
            <a:pPr marL="0" indent="0" algn="just">
              <a:buNone/>
            </a:pPr>
            <a:r>
              <a:rPr lang="en-US" altLang="de-DE" sz="2200" dirty="0"/>
              <a:t>An idea for easy zero waste cutting of A line skirts, lower parts of dresses, or peplums is presented in next slides. </a:t>
            </a:r>
          </a:p>
          <a:p>
            <a:endParaRPr lang="de-DE" altLang="de-DE" dirty="0"/>
          </a:p>
        </p:txBody>
      </p:sp>
      <p:sp>
        <p:nvSpPr>
          <p:cNvPr id="4" name="Fußzeilenplatzhalter 3">
            <a:extLst>
              <a:ext uri="{FF2B5EF4-FFF2-40B4-BE49-F238E27FC236}">
                <a16:creationId xmlns:a16="http://schemas.microsoft.com/office/drawing/2014/main" id="{31944EAC-12E3-49BE-BF03-4032558C5A2A}"/>
              </a:ext>
            </a:extLst>
          </p:cNvPr>
          <p:cNvSpPr>
            <a:spLocks noGrp="1"/>
          </p:cNvSpPr>
          <p:nvPr>
            <p:ph type="ftr" sz="quarter" idx="11"/>
          </p:nvPr>
        </p:nvSpPr>
        <p:spPr/>
        <p:txBody>
          <a:bodyPr/>
          <a:lstStyle/>
          <a:p>
            <a:pPr>
              <a:defRPr/>
            </a:pPr>
            <a:r>
              <a:rPr lang="en-US" altLang="de-DE" dirty="0"/>
              <a:t>Fashion DIET</a:t>
            </a:r>
            <a:endParaRPr lang="de-DE" altLang="de-DE"/>
          </a:p>
        </p:txBody>
      </p:sp>
      <p:sp>
        <p:nvSpPr>
          <p:cNvPr id="5" name="Foliennummernplatzhalter 4">
            <a:extLst>
              <a:ext uri="{FF2B5EF4-FFF2-40B4-BE49-F238E27FC236}">
                <a16:creationId xmlns:a16="http://schemas.microsoft.com/office/drawing/2014/main" id="{1A8DB059-5A2A-4AC0-91DD-C48339FF522F}"/>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30342BD-8194-48B3-A77F-946E606077A7}" type="slidenum">
              <a:rPr lang="de-DE" altLang="de-DE">
                <a:solidFill>
                  <a:srgbClr val="898989"/>
                </a:solidFill>
              </a:rPr>
              <a:pPr/>
              <a:t>57</a:t>
            </a:fld>
            <a:endParaRPr lang="de-DE" altLang="de-DE">
              <a:solidFill>
                <a:srgbClr val="898989"/>
              </a:solidFill>
            </a:endParaRPr>
          </a:p>
        </p:txBody>
      </p:sp>
      <p:pic>
        <p:nvPicPr>
          <p:cNvPr id="6" name="Picture 5" descr="A picture containing lamp&#10;&#10;Description automatically generated">
            <a:extLst>
              <a:ext uri="{FF2B5EF4-FFF2-40B4-BE49-F238E27FC236}">
                <a16:creationId xmlns:a16="http://schemas.microsoft.com/office/drawing/2014/main" id="{2D7DA03A-DFBF-4A8B-8277-2888DA128E61}"/>
              </a:ext>
            </a:extLst>
          </p:cNvPr>
          <p:cNvPicPr/>
          <p:nvPr/>
        </p:nvPicPr>
        <p:blipFill rotWithShape="1">
          <a:blip r:embed="rId3"/>
          <a:srcRect l="19211" r="16793"/>
          <a:stretch/>
        </p:blipFill>
        <p:spPr bwMode="auto">
          <a:xfrm>
            <a:off x="4932040" y="230696"/>
            <a:ext cx="1450953" cy="4536567"/>
          </a:xfrm>
          <a:prstGeom prst="rect">
            <a:avLst/>
          </a:prstGeom>
          <a:ln>
            <a:noFill/>
          </a:ln>
          <a:extLst>
            <a:ext uri="{53640926-AAD7-44D8-BBD7-CCE9431645EC}">
              <a14:shadowObscured xmlns:a14="http://schemas.microsoft.com/office/drawing/2010/main"/>
            </a:ext>
          </a:extLst>
        </p:spPr>
      </p:pic>
      <p:pic>
        <p:nvPicPr>
          <p:cNvPr id="8" name="Picture 7" descr="A person posing for the camera&#10;&#10;Description automatically generated">
            <a:extLst>
              <a:ext uri="{FF2B5EF4-FFF2-40B4-BE49-F238E27FC236}">
                <a16:creationId xmlns:a16="http://schemas.microsoft.com/office/drawing/2014/main" id="{3718364C-4841-43FA-8AB1-7B2FDBE80FBF}"/>
              </a:ext>
            </a:extLst>
          </p:cNvPr>
          <p:cNvPicPr/>
          <p:nvPr/>
        </p:nvPicPr>
        <p:blipFill rotWithShape="1">
          <a:blip r:embed="rId4"/>
          <a:srcRect l="18909" r="15734"/>
          <a:stretch/>
        </p:blipFill>
        <p:spPr bwMode="auto">
          <a:xfrm>
            <a:off x="6549367" y="229888"/>
            <a:ext cx="1481810" cy="4536567"/>
          </a:xfrm>
          <a:prstGeom prst="rect">
            <a:avLst/>
          </a:prstGeom>
          <a:ln>
            <a:noFill/>
          </a:ln>
          <a:extLst>
            <a:ext uri="{53640926-AAD7-44D8-BBD7-CCE9431645EC}">
              <a14:shadowObscured xmlns:a14="http://schemas.microsoft.com/office/drawing/2010/main"/>
            </a:ext>
          </a:extLst>
        </p:spPr>
      </p:pic>
      <p:sp>
        <p:nvSpPr>
          <p:cNvPr id="2" name="Textfeld 6">
            <a:extLst>
              <a:ext uri="{FF2B5EF4-FFF2-40B4-BE49-F238E27FC236}">
                <a16:creationId xmlns:a16="http://schemas.microsoft.com/office/drawing/2014/main" id="{82D3B93F-3512-13C1-2E90-154C604D7274}"/>
              </a:ext>
            </a:extLst>
          </p:cNvPr>
          <p:cNvSpPr txBox="1">
            <a:spLocks noChangeArrowheads="1"/>
          </p:cNvSpPr>
          <p:nvPr/>
        </p:nvSpPr>
        <p:spPr bwMode="auto">
          <a:xfrm rot="16200000">
            <a:off x="7695381" y="3492624"/>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dirty="0"/>
              <a:t>CC BY Kazlacheva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a:extLst>
              <a:ext uri="{FF2B5EF4-FFF2-40B4-BE49-F238E27FC236}">
                <a16:creationId xmlns:a16="http://schemas.microsoft.com/office/drawing/2014/main" id="{6BD8F4DC-DF8E-42CD-B2BC-D07E96543538}"/>
              </a:ext>
            </a:extLst>
          </p:cNvPr>
          <p:cNvSpPr>
            <a:spLocks noGrp="1"/>
          </p:cNvSpPr>
          <p:nvPr>
            <p:ph type="title"/>
          </p:nvPr>
        </p:nvSpPr>
        <p:spPr>
          <a:xfrm>
            <a:off x="628650" y="24418"/>
            <a:ext cx="7886700" cy="993775"/>
          </a:xfrm>
        </p:spPr>
        <p:txBody>
          <a:bodyPr/>
          <a:lstStyle/>
          <a:p>
            <a:r>
              <a:rPr lang="de-DE" altLang="de-DE" dirty="0"/>
              <a:t>Zero </a:t>
            </a:r>
            <a:r>
              <a:rPr lang="de-DE" altLang="de-DE" dirty="0" err="1"/>
              <a:t>Waste</a:t>
            </a:r>
            <a:r>
              <a:rPr lang="de-DE" altLang="de-DE" dirty="0"/>
              <a:t> a Line </a:t>
            </a:r>
            <a:r>
              <a:rPr lang="de-DE" altLang="de-DE" dirty="0" err="1"/>
              <a:t>Skirts</a:t>
            </a:r>
            <a:r>
              <a:rPr lang="de-DE" altLang="de-DE" dirty="0"/>
              <a:t> and </a:t>
            </a:r>
            <a:r>
              <a:rPr lang="de-DE" altLang="de-DE" dirty="0" err="1"/>
              <a:t>Peplums</a:t>
            </a:r>
            <a:r>
              <a:rPr lang="de-DE" altLang="de-DE" dirty="0"/>
              <a:t> </a:t>
            </a:r>
          </a:p>
        </p:txBody>
      </p:sp>
      <p:sp>
        <p:nvSpPr>
          <p:cNvPr id="4" name="Fußzeilenplatzhalter 3">
            <a:extLst>
              <a:ext uri="{FF2B5EF4-FFF2-40B4-BE49-F238E27FC236}">
                <a16:creationId xmlns:a16="http://schemas.microsoft.com/office/drawing/2014/main" id="{31944EAC-12E3-49BE-BF03-4032558C5A2A}"/>
              </a:ext>
            </a:extLst>
          </p:cNvPr>
          <p:cNvSpPr>
            <a:spLocks noGrp="1"/>
          </p:cNvSpPr>
          <p:nvPr>
            <p:ph type="ftr" sz="quarter" idx="11"/>
          </p:nvPr>
        </p:nvSpPr>
        <p:spPr/>
        <p:txBody>
          <a:bodyPr/>
          <a:lstStyle/>
          <a:p>
            <a:pPr>
              <a:defRPr/>
            </a:pPr>
            <a:r>
              <a:rPr lang="en-US" altLang="de-DE" dirty="0"/>
              <a:t>Fashion DIET</a:t>
            </a:r>
            <a:endParaRPr lang="de-DE" altLang="de-DE"/>
          </a:p>
        </p:txBody>
      </p:sp>
      <p:sp>
        <p:nvSpPr>
          <p:cNvPr id="5" name="Foliennummernplatzhalter 4">
            <a:extLst>
              <a:ext uri="{FF2B5EF4-FFF2-40B4-BE49-F238E27FC236}">
                <a16:creationId xmlns:a16="http://schemas.microsoft.com/office/drawing/2014/main" id="{1A8DB059-5A2A-4AC0-91DD-C48339FF522F}"/>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30342BD-8194-48B3-A77F-946E606077A7}" type="slidenum">
              <a:rPr lang="de-DE" altLang="de-DE">
                <a:solidFill>
                  <a:srgbClr val="898989"/>
                </a:solidFill>
              </a:rPr>
              <a:pPr/>
              <a:t>58</a:t>
            </a:fld>
            <a:endParaRPr lang="de-DE" altLang="de-DE">
              <a:solidFill>
                <a:srgbClr val="898989"/>
              </a:solidFill>
            </a:endParaRPr>
          </a:p>
        </p:txBody>
      </p:sp>
      <p:sp>
        <p:nvSpPr>
          <p:cNvPr id="6" name="Inhaltsplatzhalter 2">
            <a:extLst>
              <a:ext uri="{FF2B5EF4-FFF2-40B4-BE49-F238E27FC236}">
                <a16:creationId xmlns:a16="http://schemas.microsoft.com/office/drawing/2014/main" id="{DE4D23D5-098F-476D-89B3-CBD55DFFE179}"/>
              </a:ext>
            </a:extLst>
          </p:cNvPr>
          <p:cNvSpPr>
            <a:spLocks noGrp="1"/>
          </p:cNvSpPr>
          <p:nvPr>
            <p:ph idx="1"/>
          </p:nvPr>
        </p:nvSpPr>
        <p:spPr>
          <a:xfrm>
            <a:off x="4067944" y="908251"/>
            <a:ext cx="4608514" cy="3159685"/>
          </a:xfrm>
        </p:spPr>
        <p:txBody>
          <a:bodyPr/>
          <a:lstStyle/>
          <a:p>
            <a:pPr marL="0" indent="0" algn="just">
              <a:buNone/>
            </a:pPr>
            <a:r>
              <a:rPr lang="en-US" altLang="de-DE" sz="2200" dirty="0"/>
              <a:t>The zero waste pattern making of the A line skirt is based on zero waste cut of five pieces, which form four trapeziums – three whole ones and one from two pieces. In the construction: W, cm is the waist width. The shorter base of trapeziums is equal to W/4 + 2,0 cm (for two seam allowances). The length of the larger base of trapezium depends on the waist width W and the fabric width. </a:t>
            </a:r>
            <a:endParaRPr lang="de-DE" altLang="de-DE" dirty="0"/>
          </a:p>
        </p:txBody>
      </p:sp>
      <p:pic>
        <p:nvPicPr>
          <p:cNvPr id="2" name="Picture 1" descr="Diagram, line chart&#10;&#10;Description automatically generated">
            <a:extLst>
              <a:ext uri="{FF2B5EF4-FFF2-40B4-BE49-F238E27FC236}">
                <a16:creationId xmlns:a16="http://schemas.microsoft.com/office/drawing/2014/main" id="{D0C72240-AABB-E289-FB2F-0EBBEFEA88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83"/>
          <a:stretch/>
        </p:blipFill>
        <p:spPr bwMode="auto">
          <a:xfrm>
            <a:off x="467541" y="1009518"/>
            <a:ext cx="3412539" cy="3491033"/>
          </a:xfrm>
          <a:prstGeom prst="rect">
            <a:avLst/>
          </a:prstGeom>
          <a:ln>
            <a:noFill/>
          </a:ln>
          <a:extLst>
            <a:ext uri="{53640926-AAD7-44D8-BBD7-CCE9431645EC}">
              <a14:shadowObscured xmlns:a14="http://schemas.microsoft.com/office/drawing/2010/main"/>
            </a:ext>
          </a:extLst>
        </p:spPr>
      </p:pic>
      <p:sp>
        <p:nvSpPr>
          <p:cNvPr id="3" name="Textfeld 6">
            <a:extLst>
              <a:ext uri="{FF2B5EF4-FFF2-40B4-BE49-F238E27FC236}">
                <a16:creationId xmlns:a16="http://schemas.microsoft.com/office/drawing/2014/main" id="{63E3E702-6723-6B9B-F0B7-70920BF6D074}"/>
              </a:ext>
            </a:extLst>
          </p:cNvPr>
          <p:cNvSpPr txBox="1">
            <a:spLocks noChangeArrowheads="1"/>
          </p:cNvSpPr>
          <p:nvPr/>
        </p:nvSpPr>
        <p:spPr bwMode="auto">
          <a:xfrm rot="16200000">
            <a:off x="-431312" y="2616921"/>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dirty="0"/>
              <a:t>CC BY Kazlacheva</a:t>
            </a:r>
          </a:p>
        </p:txBody>
      </p:sp>
    </p:spTree>
    <p:extLst>
      <p:ext uri="{BB962C8B-B14F-4D97-AF65-F5344CB8AC3E}">
        <p14:creationId xmlns:p14="http://schemas.microsoft.com/office/powerpoint/2010/main" val="42849689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31944EAC-12E3-49BE-BF03-4032558C5A2A}"/>
              </a:ext>
            </a:extLst>
          </p:cNvPr>
          <p:cNvSpPr>
            <a:spLocks noGrp="1"/>
          </p:cNvSpPr>
          <p:nvPr>
            <p:ph type="ftr" sz="quarter" idx="11"/>
          </p:nvPr>
        </p:nvSpPr>
        <p:spPr/>
        <p:txBody>
          <a:bodyPr/>
          <a:lstStyle/>
          <a:p>
            <a:pPr>
              <a:defRPr/>
            </a:pPr>
            <a:r>
              <a:rPr lang="en-US" altLang="de-DE" dirty="0"/>
              <a:t>Fashion DIET</a:t>
            </a:r>
            <a:endParaRPr lang="de-DE" altLang="de-DE"/>
          </a:p>
        </p:txBody>
      </p:sp>
      <p:sp>
        <p:nvSpPr>
          <p:cNvPr id="5" name="Foliennummernplatzhalter 4">
            <a:extLst>
              <a:ext uri="{FF2B5EF4-FFF2-40B4-BE49-F238E27FC236}">
                <a16:creationId xmlns:a16="http://schemas.microsoft.com/office/drawing/2014/main" id="{1A8DB059-5A2A-4AC0-91DD-C48339FF522F}"/>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30342BD-8194-48B3-A77F-946E606077A7}" type="slidenum">
              <a:rPr lang="de-DE" altLang="de-DE">
                <a:solidFill>
                  <a:srgbClr val="898989"/>
                </a:solidFill>
              </a:rPr>
              <a:pPr/>
              <a:t>59</a:t>
            </a:fld>
            <a:endParaRPr lang="de-DE" altLang="de-DE">
              <a:solidFill>
                <a:srgbClr val="898989"/>
              </a:solidFill>
            </a:endParaRPr>
          </a:p>
        </p:txBody>
      </p:sp>
      <p:pic>
        <p:nvPicPr>
          <p:cNvPr id="6" name="Picture 5" descr="Shape&#10;&#10;Description automatically generated">
            <a:extLst>
              <a:ext uri="{FF2B5EF4-FFF2-40B4-BE49-F238E27FC236}">
                <a16:creationId xmlns:a16="http://schemas.microsoft.com/office/drawing/2014/main" id="{AE1535CD-9457-4A6A-8AA8-188C0EF767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75" t="13195" r="11699" b="13683"/>
          <a:stretch/>
        </p:blipFill>
        <p:spPr bwMode="auto">
          <a:xfrm>
            <a:off x="704089" y="1114881"/>
            <a:ext cx="3435863" cy="2913737"/>
          </a:xfrm>
          <a:prstGeom prst="rect">
            <a:avLst/>
          </a:prstGeom>
          <a:ln>
            <a:noFill/>
          </a:ln>
          <a:extLst>
            <a:ext uri="{53640926-AAD7-44D8-BBD7-CCE9431645EC}">
              <a14:shadowObscured xmlns:a14="http://schemas.microsoft.com/office/drawing/2010/main"/>
            </a:ext>
          </a:extLst>
        </p:spPr>
      </p:pic>
      <p:sp>
        <p:nvSpPr>
          <p:cNvPr id="3" name="Titel 1">
            <a:extLst>
              <a:ext uri="{FF2B5EF4-FFF2-40B4-BE49-F238E27FC236}">
                <a16:creationId xmlns:a16="http://schemas.microsoft.com/office/drawing/2014/main" id="{56CB64D1-A56C-3EE2-CC66-80F3DDCEAB32}"/>
              </a:ext>
            </a:extLst>
          </p:cNvPr>
          <p:cNvSpPr>
            <a:spLocks noGrp="1"/>
          </p:cNvSpPr>
          <p:nvPr>
            <p:ph type="title"/>
          </p:nvPr>
        </p:nvSpPr>
        <p:spPr>
          <a:xfrm>
            <a:off x="628650" y="24418"/>
            <a:ext cx="7886700" cy="993775"/>
          </a:xfrm>
        </p:spPr>
        <p:txBody>
          <a:bodyPr/>
          <a:lstStyle/>
          <a:p>
            <a:r>
              <a:rPr lang="de-DE" altLang="de-DE" dirty="0"/>
              <a:t>Zero </a:t>
            </a:r>
            <a:r>
              <a:rPr lang="de-DE" altLang="de-DE" dirty="0" err="1"/>
              <a:t>Waste</a:t>
            </a:r>
            <a:r>
              <a:rPr lang="de-DE" altLang="de-DE" dirty="0"/>
              <a:t> a Line </a:t>
            </a:r>
            <a:r>
              <a:rPr lang="de-DE" altLang="de-DE" dirty="0" err="1"/>
              <a:t>Skirts</a:t>
            </a:r>
            <a:r>
              <a:rPr lang="de-DE" altLang="de-DE" dirty="0"/>
              <a:t> and </a:t>
            </a:r>
            <a:r>
              <a:rPr lang="de-DE" altLang="de-DE" dirty="0" err="1"/>
              <a:t>Peplums</a:t>
            </a:r>
            <a:r>
              <a:rPr lang="de-DE" altLang="de-DE" dirty="0"/>
              <a:t> </a:t>
            </a:r>
          </a:p>
        </p:txBody>
      </p:sp>
      <p:sp>
        <p:nvSpPr>
          <p:cNvPr id="9" name="TextBox 8">
            <a:extLst>
              <a:ext uri="{FF2B5EF4-FFF2-40B4-BE49-F238E27FC236}">
                <a16:creationId xmlns:a16="http://schemas.microsoft.com/office/drawing/2014/main" id="{F1DD8779-26C4-617A-7F4D-4FED284D4C1C}"/>
              </a:ext>
            </a:extLst>
          </p:cNvPr>
          <p:cNvSpPr txBox="1"/>
          <p:nvPr/>
        </p:nvSpPr>
        <p:spPr>
          <a:xfrm>
            <a:off x="4427984" y="2920622"/>
            <a:ext cx="4087366" cy="1107996"/>
          </a:xfrm>
          <a:prstGeom prst="rect">
            <a:avLst/>
          </a:prstGeom>
          <a:noFill/>
        </p:spPr>
        <p:txBody>
          <a:bodyPr wrap="square">
            <a:spAutoFit/>
          </a:bodyPr>
          <a:lstStyle/>
          <a:p>
            <a:pPr algn="just"/>
            <a:r>
              <a:rPr lang="en-US" sz="2200" dirty="0">
                <a:effectLst/>
                <a:latin typeface="Calibri" panose="020F0502020204030204" pitchFamily="34" charset="0"/>
                <a:ea typeface="Calibri" panose="020F0502020204030204" pitchFamily="34" charset="0"/>
                <a:cs typeface="Times New Roman" panose="02020603050405020304" pitchFamily="18" charset="0"/>
              </a:rPr>
              <a:t>The four trapeziums with all seam allowances are shown in different colors.</a:t>
            </a:r>
            <a:endParaRPr lang="bg-BG" sz="2200" dirty="0"/>
          </a:p>
        </p:txBody>
      </p:sp>
      <p:sp>
        <p:nvSpPr>
          <p:cNvPr id="10" name="Textfeld 6">
            <a:extLst>
              <a:ext uri="{FF2B5EF4-FFF2-40B4-BE49-F238E27FC236}">
                <a16:creationId xmlns:a16="http://schemas.microsoft.com/office/drawing/2014/main" id="{FFC1FD60-43D5-7C97-395F-D24CE4396C11}"/>
              </a:ext>
            </a:extLst>
          </p:cNvPr>
          <p:cNvSpPr txBox="1">
            <a:spLocks noChangeArrowheads="1"/>
          </p:cNvSpPr>
          <p:nvPr/>
        </p:nvSpPr>
        <p:spPr bwMode="auto">
          <a:xfrm>
            <a:off x="1579057" y="4227934"/>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dirty="0"/>
              <a:t>CC BY Kazlacheva</a:t>
            </a:r>
          </a:p>
        </p:txBody>
      </p:sp>
    </p:spTree>
    <p:extLst>
      <p:ext uri="{BB962C8B-B14F-4D97-AF65-F5344CB8AC3E}">
        <p14:creationId xmlns:p14="http://schemas.microsoft.com/office/powerpoint/2010/main" val="1146708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5AB738-FF6E-42D4-CE57-F53371E35227}"/>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D138BE6C-6DF8-F08B-4EDA-B3D5B4DCAAD4}"/>
              </a:ext>
            </a:extLst>
          </p:cNvPr>
          <p:cNvSpPr>
            <a:spLocks noGrp="1"/>
          </p:cNvSpPr>
          <p:nvPr>
            <p:ph type="sldNum" sz="quarter" idx="12"/>
          </p:nvPr>
        </p:nvSpPr>
        <p:spPr/>
        <p:txBody>
          <a:bodyPr/>
          <a:lstStyle/>
          <a:p>
            <a:pPr>
              <a:defRPr/>
            </a:pPr>
            <a:fld id="{136FFB76-13B9-4C3B-8A9E-5DB4C17FF1FB}" type="slidenum">
              <a:rPr lang="de-DE" altLang="de-DE" smtClean="0"/>
              <a:pPr>
                <a:defRPr/>
              </a:pPr>
              <a:t>6</a:t>
            </a:fld>
            <a:endParaRPr lang="de-DE" altLang="de-DE"/>
          </a:p>
        </p:txBody>
      </p:sp>
      <p:sp>
        <p:nvSpPr>
          <p:cNvPr id="4" name="Titel 1">
            <a:extLst>
              <a:ext uri="{FF2B5EF4-FFF2-40B4-BE49-F238E27FC236}">
                <a16:creationId xmlns:a16="http://schemas.microsoft.com/office/drawing/2014/main" id="{92A73908-0391-0417-6367-21CAE49371B5}"/>
              </a:ext>
            </a:extLst>
          </p:cNvPr>
          <p:cNvSpPr txBox="1">
            <a:spLocks noChangeArrowheads="1"/>
          </p:cNvSpPr>
          <p:nvPr/>
        </p:nvSpPr>
        <p:spPr bwMode="auto">
          <a:xfrm>
            <a:off x="467544" y="209823"/>
            <a:ext cx="794801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err="1">
                <a:latin typeface="Calibri Light" panose="020F0302020204030204" pitchFamily="34" charset="0"/>
              </a:rPr>
              <a:t>Drape</a:t>
            </a:r>
            <a:r>
              <a:rPr lang="de-DE" altLang="de-DE" sz="3300" dirty="0">
                <a:latin typeface="Calibri Light" panose="020F0302020204030204" pitchFamily="34" charset="0"/>
              </a:rPr>
              <a:t> </a:t>
            </a:r>
            <a:r>
              <a:rPr lang="de-DE" altLang="de-DE" sz="3300" dirty="0" err="1">
                <a:latin typeface="Calibri Light" panose="020F0302020204030204" pitchFamily="34" charset="0"/>
              </a:rPr>
              <a:t>Formed</a:t>
            </a:r>
            <a:r>
              <a:rPr lang="de-DE" altLang="de-DE" sz="3300" dirty="0">
                <a:latin typeface="Calibri Light" panose="020F0302020204030204" pitchFamily="34" charset="0"/>
              </a:rPr>
              <a:t> </a:t>
            </a:r>
            <a:r>
              <a:rPr lang="de-DE" altLang="de-DE" sz="3300" dirty="0" err="1">
                <a:latin typeface="Calibri Light" panose="020F0302020204030204" pitchFamily="34" charset="0"/>
              </a:rPr>
              <a:t>with</a:t>
            </a:r>
            <a:endParaRPr lang="de-DE" altLang="de-DE" sz="3300" dirty="0">
              <a:latin typeface="Calibri Light" panose="020F0302020204030204" pitchFamily="34" charset="0"/>
            </a:endParaRPr>
          </a:p>
          <a:p>
            <a:pPr eaLnBrk="1" hangingPunct="1">
              <a:lnSpc>
                <a:spcPct val="100000"/>
              </a:lnSpc>
              <a:spcBef>
                <a:spcPct val="0"/>
              </a:spcBef>
              <a:buFontTx/>
              <a:buNone/>
            </a:pPr>
            <a:r>
              <a:rPr lang="en-US" altLang="de-DE" sz="3300" dirty="0">
                <a:latin typeface="Calibri Light" panose="020F0302020204030204" pitchFamily="34" charset="0"/>
              </a:rPr>
              <a:t>a </a:t>
            </a:r>
            <a:r>
              <a:rPr lang="de-DE" altLang="de-DE" sz="3300" dirty="0" err="1">
                <a:latin typeface="Calibri Light" panose="020F0302020204030204" pitchFamily="34" charset="0"/>
              </a:rPr>
              <a:t>Seam</a:t>
            </a:r>
            <a:r>
              <a:rPr lang="de-DE" altLang="de-DE" sz="3300" dirty="0">
                <a:latin typeface="Calibri Light" panose="020F0302020204030204" pitchFamily="34" charset="0"/>
              </a:rPr>
              <a:t> </a:t>
            </a:r>
            <a:r>
              <a:rPr lang="de-DE" altLang="de-DE" sz="3300" dirty="0" err="1">
                <a:latin typeface="Calibri Light" panose="020F0302020204030204" pitchFamily="34" charset="0"/>
              </a:rPr>
              <a:t>or</a:t>
            </a:r>
            <a:r>
              <a:rPr lang="de-DE" altLang="de-DE" sz="3300" dirty="0">
                <a:latin typeface="Calibri Light" panose="020F0302020204030204" pitchFamily="34" charset="0"/>
              </a:rPr>
              <a:t> Darts</a:t>
            </a:r>
          </a:p>
        </p:txBody>
      </p:sp>
      <p:sp>
        <p:nvSpPr>
          <p:cNvPr id="7" name="Content Placeholder 2">
            <a:extLst>
              <a:ext uri="{FF2B5EF4-FFF2-40B4-BE49-F238E27FC236}">
                <a16:creationId xmlns:a16="http://schemas.microsoft.com/office/drawing/2014/main" id="{D70BC5CA-7FB4-8F81-9AF1-E420694AE1AB}"/>
              </a:ext>
            </a:extLst>
          </p:cNvPr>
          <p:cNvSpPr txBox="1">
            <a:spLocks noChangeArrowheads="1"/>
          </p:cNvSpPr>
          <p:nvPr/>
        </p:nvSpPr>
        <p:spPr bwMode="auto">
          <a:xfrm>
            <a:off x="467543" y="1170079"/>
            <a:ext cx="3431250" cy="2503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None/>
            </a:pPr>
            <a:r>
              <a:rPr lang="en-US" sz="2000" dirty="0">
                <a:latin typeface="+mn-lt"/>
                <a:ea typeface="Calibri" panose="020F0502020204030204" pitchFamily="34" charset="0"/>
              </a:rPr>
              <a:t>Similarly to the symmetric draped neckline (free drape), the pattern making of clothes with asymmetric draped neckline (made with a seam or darts), is constructed based on rotation of darts and additional opening in the rotated darts or other divisions. Minimized number of splits gives more accuracy and facilitates the pattern design.</a:t>
            </a:r>
            <a:endParaRPr lang="bg-BG" altLang="en-US" sz="2000" dirty="0"/>
          </a:p>
        </p:txBody>
      </p:sp>
      <p:pic>
        <p:nvPicPr>
          <p:cNvPr id="8" name="Picture 7">
            <a:extLst>
              <a:ext uri="{FF2B5EF4-FFF2-40B4-BE49-F238E27FC236}">
                <a16:creationId xmlns:a16="http://schemas.microsoft.com/office/drawing/2014/main" id="{8067A1CA-BD87-3560-0871-29CBA033C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938" y="339982"/>
            <a:ext cx="4318478" cy="4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6">
            <a:extLst>
              <a:ext uri="{FF2B5EF4-FFF2-40B4-BE49-F238E27FC236}">
                <a16:creationId xmlns:a16="http://schemas.microsoft.com/office/drawing/2014/main" id="{28C6DED0-ACAD-827A-1CF7-48E21CAD0874}"/>
              </a:ext>
            </a:extLst>
          </p:cNvPr>
          <p:cNvSpPr txBox="1">
            <a:spLocks noChangeArrowheads="1"/>
          </p:cNvSpPr>
          <p:nvPr/>
        </p:nvSpPr>
        <p:spPr bwMode="auto">
          <a:xfrm rot="-5400000">
            <a:off x="7767389" y="3708648"/>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Tree>
    <p:extLst>
      <p:ext uri="{BB962C8B-B14F-4D97-AF65-F5344CB8AC3E}">
        <p14:creationId xmlns:p14="http://schemas.microsoft.com/office/powerpoint/2010/main" val="25094554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31944EAC-12E3-49BE-BF03-4032558C5A2A}"/>
              </a:ext>
            </a:extLst>
          </p:cNvPr>
          <p:cNvSpPr>
            <a:spLocks noGrp="1"/>
          </p:cNvSpPr>
          <p:nvPr>
            <p:ph type="ftr" sz="quarter" idx="11"/>
          </p:nvPr>
        </p:nvSpPr>
        <p:spPr/>
        <p:txBody>
          <a:bodyPr/>
          <a:lstStyle/>
          <a:p>
            <a:pPr>
              <a:defRPr/>
            </a:pPr>
            <a:r>
              <a:rPr lang="en-US" altLang="de-DE" dirty="0"/>
              <a:t>Fashion DIET</a:t>
            </a:r>
            <a:endParaRPr lang="de-DE" altLang="de-DE"/>
          </a:p>
        </p:txBody>
      </p:sp>
      <p:sp>
        <p:nvSpPr>
          <p:cNvPr id="5" name="Foliennummernplatzhalter 4">
            <a:extLst>
              <a:ext uri="{FF2B5EF4-FFF2-40B4-BE49-F238E27FC236}">
                <a16:creationId xmlns:a16="http://schemas.microsoft.com/office/drawing/2014/main" id="{1A8DB059-5A2A-4AC0-91DD-C48339FF522F}"/>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30342BD-8194-48B3-A77F-946E606077A7}" type="slidenum">
              <a:rPr lang="de-DE" altLang="de-DE">
                <a:solidFill>
                  <a:srgbClr val="898989"/>
                </a:solidFill>
              </a:rPr>
              <a:pPr/>
              <a:t>60</a:t>
            </a:fld>
            <a:endParaRPr lang="de-DE" altLang="de-DE">
              <a:solidFill>
                <a:srgbClr val="898989"/>
              </a:solidFill>
            </a:endParaRPr>
          </a:p>
        </p:txBody>
      </p:sp>
      <p:sp>
        <p:nvSpPr>
          <p:cNvPr id="3" name="Titel 1">
            <a:extLst>
              <a:ext uri="{FF2B5EF4-FFF2-40B4-BE49-F238E27FC236}">
                <a16:creationId xmlns:a16="http://schemas.microsoft.com/office/drawing/2014/main" id="{56CB64D1-A56C-3EE2-CC66-80F3DDCEAB32}"/>
              </a:ext>
            </a:extLst>
          </p:cNvPr>
          <p:cNvSpPr>
            <a:spLocks noGrp="1"/>
          </p:cNvSpPr>
          <p:nvPr>
            <p:ph type="title"/>
          </p:nvPr>
        </p:nvSpPr>
        <p:spPr>
          <a:xfrm>
            <a:off x="628650" y="24418"/>
            <a:ext cx="7886700" cy="993775"/>
          </a:xfrm>
        </p:spPr>
        <p:txBody>
          <a:bodyPr/>
          <a:lstStyle/>
          <a:p>
            <a:r>
              <a:rPr lang="de-DE" altLang="de-DE" dirty="0"/>
              <a:t>Zero </a:t>
            </a:r>
            <a:r>
              <a:rPr lang="de-DE" altLang="de-DE" dirty="0" err="1"/>
              <a:t>Waste</a:t>
            </a:r>
            <a:r>
              <a:rPr lang="de-DE" altLang="de-DE" dirty="0"/>
              <a:t> a Line </a:t>
            </a:r>
            <a:r>
              <a:rPr lang="de-DE" altLang="de-DE" dirty="0" err="1"/>
              <a:t>Skirts</a:t>
            </a:r>
            <a:r>
              <a:rPr lang="de-DE" altLang="de-DE" dirty="0"/>
              <a:t> and </a:t>
            </a:r>
            <a:r>
              <a:rPr lang="de-DE" altLang="de-DE" dirty="0" err="1"/>
              <a:t>Peplums</a:t>
            </a:r>
            <a:r>
              <a:rPr lang="de-DE" altLang="de-DE" dirty="0"/>
              <a:t> </a:t>
            </a:r>
          </a:p>
        </p:txBody>
      </p:sp>
      <p:sp>
        <p:nvSpPr>
          <p:cNvPr id="10" name="Textfeld 6">
            <a:extLst>
              <a:ext uri="{FF2B5EF4-FFF2-40B4-BE49-F238E27FC236}">
                <a16:creationId xmlns:a16="http://schemas.microsoft.com/office/drawing/2014/main" id="{FFC1FD60-43D5-7C97-395F-D24CE4396C11}"/>
              </a:ext>
            </a:extLst>
          </p:cNvPr>
          <p:cNvSpPr txBox="1">
            <a:spLocks noChangeArrowheads="1"/>
          </p:cNvSpPr>
          <p:nvPr/>
        </p:nvSpPr>
        <p:spPr bwMode="auto">
          <a:xfrm>
            <a:off x="2353244" y="4167733"/>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dirty="0"/>
              <a:t>CC BY Kazlacheva</a:t>
            </a:r>
          </a:p>
        </p:txBody>
      </p:sp>
      <p:pic>
        <p:nvPicPr>
          <p:cNvPr id="2" name="Picture 1" descr="Shape, radar chart&#10;&#10;Description automatically generated">
            <a:extLst>
              <a:ext uri="{FF2B5EF4-FFF2-40B4-BE49-F238E27FC236}">
                <a16:creationId xmlns:a16="http://schemas.microsoft.com/office/drawing/2014/main" id="{6202C97F-3A3C-B455-A761-2873A037D5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29" t="11005" r="2580" b="10699"/>
          <a:stretch/>
        </p:blipFill>
        <p:spPr bwMode="auto">
          <a:xfrm>
            <a:off x="628650" y="1420281"/>
            <a:ext cx="5135114" cy="2520000"/>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6D04A762-F793-81AF-F025-60CC2CD93514}"/>
              </a:ext>
            </a:extLst>
          </p:cNvPr>
          <p:cNvSpPr txBox="1"/>
          <p:nvPr/>
        </p:nvSpPr>
        <p:spPr>
          <a:xfrm>
            <a:off x="6032500" y="1389828"/>
            <a:ext cx="2571948" cy="2585323"/>
          </a:xfrm>
          <a:prstGeom prst="rect">
            <a:avLst/>
          </a:prstGeom>
          <a:noFill/>
        </p:spPr>
        <p:txBody>
          <a:bodyPr wrap="square">
            <a:spAutoFit/>
          </a:bodyPr>
          <a:lstStyle/>
          <a:p>
            <a:pPr algn="just"/>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On the base of their connections, the fourth trapeziums form an A line skirt with uneven hem. </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slope of the A line of skirt depends on the waist width W and the length of the skirt. </a:t>
            </a:r>
            <a:endParaRPr lang="bg-BG"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43679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31944EAC-12E3-49BE-BF03-4032558C5A2A}"/>
              </a:ext>
            </a:extLst>
          </p:cNvPr>
          <p:cNvSpPr>
            <a:spLocks noGrp="1"/>
          </p:cNvSpPr>
          <p:nvPr>
            <p:ph type="ftr" sz="quarter" idx="11"/>
          </p:nvPr>
        </p:nvSpPr>
        <p:spPr/>
        <p:txBody>
          <a:bodyPr/>
          <a:lstStyle/>
          <a:p>
            <a:pPr>
              <a:defRPr/>
            </a:pPr>
            <a:r>
              <a:rPr lang="en-US" altLang="de-DE" dirty="0"/>
              <a:t>Fashion DIET</a:t>
            </a:r>
            <a:endParaRPr lang="de-DE" altLang="de-DE"/>
          </a:p>
        </p:txBody>
      </p:sp>
      <p:sp>
        <p:nvSpPr>
          <p:cNvPr id="5" name="Foliennummernplatzhalter 4">
            <a:extLst>
              <a:ext uri="{FF2B5EF4-FFF2-40B4-BE49-F238E27FC236}">
                <a16:creationId xmlns:a16="http://schemas.microsoft.com/office/drawing/2014/main" id="{1A8DB059-5A2A-4AC0-91DD-C48339FF522F}"/>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30342BD-8194-48B3-A77F-946E606077A7}" type="slidenum">
              <a:rPr lang="de-DE" altLang="de-DE">
                <a:solidFill>
                  <a:srgbClr val="898989"/>
                </a:solidFill>
              </a:rPr>
              <a:pPr/>
              <a:t>61</a:t>
            </a:fld>
            <a:endParaRPr lang="de-DE" altLang="de-DE">
              <a:solidFill>
                <a:srgbClr val="898989"/>
              </a:solidFill>
            </a:endParaRPr>
          </a:p>
        </p:txBody>
      </p:sp>
      <p:sp>
        <p:nvSpPr>
          <p:cNvPr id="10" name="Textfeld 6">
            <a:extLst>
              <a:ext uri="{FF2B5EF4-FFF2-40B4-BE49-F238E27FC236}">
                <a16:creationId xmlns:a16="http://schemas.microsoft.com/office/drawing/2014/main" id="{FFC1FD60-43D5-7C97-395F-D24CE4396C11}"/>
              </a:ext>
            </a:extLst>
          </p:cNvPr>
          <p:cNvSpPr txBox="1">
            <a:spLocks noChangeArrowheads="1"/>
          </p:cNvSpPr>
          <p:nvPr/>
        </p:nvSpPr>
        <p:spPr bwMode="auto">
          <a:xfrm rot="16200000">
            <a:off x="7714289" y="236256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dirty="0"/>
              <a:t>CC BY Kazlacheva</a:t>
            </a:r>
          </a:p>
        </p:txBody>
      </p:sp>
      <p:pic>
        <p:nvPicPr>
          <p:cNvPr id="6" name="Picture 5" descr="Chart, line chart&#10;&#10;Description automatically generated">
            <a:extLst>
              <a:ext uri="{FF2B5EF4-FFF2-40B4-BE49-F238E27FC236}">
                <a16:creationId xmlns:a16="http://schemas.microsoft.com/office/drawing/2014/main" id="{9D7E9231-3EA9-1FDE-B74C-52B2B95667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493897"/>
            <a:ext cx="3253602" cy="3214116"/>
          </a:xfrm>
          <a:prstGeom prst="rect">
            <a:avLst/>
          </a:prstGeom>
        </p:spPr>
      </p:pic>
      <p:pic>
        <p:nvPicPr>
          <p:cNvPr id="7" name="Picture 6" descr="Chart, line chart&#10;&#10;Description automatically generated">
            <a:extLst>
              <a:ext uri="{FF2B5EF4-FFF2-40B4-BE49-F238E27FC236}">
                <a16:creationId xmlns:a16="http://schemas.microsoft.com/office/drawing/2014/main" id="{679F49FB-6E63-0FB6-7F99-65938AE2E5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8758" y="264763"/>
            <a:ext cx="3253602" cy="3447080"/>
          </a:xfrm>
          <a:prstGeom prst="rect">
            <a:avLst/>
          </a:prstGeom>
        </p:spPr>
      </p:pic>
      <p:sp>
        <p:nvSpPr>
          <p:cNvPr id="11" name="TextBox 10">
            <a:extLst>
              <a:ext uri="{FF2B5EF4-FFF2-40B4-BE49-F238E27FC236}">
                <a16:creationId xmlns:a16="http://schemas.microsoft.com/office/drawing/2014/main" id="{762A847B-7D06-675F-F938-6717F8845A17}"/>
              </a:ext>
            </a:extLst>
          </p:cNvPr>
          <p:cNvSpPr txBox="1"/>
          <p:nvPr/>
        </p:nvSpPr>
        <p:spPr>
          <a:xfrm>
            <a:off x="431540" y="3723878"/>
            <a:ext cx="8280920" cy="1015663"/>
          </a:xfrm>
          <a:prstGeom prst="rect">
            <a:avLst/>
          </a:prstGeom>
          <a:noFill/>
        </p:spPr>
        <p:txBody>
          <a:bodyPr wrap="square">
            <a:spAutoFit/>
          </a:bodyPr>
          <a:lstStyle/>
          <a:p>
            <a:pPr algn="just"/>
            <a:r>
              <a:rPr lang="en-US" sz="2000" dirty="0">
                <a:solidFill>
                  <a:srgbClr val="000000"/>
                </a:solidFill>
                <a:effectLst/>
                <a:latin typeface="+mn-lt"/>
                <a:ea typeface="Times New Roman" panose="02020603050405020304" pitchFamily="18" charset="0"/>
                <a:cs typeface="Times New Roman" panose="02020603050405020304" pitchFamily="18" charset="0"/>
              </a:rPr>
              <a:t>The way of zero waste pattern making of A line skirt or peplum based of four trapeziums can be applied in pattern design with 6, 8, or bigger even number trapeziums. </a:t>
            </a:r>
            <a:r>
              <a:rPr lang="en-GB" sz="2000" dirty="0">
                <a:solidFill>
                  <a:srgbClr val="000000"/>
                </a:solidFill>
                <a:effectLst/>
                <a:latin typeface="+mn-lt"/>
                <a:ea typeface="Times New Roman" panose="02020603050405020304" pitchFamily="18" charset="0"/>
                <a:cs typeface="Times New Roman" panose="02020603050405020304" pitchFamily="18" charset="0"/>
              </a:rPr>
              <a:t>A larger number of trapeziums results in a more flattened hem.</a:t>
            </a:r>
            <a:endParaRPr lang="bg-BG" sz="2000" dirty="0">
              <a:solidFill>
                <a:srgbClr val="000000"/>
              </a:solidFill>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95925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31944EAC-12E3-49BE-BF03-4032558C5A2A}"/>
              </a:ext>
            </a:extLst>
          </p:cNvPr>
          <p:cNvSpPr>
            <a:spLocks noGrp="1"/>
          </p:cNvSpPr>
          <p:nvPr>
            <p:ph type="ftr" sz="quarter" idx="11"/>
          </p:nvPr>
        </p:nvSpPr>
        <p:spPr/>
        <p:txBody>
          <a:bodyPr/>
          <a:lstStyle/>
          <a:p>
            <a:pPr>
              <a:defRPr/>
            </a:pPr>
            <a:r>
              <a:rPr lang="en-US" altLang="de-DE" dirty="0"/>
              <a:t>Fashion DIET</a:t>
            </a:r>
            <a:endParaRPr lang="de-DE" altLang="de-DE"/>
          </a:p>
        </p:txBody>
      </p:sp>
      <p:sp>
        <p:nvSpPr>
          <p:cNvPr id="5" name="Foliennummernplatzhalter 4">
            <a:extLst>
              <a:ext uri="{FF2B5EF4-FFF2-40B4-BE49-F238E27FC236}">
                <a16:creationId xmlns:a16="http://schemas.microsoft.com/office/drawing/2014/main" id="{1A8DB059-5A2A-4AC0-91DD-C48339FF522F}"/>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30342BD-8194-48B3-A77F-946E606077A7}" type="slidenum">
              <a:rPr lang="de-DE" altLang="de-DE">
                <a:solidFill>
                  <a:srgbClr val="898989"/>
                </a:solidFill>
              </a:rPr>
              <a:pPr/>
              <a:t>62</a:t>
            </a:fld>
            <a:endParaRPr lang="de-DE" altLang="de-DE">
              <a:solidFill>
                <a:srgbClr val="898989"/>
              </a:solidFill>
            </a:endParaRPr>
          </a:p>
        </p:txBody>
      </p:sp>
      <p:sp>
        <p:nvSpPr>
          <p:cNvPr id="3" name="Titel 1">
            <a:extLst>
              <a:ext uri="{FF2B5EF4-FFF2-40B4-BE49-F238E27FC236}">
                <a16:creationId xmlns:a16="http://schemas.microsoft.com/office/drawing/2014/main" id="{56CB64D1-A56C-3EE2-CC66-80F3DDCEAB32}"/>
              </a:ext>
            </a:extLst>
          </p:cNvPr>
          <p:cNvSpPr>
            <a:spLocks noGrp="1"/>
          </p:cNvSpPr>
          <p:nvPr>
            <p:ph type="title"/>
          </p:nvPr>
        </p:nvSpPr>
        <p:spPr>
          <a:xfrm>
            <a:off x="628650" y="109697"/>
            <a:ext cx="7886700" cy="993775"/>
          </a:xfrm>
        </p:spPr>
        <p:txBody>
          <a:bodyPr/>
          <a:lstStyle/>
          <a:p>
            <a:r>
              <a:rPr lang="en-US" altLang="de-DE" dirty="0"/>
              <a:t>Zero Waste Design of </a:t>
            </a:r>
            <a:br>
              <a:rPr lang="en-US" altLang="de-DE" dirty="0"/>
            </a:br>
            <a:r>
              <a:rPr lang="en-US" altLang="de-DE" dirty="0" err="1"/>
              <a:t>Hictorical</a:t>
            </a:r>
            <a:r>
              <a:rPr lang="en-US" altLang="de-DE" dirty="0"/>
              <a:t> Costumes </a:t>
            </a:r>
          </a:p>
        </p:txBody>
      </p:sp>
      <p:sp>
        <p:nvSpPr>
          <p:cNvPr id="10" name="Textfeld 6">
            <a:extLst>
              <a:ext uri="{FF2B5EF4-FFF2-40B4-BE49-F238E27FC236}">
                <a16:creationId xmlns:a16="http://schemas.microsoft.com/office/drawing/2014/main" id="{FFC1FD60-43D5-7C97-395F-D24CE4396C11}"/>
              </a:ext>
            </a:extLst>
          </p:cNvPr>
          <p:cNvSpPr txBox="1">
            <a:spLocks noChangeArrowheads="1"/>
          </p:cNvSpPr>
          <p:nvPr/>
        </p:nvSpPr>
        <p:spPr bwMode="auto">
          <a:xfrm rot="16200000">
            <a:off x="7438128" y="2366708"/>
            <a:ext cx="21711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dirty="0"/>
              <a:t>CC BY-SA-ND Kazlacheva</a:t>
            </a:r>
          </a:p>
        </p:txBody>
      </p:sp>
      <p:sp>
        <p:nvSpPr>
          <p:cNvPr id="2" name="TextBox 1">
            <a:extLst>
              <a:ext uri="{FF2B5EF4-FFF2-40B4-BE49-F238E27FC236}">
                <a16:creationId xmlns:a16="http://schemas.microsoft.com/office/drawing/2014/main" id="{774848BF-C8D0-DC16-5CE9-7E2FF60BF6E6}"/>
              </a:ext>
            </a:extLst>
          </p:cNvPr>
          <p:cNvSpPr txBox="1"/>
          <p:nvPr/>
        </p:nvSpPr>
        <p:spPr>
          <a:xfrm>
            <a:off x="628650" y="1241685"/>
            <a:ext cx="3799334" cy="3477875"/>
          </a:xfrm>
          <a:prstGeom prst="rect">
            <a:avLst/>
          </a:prstGeom>
          <a:noFill/>
        </p:spPr>
        <p:txBody>
          <a:bodyPr wrap="square">
            <a:spAutoFit/>
          </a:bodyPr>
          <a:lstStyle/>
          <a:p>
            <a:pPr algn="just"/>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historical and folk costumes can be seen as sources of zero waste design ideas. </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In the previous topic the ancient Greek and ancient Thracian chiton was presented as an example of zero waste cut.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Tronska</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Bulgarian women’s folk costume, presented in the picture, is another zero waste design example.</a:t>
            </a:r>
          </a:p>
        </p:txBody>
      </p:sp>
      <p:pic>
        <p:nvPicPr>
          <p:cNvPr id="8" name="Picture 7" descr="A picture containing clothing&#10;&#10;Description automatically generated">
            <a:extLst>
              <a:ext uri="{FF2B5EF4-FFF2-40B4-BE49-F238E27FC236}">
                <a16:creationId xmlns:a16="http://schemas.microsoft.com/office/drawing/2014/main" id="{11B26D1C-324B-03EE-9889-E9788891C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2492" y="200481"/>
            <a:ext cx="3342825" cy="4459501"/>
          </a:xfrm>
          <a:prstGeom prst="rect">
            <a:avLst/>
          </a:prstGeom>
        </p:spPr>
      </p:pic>
    </p:spTree>
    <p:extLst>
      <p:ext uri="{BB962C8B-B14F-4D97-AF65-F5344CB8AC3E}">
        <p14:creationId xmlns:p14="http://schemas.microsoft.com/office/powerpoint/2010/main" val="28103514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31944EAC-12E3-49BE-BF03-4032558C5A2A}"/>
              </a:ext>
            </a:extLst>
          </p:cNvPr>
          <p:cNvSpPr>
            <a:spLocks noGrp="1"/>
          </p:cNvSpPr>
          <p:nvPr>
            <p:ph type="ftr" sz="quarter" idx="11"/>
          </p:nvPr>
        </p:nvSpPr>
        <p:spPr/>
        <p:txBody>
          <a:bodyPr/>
          <a:lstStyle/>
          <a:p>
            <a:pPr>
              <a:defRPr/>
            </a:pPr>
            <a:r>
              <a:rPr lang="en-US" altLang="de-DE" dirty="0"/>
              <a:t>Fashion DIET</a:t>
            </a:r>
            <a:endParaRPr lang="de-DE" altLang="de-DE"/>
          </a:p>
        </p:txBody>
      </p:sp>
      <p:sp>
        <p:nvSpPr>
          <p:cNvPr id="5" name="Foliennummernplatzhalter 4">
            <a:extLst>
              <a:ext uri="{FF2B5EF4-FFF2-40B4-BE49-F238E27FC236}">
                <a16:creationId xmlns:a16="http://schemas.microsoft.com/office/drawing/2014/main" id="{1A8DB059-5A2A-4AC0-91DD-C48339FF522F}"/>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30342BD-8194-48B3-A77F-946E606077A7}" type="slidenum">
              <a:rPr lang="de-DE" altLang="de-DE">
                <a:solidFill>
                  <a:srgbClr val="898989"/>
                </a:solidFill>
              </a:rPr>
              <a:pPr/>
              <a:t>63</a:t>
            </a:fld>
            <a:endParaRPr lang="de-DE" altLang="de-DE">
              <a:solidFill>
                <a:srgbClr val="898989"/>
              </a:solidFill>
            </a:endParaRPr>
          </a:p>
        </p:txBody>
      </p:sp>
      <p:sp>
        <p:nvSpPr>
          <p:cNvPr id="3" name="Titel 1">
            <a:extLst>
              <a:ext uri="{FF2B5EF4-FFF2-40B4-BE49-F238E27FC236}">
                <a16:creationId xmlns:a16="http://schemas.microsoft.com/office/drawing/2014/main" id="{56CB64D1-A56C-3EE2-CC66-80F3DDCEAB32}"/>
              </a:ext>
            </a:extLst>
          </p:cNvPr>
          <p:cNvSpPr>
            <a:spLocks noGrp="1"/>
          </p:cNvSpPr>
          <p:nvPr>
            <p:ph type="title"/>
          </p:nvPr>
        </p:nvSpPr>
        <p:spPr>
          <a:xfrm>
            <a:off x="628650" y="109697"/>
            <a:ext cx="7886700" cy="993775"/>
          </a:xfrm>
        </p:spPr>
        <p:txBody>
          <a:bodyPr/>
          <a:lstStyle/>
          <a:p>
            <a:r>
              <a:rPr lang="en-US" altLang="de-DE" dirty="0"/>
              <a:t>Zero Waste Design of </a:t>
            </a:r>
            <a:br>
              <a:rPr lang="en-US" altLang="de-DE" dirty="0"/>
            </a:br>
            <a:r>
              <a:rPr lang="en-US" altLang="de-DE" dirty="0" err="1"/>
              <a:t>Hictorical</a:t>
            </a:r>
            <a:r>
              <a:rPr lang="en-US" altLang="de-DE" dirty="0"/>
              <a:t> Costumes </a:t>
            </a:r>
          </a:p>
        </p:txBody>
      </p:sp>
      <p:sp>
        <p:nvSpPr>
          <p:cNvPr id="10" name="Textfeld 6">
            <a:extLst>
              <a:ext uri="{FF2B5EF4-FFF2-40B4-BE49-F238E27FC236}">
                <a16:creationId xmlns:a16="http://schemas.microsoft.com/office/drawing/2014/main" id="{FFC1FD60-43D5-7C97-395F-D24CE4396C11}"/>
              </a:ext>
            </a:extLst>
          </p:cNvPr>
          <p:cNvSpPr txBox="1">
            <a:spLocks noChangeArrowheads="1"/>
          </p:cNvSpPr>
          <p:nvPr/>
        </p:nvSpPr>
        <p:spPr bwMode="auto">
          <a:xfrm rot="16200000">
            <a:off x="7680751" y="2433637"/>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dirty="0"/>
              <a:t>CC BY Kazlacheva</a:t>
            </a:r>
          </a:p>
        </p:txBody>
      </p:sp>
      <p:sp>
        <p:nvSpPr>
          <p:cNvPr id="2" name="TextBox 1">
            <a:extLst>
              <a:ext uri="{FF2B5EF4-FFF2-40B4-BE49-F238E27FC236}">
                <a16:creationId xmlns:a16="http://schemas.microsoft.com/office/drawing/2014/main" id="{774848BF-C8D0-DC16-5CE9-7E2FF60BF6E6}"/>
              </a:ext>
            </a:extLst>
          </p:cNvPr>
          <p:cNvSpPr txBox="1"/>
          <p:nvPr/>
        </p:nvSpPr>
        <p:spPr>
          <a:xfrm>
            <a:off x="628650" y="1243541"/>
            <a:ext cx="3799334" cy="3170099"/>
          </a:xfrm>
          <a:prstGeom prst="rect">
            <a:avLst/>
          </a:prstGeom>
          <a:noFill/>
        </p:spPr>
        <p:txBody>
          <a:bodyPr wrap="square">
            <a:spAutoFit/>
          </a:bodyPr>
          <a:lstStyle/>
          <a:p>
            <a:pPr algn="just"/>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cut of the dress, named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sukman</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of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Tronska</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women’s folk costume. The front and back are cut by one double long rectangular piece with a hole for the neck opening. The side wedges are cut by rectangles with the same width as the front and back. The rectangles are divided in diagonal directions.</a:t>
            </a:r>
          </a:p>
        </p:txBody>
      </p:sp>
      <p:pic>
        <p:nvPicPr>
          <p:cNvPr id="6" name="Picture 5" descr="Chart&#10;&#10;Description automatically generated">
            <a:extLst>
              <a:ext uri="{FF2B5EF4-FFF2-40B4-BE49-F238E27FC236}">
                <a16:creationId xmlns:a16="http://schemas.microsoft.com/office/drawing/2014/main" id="{04EBF058-E12B-7003-2325-F20B190C7D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195486"/>
            <a:ext cx="3048265" cy="4320000"/>
          </a:xfrm>
          <a:prstGeom prst="rect">
            <a:avLst/>
          </a:prstGeom>
        </p:spPr>
      </p:pic>
    </p:spTree>
    <p:extLst>
      <p:ext uri="{BB962C8B-B14F-4D97-AF65-F5344CB8AC3E}">
        <p14:creationId xmlns:p14="http://schemas.microsoft.com/office/powerpoint/2010/main" val="823213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31944EAC-12E3-49BE-BF03-4032558C5A2A}"/>
              </a:ext>
            </a:extLst>
          </p:cNvPr>
          <p:cNvSpPr>
            <a:spLocks noGrp="1"/>
          </p:cNvSpPr>
          <p:nvPr>
            <p:ph type="ftr" sz="quarter" idx="11"/>
          </p:nvPr>
        </p:nvSpPr>
        <p:spPr/>
        <p:txBody>
          <a:bodyPr/>
          <a:lstStyle/>
          <a:p>
            <a:pPr>
              <a:defRPr/>
            </a:pPr>
            <a:r>
              <a:rPr lang="en-US" altLang="de-DE" dirty="0"/>
              <a:t>Fashion DIET</a:t>
            </a:r>
            <a:endParaRPr lang="de-DE" altLang="de-DE"/>
          </a:p>
        </p:txBody>
      </p:sp>
      <p:sp>
        <p:nvSpPr>
          <p:cNvPr id="5" name="Foliennummernplatzhalter 4">
            <a:extLst>
              <a:ext uri="{FF2B5EF4-FFF2-40B4-BE49-F238E27FC236}">
                <a16:creationId xmlns:a16="http://schemas.microsoft.com/office/drawing/2014/main" id="{1A8DB059-5A2A-4AC0-91DD-C48339FF522F}"/>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30342BD-8194-48B3-A77F-946E606077A7}" type="slidenum">
              <a:rPr lang="de-DE" altLang="de-DE">
                <a:solidFill>
                  <a:srgbClr val="898989"/>
                </a:solidFill>
              </a:rPr>
              <a:pPr/>
              <a:t>64</a:t>
            </a:fld>
            <a:endParaRPr lang="de-DE" altLang="de-DE">
              <a:solidFill>
                <a:srgbClr val="898989"/>
              </a:solidFill>
            </a:endParaRPr>
          </a:p>
        </p:txBody>
      </p:sp>
      <p:sp>
        <p:nvSpPr>
          <p:cNvPr id="3" name="Titel 1">
            <a:extLst>
              <a:ext uri="{FF2B5EF4-FFF2-40B4-BE49-F238E27FC236}">
                <a16:creationId xmlns:a16="http://schemas.microsoft.com/office/drawing/2014/main" id="{56CB64D1-A56C-3EE2-CC66-80F3DDCEAB32}"/>
              </a:ext>
            </a:extLst>
          </p:cNvPr>
          <p:cNvSpPr>
            <a:spLocks noGrp="1"/>
          </p:cNvSpPr>
          <p:nvPr>
            <p:ph type="title"/>
          </p:nvPr>
        </p:nvSpPr>
        <p:spPr>
          <a:xfrm>
            <a:off x="628650" y="109697"/>
            <a:ext cx="7886700" cy="993775"/>
          </a:xfrm>
        </p:spPr>
        <p:txBody>
          <a:bodyPr/>
          <a:lstStyle/>
          <a:p>
            <a:r>
              <a:rPr lang="en-US" altLang="de-DE" dirty="0"/>
              <a:t>Zero Waste Design of </a:t>
            </a:r>
            <a:br>
              <a:rPr lang="en-US" altLang="de-DE" dirty="0"/>
            </a:br>
            <a:r>
              <a:rPr lang="en-US" altLang="de-DE" dirty="0" err="1"/>
              <a:t>Hictorical</a:t>
            </a:r>
            <a:r>
              <a:rPr lang="en-US" altLang="de-DE" dirty="0"/>
              <a:t> Costumes </a:t>
            </a:r>
          </a:p>
        </p:txBody>
      </p:sp>
      <p:sp>
        <p:nvSpPr>
          <p:cNvPr id="10" name="Textfeld 6">
            <a:extLst>
              <a:ext uri="{FF2B5EF4-FFF2-40B4-BE49-F238E27FC236}">
                <a16:creationId xmlns:a16="http://schemas.microsoft.com/office/drawing/2014/main" id="{FFC1FD60-43D5-7C97-395F-D24CE4396C11}"/>
              </a:ext>
            </a:extLst>
          </p:cNvPr>
          <p:cNvSpPr txBox="1">
            <a:spLocks noChangeArrowheads="1"/>
          </p:cNvSpPr>
          <p:nvPr/>
        </p:nvSpPr>
        <p:spPr bwMode="auto">
          <a:xfrm rot="16200000">
            <a:off x="7323534" y="219648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dirty="0"/>
              <a:t>CC BY Kazlacheva</a:t>
            </a:r>
          </a:p>
        </p:txBody>
      </p:sp>
      <p:sp>
        <p:nvSpPr>
          <p:cNvPr id="2" name="TextBox 1">
            <a:extLst>
              <a:ext uri="{FF2B5EF4-FFF2-40B4-BE49-F238E27FC236}">
                <a16:creationId xmlns:a16="http://schemas.microsoft.com/office/drawing/2014/main" id="{774848BF-C8D0-DC16-5CE9-7E2FF60BF6E6}"/>
              </a:ext>
            </a:extLst>
          </p:cNvPr>
          <p:cNvSpPr txBox="1"/>
          <p:nvPr/>
        </p:nvSpPr>
        <p:spPr>
          <a:xfrm>
            <a:off x="628650" y="3388806"/>
            <a:ext cx="8263830" cy="1323439"/>
          </a:xfrm>
          <a:prstGeom prst="rect">
            <a:avLst/>
          </a:prstGeom>
          <a:noFill/>
        </p:spPr>
        <p:txBody>
          <a:bodyPr wrap="square">
            <a:spAutoFit/>
          </a:bodyPr>
          <a:lstStyle/>
          <a:p>
            <a:pPr algn="just"/>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cut of the shirt of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Tronska</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women’s folk costume. The front and back are cut by one rectangular piece with a hole for the neckline. The sleeves are cut by rectangles in the same width. The side wedges are cut by rectangles with </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 quarter </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width.</a:t>
            </a:r>
          </a:p>
        </p:txBody>
      </p:sp>
      <p:pic>
        <p:nvPicPr>
          <p:cNvPr id="7" name="Picture 6" descr="Diagram, histogram&#10;&#10;Description automatically generated with medium confidence">
            <a:extLst>
              <a:ext uri="{FF2B5EF4-FFF2-40B4-BE49-F238E27FC236}">
                <a16:creationId xmlns:a16="http://schemas.microsoft.com/office/drawing/2014/main" id="{602F3CB9-0086-B3B6-B6EB-D6A3A9544F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1275606"/>
            <a:ext cx="5669915" cy="2096770"/>
          </a:xfrm>
          <a:prstGeom prst="rect">
            <a:avLst/>
          </a:prstGeom>
        </p:spPr>
      </p:pic>
    </p:spTree>
    <p:extLst>
      <p:ext uri="{BB962C8B-B14F-4D97-AF65-F5344CB8AC3E}">
        <p14:creationId xmlns:p14="http://schemas.microsoft.com/office/powerpoint/2010/main" val="41875145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F62FC8FE-E0DA-DD2D-484C-2841383F1A8C}"/>
              </a:ext>
            </a:extLst>
          </p:cNvPr>
          <p:cNvSpPr>
            <a:spLocks noGrp="1"/>
          </p:cNvSpPr>
          <p:nvPr>
            <p:ph type="ftr" sz="quarter" idx="11"/>
          </p:nvPr>
        </p:nvSpPr>
        <p:spPr/>
        <p:txBody>
          <a:bodyPr/>
          <a:lstStyle/>
          <a:p>
            <a:pPr>
              <a:defRPr/>
            </a:pPr>
            <a:r>
              <a:rPr lang="en-US" altLang="de-DE"/>
              <a:t>Fashion DIET</a:t>
            </a:r>
            <a:endParaRPr lang="de-DE" altLang="de-DE"/>
          </a:p>
        </p:txBody>
      </p:sp>
      <p:sp>
        <p:nvSpPr>
          <p:cNvPr id="80899" name="Foliennummernplatzhalter 4">
            <a:extLst>
              <a:ext uri="{FF2B5EF4-FFF2-40B4-BE49-F238E27FC236}">
                <a16:creationId xmlns:a16="http://schemas.microsoft.com/office/drawing/2014/main" id="{841213BD-9C6B-22D8-2909-34A4705ECF9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73E271EB-7B3F-471D-B9BD-897C371A185F}" type="slidenum">
              <a:rPr lang="de-DE" altLang="de-DE" smtClean="0">
                <a:solidFill>
                  <a:srgbClr val="898989"/>
                </a:solidFill>
              </a:rPr>
              <a:pPr/>
              <a:t>65</a:t>
            </a:fld>
            <a:endParaRPr lang="de-DE" altLang="de-DE">
              <a:solidFill>
                <a:srgbClr val="898989"/>
              </a:solidFill>
            </a:endParaRPr>
          </a:p>
        </p:txBody>
      </p:sp>
      <p:sp>
        <p:nvSpPr>
          <p:cNvPr id="3" name="TextBox 2">
            <a:extLst>
              <a:ext uri="{FF2B5EF4-FFF2-40B4-BE49-F238E27FC236}">
                <a16:creationId xmlns:a16="http://schemas.microsoft.com/office/drawing/2014/main" id="{D0482243-2B5F-F93B-F642-739F0FA0D1A0}"/>
              </a:ext>
            </a:extLst>
          </p:cNvPr>
          <p:cNvSpPr txBox="1"/>
          <p:nvPr/>
        </p:nvSpPr>
        <p:spPr>
          <a:xfrm>
            <a:off x="611561" y="946338"/>
            <a:ext cx="8064896" cy="3785652"/>
          </a:xfrm>
          <a:prstGeom prst="rect">
            <a:avLst/>
          </a:prstGeom>
          <a:noFill/>
        </p:spPr>
        <p:txBody>
          <a:bodyPr wrap="square">
            <a:spAutoFit/>
          </a:bodyPr>
          <a:lstStyle/>
          <a:p>
            <a:pPr algn="just">
              <a:defRPr/>
            </a:pPr>
            <a:r>
              <a:rPr lang="en-US" sz="2000" dirty="0">
                <a:solidFill>
                  <a:srgbClr val="000000"/>
                </a:solidFill>
                <a:latin typeface="+mn-lt"/>
                <a:ea typeface="Times New Roman" panose="02020603050405020304" pitchFamily="18" charset="0"/>
                <a:cs typeface="Times New Roman" panose="02020603050405020304" pitchFamily="18" charset="0"/>
              </a:rPr>
              <a:t>The accuracy of presented approaches of pattern making of women’s clothes with drapes is based on the correct and facilitated geometric sequences of constructing of the fourth types, and the correct and easy formulas, used for the twist knot and twisted draperies. The </a:t>
            </a:r>
            <a:r>
              <a:rPr lang="en-US" sz="2000" dirty="0">
                <a:latin typeface="+mn-lt"/>
              </a:rPr>
              <a:t>applying of the formulas lead to correct pattern design for all possible combinations of sizes of the elements of drapes.</a:t>
            </a:r>
          </a:p>
          <a:p>
            <a:pPr algn="just">
              <a:defRPr/>
            </a:pPr>
            <a:r>
              <a:rPr lang="en-US" sz="2000" dirty="0">
                <a:solidFill>
                  <a:srgbClr val="000000"/>
                </a:solidFill>
                <a:latin typeface="+mn-lt"/>
                <a:ea typeface="Times New Roman" panose="02020603050405020304" pitchFamily="18" charset="0"/>
                <a:cs typeface="Times New Roman" panose="02020603050405020304" pitchFamily="18" charset="0"/>
              </a:rPr>
              <a:t>The presented pattern designs are examples of sustainable and correct pattern making of women’s clothes with sustainable long life fashion elements of all types of drapes, peplums, and 3D elements; sustainable golden and Fibonacci sequence proportions through direct proportioning or geometric figures; lower consumption of textile material and minimizing waste cutting; zero waste pattern cutting; and combinations between them. </a:t>
            </a:r>
          </a:p>
        </p:txBody>
      </p:sp>
      <p:sp>
        <p:nvSpPr>
          <p:cNvPr id="80901" name="Titel 1">
            <a:extLst>
              <a:ext uri="{FF2B5EF4-FFF2-40B4-BE49-F238E27FC236}">
                <a16:creationId xmlns:a16="http://schemas.microsoft.com/office/drawing/2014/main" id="{025F5C21-6FC4-02F2-D608-FCDB06965211}"/>
              </a:ext>
            </a:extLst>
          </p:cNvPr>
          <p:cNvSpPr>
            <a:spLocks noGrp="1" noChangeArrowheads="1"/>
          </p:cNvSpPr>
          <p:nvPr>
            <p:ph type="title"/>
          </p:nvPr>
        </p:nvSpPr>
        <p:spPr>
          <a:xfrm>
            <a:off x="611560" y="16037"/>
            <a:ext cx="7741865" cy="993775"/>
          </a:xfrm>
        </p:spPr>
        <p:txBody>
          <a:bodyPr/>
          <a:lstStyle/>
          <a:p>
            <a:pPr eaLnBrk="1" hangingPunct="1"/>
            <a:r>
              <a:rPr lang="de-DE" altLang="de-DE" dirty="0" err="1"/>
              <a:t>Conclusion</a:t>
            </a:r>
            <a:endParaRPr lang="de-DE" altLang="de-DE"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B63A39-D319-55EC-EA7A-590658495A09}"/>
              </a:ext>
            </a:extLst>
          </p:cNvPr>
          <p:cNvSpPr>
            <a:spLocks noGrp="1"/>
          </p:cNvSpPr>
          <p:nvPr>
            <p:ph type="ftr" sz="quarter" idx="11"/>
          </p:nvPr>
        </p:nvSpPr>
        <p:spPr/>
        <p:txBody>
          <a:bodyPr/>
          <a:lstStyle/>
          <a:p>
            <a:pPr>
              <a:defRPr/>
            </a:pPr>
            <a:r>
              <a:rPr lang="en-US" altLang="de-DE"/>
              <a:t>Fashion DIET</a:t>
            </a:r>
            <a:endParaRPr lang="de-DE" altLang="de-DE"/>
          </a:p>
        </p:txBody>
      </p:sp>
      <p:sp>
        <p:nvSpPr>
          <p:cNvPr id="81923" name="Slide Number Placeholder 2">
            <a:extLst>
              <a:ext uri="{FF2B5EF4-FFF2-40B4-BE49-F238E27FC236}">
                <a16:creationId xmlns:a16="http://schemas.microsoft.com/office/drawing/2014/main" id="{1362B901-BC38-8C43-3203-DE086808072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2E9D7B1-37C6-4ECA-A8B4-D1EC601E1A57}" type="slidenum">
              <a:rPr lang="de-DE" altLang="de-DE" smtClean="0">
                <a:solidFill>
                  <a:srgbClr val="898989"/>
                </a:solidFill>
              </a:rPr>
              <a:pPr/>
              <a:t>66</a:t>
            </a:fld>
            <a:endParaRPr lang="de-DE" altLang="de-DE">
              <a:solidFill>
                <a:srgbClr val="898989"/>
              </a:solidFill>
            </a:endParaRPr>
          </a:p>
        </p:txBody>
      </p:sp>
      <p:sp>
        <p:nvSpPr>
          <p:cNvPr id="81924" name="Title 1">
            <a:extLst>
              <a:ext uri="{FF2B5EF4-FFF2-40B4-BE49-F238E27FC236}">
                <a16:creationId xmlns:a16="http://schemas.microsoft.com/office/drawing/2014/main" id="{D0EEF476-315F-4B8F-C0BC-3B3BA9F5D938}"/>
              </a:ext>
            </a:extLst>
          </p:cNvPr>
          <p:cNvSpPr txBox="1">
            <a:spLocks noChangeArrowheads="1"/>
          </p:cNvSpPr>
          <p:nvPr/>
        </p:nvSpPr>
        <p:spPr bwMode="auto">
          <a:xfrm>
            <a:off x="611188" y="490538"/>
            <a:ext cx="691356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spcBef>
                <a:spcPct val="0"/>
              </a:spcBef>
              <a:buFontTx/>
              <a:buNone/>
            </a:pPr>
            <a:r>
              <a:rPr lang="en-GB" altLang="en-US" sz="3300">
                <a:latin typeface="Calibri Light" panose="020F0302020204030204" pitchFamily="34" charset="0"/>
              </a:rPr>
              <a:t>References and Further Reading</a:t>
            </a:r>
          </a:p>
        </p:txBody>
      </p:sp>
      <p:sp>
        <p:nvSpPr>
          <p:cNvPr id="6" name="TextBox 5">
            <a:extLst>
              <a:ext uri="{FF2B5EF4-FFF2-40B4-BE49-F238E27FC236}">
                <a16:creationId xmlns:a16="http://schemas.microsoft.com/office/drawing/2014/main" id="{B07EE4D5-3348-6A14-ADEE-4C2ADEA95F80}"/>
              </a:ext>
            </a:extLst>
          </p:cNvPr>
          <p:cNvSpPr txBox="1"/>
          <p:nvPr/>
        </p:nvSpPr>
        <p:spPr>
          <a:xfrm>
            <a:off x="611188" y="1247775"/>
            <a:ext cx="7921625" cy="3293209"/>
          </a:xfrm>
          <a:prstGeom prst="rect">
            <a:avLst/>
          </a:prstGeom>
          <a:noFill/>
        </p:spPr>
        <p:txBody>
          <a:bodyPr>
            <a:spAutoFit/>
          </a:bodyPr>
          <a:lstStyle/>
          <a:p>
            <a:pPr marL="342900" indent="-342900" algn="just">
              <a:buFont typeface="Arial" panose="020B0604020202020204" pitchFamily="34" charset="0"/>
              <a:buChar char="•"/>
              <a:defRPr/>
            </a:pPr>
            <a:r>
              <a:rPr lang="en-US" sz="1600" dirty="0">
                <a:solidFill>
                  <a:srgbClr val="000000"/>
                </a:solidFill>
                <a:latin typeface="+mn-lt"/>
                <a:cs typeface="Times New Roman" panose="02020603050405020304" pitchFamily="18" charset="0"/>
              </a:rPr>
              <a:t>Kazlacheva, Z., </a:t>
            </a:r>
            <a:r>
              <a:rPr lang="en-US" sz="1600" dirty="0" err="1">
                <a:solidFill>
                  <a:srgbClr val="000000"/>
                </a:solidFill>
                <a:latin typeface="+mn-lt"/>
                <a:cs typeface="Times New Roman" panose="02020603050405020304" pitchFamily="18" charset="0"/>
              </a:rPr>
              <a:t>Kosinkova-Stoeva</a:t>
            </a:r>
            <a:r>
              <a:rPr lang="en-US" sz="1600" dirty="0">
                <a:solidFill>
                  <a:srgbClr val="000000"/>
                </a:solidFill>
                <a:latin typeface="+mn-lt"/>
                <a:cs typeface="Times New Roman" panose="02020603050405020304" pitchFamily="18" charset="0"/>
              </a:rPr>
              <a:t>, A. (2021). An investigation of pattern design of draped necklines. </a:t>
            </a:r>
            <a:r>
              <a:rPr lang="en-US" sz="1600" i="1" dirty="0">
                <a:solidFill>
                  <a:srgbClr val="000000"/>
                </a:solidFill>
                <a:latin typeface="+mn-lt"/>
                <a:cs typeface="Times New Roman" panose="02020603050405020304" pitchFamily="18" charset="0"/>
              </a:rPr>
              <a:t>IOP Conf. Ser.: Mater. Sci. Eng. </a:t>
            </a:r>
            <a:r>
              <a:rPr lang="en-US" sz="1600" dirty="0">
                <a:solidFill>
                  <a:srgbClr val="000000"/>
                </a:solidFill>
                <a:latin typeface="+mn-lt"/>
                <a:cs typeface="Times New Roman" panose="02020603050405020304" pitchFamily="18" charset="0"/>
              </a:rPr>
              <a:t>1031 012022. </a:t>
            </a:r>
            <a:r>
              <a:rPr lang="en-US" sz="1600" dirty="0">
                <a:solidFill>
                  <a:srgbClr val="000000"/>
                </a:solidFill>
                <a:latin typeface="+mn-lt"/>
                <a:ea typeface="Times New Roman" panose="02020603050405020304" pitchFamily="18" charset="0"/>
                <a:cs typeface="Times New Roman" panose="02020603050405020304" pitchFamily="18" charset="0"/>
                <a:hlinkClick r:id="rId3"/>
              </a:rPr>
              <a:t>https://doi.org/10.1088/1757-899X/1031/1/012022</a:t>
            </a:r>
            <a:endParaRPr lang="en-US" sz="1600" dirty="0">
              <a:solidFill>
                <a:srgbClr val="000000"/>
              </a:solidFill>
              <a:latin typeface="+mn-lt"/>
              <a:ea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defRPr/>
            </a:pPr>
            <a:r>
              <a:rPr lang="en-US" sz="1600" dirty="0">
                <a:solidFill>
                  <a:srgbClr val="000000"/>
                </a:solidFill>
                <a:latin typeface="+mn-lt"/>
                <a:ea typeface="Times New Roman" panose="02020603050405020304" pitchFamily="18" charset="0"/>
                <a:cs typeface="Times New Roman" panose="02020603050405020304" pitchFamily="18" charset="0"/>
              </a:rPr>
              <a:t>Kazlacheva, Z., </a:t>
            </a:r>
            <a:r>
              <a:rPr lang="en-US" sz="1600" dirty="0" err="1">
                <a:solidFill>
                  <a:srgbClr val="000000"/>
                </a:solidFill>
                <a:latin typeface="+mn-lt"/>
                <a:ea typeface="Times New Roman" panose="02020603050405020304" pitchFamily="18" charset="0"/>
                <a:cs typeface="Times New Roman" panose="02020603050405020304" pitchFamily="18" charset="0"/>
              </a:rPr>
              <a:t>Ilieva</a:t>
            </a:r>
            <a:r>
              <a:rPr lang="en-US" sz="1600" dirty="0">
                <a:solidFill>
                  <a:srgbClr val="000000"/>
                </a:solidFill>
                <a:latin typeface="+mn-lt"/>
                <a:ea typeface="Times New Roman" panose="02020603050405020304" pitchFamily="18" charset="0"/>
                <a:cs typeface="Times New Roman" panose="02020603050405020304" pitchFamily="18" charset="0"/>
              </a:rPr>
              <a:t>, J., </a:t>
            </a:r>
            <a:r>
              <a:rPr lang="en-US" sz="1600" dirty="0" err="1">
                <a:solidFill>
                  <a:srgbClr val="000000"/>
                </a:solidFill>
                <a:latin typeface="+mn-lt"/>
                <a:ea typeface="Times New Roman" panose="02020603050405020304" pitchFamily="18" charset="0"/>
                <a:cs typeface="Times New Roman" panose="02020603050405020304" pitchFamily="18" charset="0"/>
              </a:rPr>
              <a:t>Peneva</a:t>
            </a:r>
            <a:r>
              <a:rPr lang="en-US" sz="1600" dirty="0">
                <a:solidFill>
                  <a:srgbClr val="000000"/>
                </a:solidFill>
                <a:latin typeface="+mn-lt"/>
                <a:ea typeface="Times New Roman" panose="02020603050405020304" pitchFamily="18" charset="0"/>
                <a:cs typeface="Times New Roman" panose="02020603050405020304" pitchFamily="18" charset="0"/>
              </a:rPr>
              <a:t>, T. (2019). Fashion and Pattern Design of Ladies’ Dresses with Transformation of Different Types of Draperies. </a:t>
            </a:r>
            <a:r>
              <a:rPr lang="en-US" sz="1600" i="1" dirty="0">
                <a:solidFill>
                  <a:srgbClr val="000000"/>
                </a:solidFill>
                <a:latin typeface="+mn-lt"/>
                <a:cs typeface="Times New Roman" panose="02020603050405020304" pitchFamily="18" charset="0"/>
              </a:rPr>
              <a:t>ARTTE Applied Researches in Technics, Technologies and Education </a:t>
            </a:r>
            <a:r>
              <a:rPr lang="en-US" sz="1600" dirty="0">
                <a:solidFill>
                  <a:srgbClr val="000000"/>
                </a:solidFill>
                <a:latin typeface="+mn-lt"/>
                <a:cs typeface="Times New Roman" panose="02020603050405020304" pitchFamily="18" charset="0"/>
              </a:rPr>
              <a:t>7 (1): 10-23</a:t>
            </a:r>
            <a:endParaRPr lang="en-US" sz="1600" dirty="0">
              <a:solidFill>
                <a:srgbClr val="000000"/>
              </a:solidFill>
              <a:latin typeface="+mn-lt"/>
              <a:ea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defRPr/>
            </a:pPr>
            <a:r>
              <a:rPr lang="en-US" sz="1600" dirty="0" err="1">
                <a:solidFill>
                  <a:srgbClr val="000000"/>
                </a:solidFill>
                <a:latin typeface="+mn-lt"/>
                <a:ea typeface="Times New Roman" panose="02020603050405020304" pitchFamily="18" charset="0"/>
                <a:cs typeface="Times New Roman" panose="02020603050405020304" pitchFamily="18" charset="0"/>
              </a:rPr>
              <a:t>Kosinkova-Stoeva</a:t>
            </a:r>
            <a:r>
              <a:rPr lang="en-US" sz="1600" dirty="0">
                <a:solidFill>
                  <a:srgbClr val="000000"/>
                </a:solidFill>
                <a:latin typeface="+mn-lt"/>
                <a:ea typeface="Times New Roman" panose="02020603050405020304" pitchFamily="18" charset="0"/>
                <a:cs typeface="Times New Roman" panose="02020603050405020304" pitchFamily="18" charset="0"/>
              </a:rPr>
              <a:t>, A., Kazlacheva, Z. (2022). A study on making of patterns of asymmetric draped necklines. </a:t>
            </a:r>
            <a:r>
              <a:rPr lang="en-US" sz="1600" i="1" dirty="0">
                <a:solidFill>
                  <a:srgbClr val="000000"/>
                </a:solidFill>
                <a:latin typeface="+mn-lt"/>
                <a:ea typeface="Times New Roman" panose="02020603050405020304" pitchFamily="18" charset="0"/>
                <a:cs typeface="Times New Roman" panose="02020603050405020304" pitchFamily="18" charset="0"/>
              </a:rPr>
              <a:t>AIP Conference Proceedings</a:t>
            </a:r>
            <a:r>
              <a:rPr lang="en-US" sz="1600" dirty="0">
                <a:solidFill>
                  <a:srgbClr val="000000"/>
                </a:solidFill>
                <a:latin typeface="+mn-lt"/>
                <a:ea typeface="Times New Roman" panose="02020603050405020304" pitchFamily="18" charset="0"/>
                <a:cs typeface="Times New Roman" panose="02020603050405020304" pitchFamily="18" charset="0"/>
              </a:rPr>
              <a:t> (in print)</a:t>
            </a:r>
          </a:p>
          <a:p>
            <a:pPr marL="342900" indent="-342900" algn="just">
              <a:buFont typeface="Arial" panose="020B0604020202020204" pitchFamily="34" charset="0"/>
              <a:buChar char="•"/>
              <a:defRPr/>
            </a:pPr>
            <a:r>
              <a:rPr lang="it-IT" sz="1600" dirty="0" err="1">
                <a:solidFill>
                  <a:srgbClr val="000000"/>
                </a:solidFill>
                <a:latin typeface="+mn-lt"/>
                <a:ea typeface="Times New Roman" panose="02020603050405020304" pitchFamily="18" charset="0"/>
                <a:cs typeface="Times New Roman" panose="02020603050405020304" pitchFamily="18" charset="0"/>
              </a:rPr>
              <a:t>Nakamichi</a:t>
            </a:r>
            <a:r>
              <a:rPr lang="it-IT" sz="1600" dirty="0">
                <a:solidFill>
                  <a:srgbClr val="000000"/>
                </a:solidFill>
                <a:latin typeface="+mn-lt"/>
                <a:ea typeface="Times New Roman" panose="02020603050405020304" pitchFamily="18" charset="0"/>
                <a:cs typeface="Times New Roman" panose="02020603050405020304" pitchFamily="18" charset="0"/>
              </a:rPr>
              <a:t>, T. (2010). </a:t>
            </a:r>
            <a:r>
              <a:rPr lang="it-IT" sz="1600" i="1" dirty="0">
                <a:solidFill>
                  <a:srgbClr val="000000"/>
                </a:solidFill>
                <a:latin typeface="+mn-lt"/>
                <a:ea typeface="Times New Roman" panose="02020603050405020304" pitchFamily="18" charset="0"/>
                <a:cs typeface="Times New Roman" panose="02020603050405020304" pitchFamily="18" charset="0"/>
              </a:rPr>
              <a:t>Pattern Magic</a:t>
            </a:r>
            <a:r>
              <a:rPr lang="it-IT" sz="1600" dirty="0">
                <a:solidFill>
                  <a:srgbClr val="000000"/>
                </a:solidFill>
                <a:latin typeface="+mn-lt"/>
                <a:ea typeface="Times New Roman" panose="02020603050405020304" pitchFamily="18" charset="0"/>
                <a:cs typeface="Times New Roman" panose="02020603050405020304" pitchFamily="18" charset="0"/>
              </a:rPr>
              <a:t>. Laurence King, ISBN: 978-1856697057</a:t>
            </a:r>
          </a:p>
          <a:p>
            <a:pPr marL="342900" indent="-342900" algn="just">
              <a:buFont typeface="Arial" panose="020B0604020202020204" pitchFamily="34" charset="0"/>
              <a:buChar char="•"/>
              <a:defRPr/>
            </a:pPr>
            <a:r>
              <a:rPr lang="en-US" sz="1600" dirty="0" err="1">
                <a:solidFill>
                  <a:srgbClr val="000000"/>
                </a:solidFill>
                <a:latin typeface="+mn-lt"/>
                <a:ea typeface="Times New Roman" panose="02020603050405020304" pitchFamily="18" charset="0"/>
                <a:cs typeface="Times New Roman" panose="02020603050405020304" pitchFamily="18" charset="0"/>
              </a:rPr>
              <a:t>Nakamichi</a:t>
            </a:r>
            <a:r>
              <a:rPr lang="en-US" sz="1600" dirty="0">
                <a:solidFill>
                  <a:srgbClr val="000000"/>
                </a:solidFill>
                <a:latin typeface="+mn-lt"/>
                <a:ea typeface="Times New Roman" panose="02020603050405020304" pitchFamily="18" charset="0"/>
                <a:cs typeface="Times New Roman" panose="02020603050405020304" pitchFamily="18" charset="0"/>
              </a:rPr>
              <a:t>, T. (2011). </a:t>
            </a:r>
            <a:r>
              <a:rPr lang="en-US" sz="1600" i="1" dirty="0">
                <a:solidFill>
                  <a:srgbClr val="000000"/>
                </a:solidFill>
                <a:latin typeface="+mn-lt"/>
                <a:ea typeface="Times New Roman" panose="02020603050405020304" pitchFamily="18" charset="0"/>
                <a:cs typeface="Times New Roman" panose="02020603050405020304" pitchFamily="18" charset="0"/>
              </a:rPr>
              <a:t>Pattern Magic 2</a:t>
            </a:r>
            <a:r>
              <a:rPr lang="en-US" sz="1600" dirty="0">
                <a:solidFill>
                  <a:srgbClr val="000000"/>
                </a:solidFill>
                <a:latin typeface="+mn-lt"/>
                <a:ea typeface="Times New Roman" panose="02020603050405020304" pitchFamily="18" charset="0"/>
                <a:cs typeface="Times New Roman" panose="02020603050405020304" pitchFamily="18" charset="0"/>
              </a:rPr>
              <a:t>. Laurence King, ISBN: 978-1856697064</a:t>
            </a:r>
          </a:p>
          <a:p>
            <a:pPr marL="342900" indent="-342900" algn="just">
              <a:buFont typeface="Arial" panose="020B0604020202020204" pitchFamily="34" charset="0"/>
              <a:buChar char="•"/>
              <a:defRPr/>
            </a:pPr>
            <a:r>
              <a:rPr lang="en-US" sz="1600" dirty="0">
                <a:solidFill>
                  <a:srgbClr val="000000"/>
                </a:solidFill>
                <a:latin typeface="+mn-lt"/>
                <a:ea typeface="Times New Roman" panose="02020603050405020304" pitchFamily="18" charset="0"/>
                <a:cs typeface="Times New Roman" panose="02020603050405020304" pitchFamily="18" charset="0"/>
              </a:rPr>
              <a:t>Kazlacheva, Z., </a:t>
            </a:r>
            <a:r>
              <a:rPr lang="en-US" sz="1600" dirty="0" err="1">
                <a:solidFill>
                  <a:srgbClr val="000000"/>
                </a:solidFill>
                <a:latin typeface="+mn-lt"/>
                <a:ea typeface="Times New Roman" panose="02020603050405020304" pitchFamily="18" charset="0"/>
                <a:cs typeface="Times New Roman" panose="02020603050405020304" pitchFamily="18" charset="0"/>
              </a:rPr>
              <a:t>Ilieva</a:t>
            </a:r>
            <a:r>
              <a:rPr lang="en-US" sz="1600" dirty="0">
                <a:solidFill>
                  <a:srgbClr val="000000"/>
                </a:solidFill>
                <a:latin typeface="+mn-lt"/>
                <a:ea typeface="Times New Roman" panose="02020603050405020304" pitchFamily="18" charset="0"/>
                <a:cs typeface="Times New Roman" panose="02020603050405020304" pitchFamily="18" charset="0"/>
              </a:rPr>
              <a:t>, J. (2018). An investigation of design of twist knot drape clothes. </a:t>
            </a:r>
            <a:r>
              <a:rPr lang="en-US" sz="1600" i="1" dirty="0">
                <a:solidFill>
                  <a:srgbClr val="000000"/>
                </a:solidFill>
                <a:latin typeface="+mn-lt"/>
                <a:ea typeface="Times New Roman" panose="02020603050405020304" pitchFamily="18" charset="0"/>
                <a:cs typeface="Times New Roman" panose="02020603050405020304" pitchFamily="18" charset="0"/>
              </a:rPr>
              <a:t>IOP Conf. Ser.: Mater. Sci. Eng.</a:t>
            </a:r>
            <a:r>
              <a:rPr lang="en-US" sz="1600" dirty="0">
                <a:solidFill>
                  <a:srgbClr val="000000"/>
                </a:solidFill>
                <a:latin typeface="+mn-lt"/>
                <a:ea typeface="Times New Roman" panose="02020603050405020304" pitchFamily="18" charset="0"/>
                <a:cs typeface="Times New Roman" panose="02020603050405020304" pitchFamily="18" charset="0"/>
              </a:rPr>
              <a:t> 459 012079. </a:t>
            </a:r>
            <a:r>
              <a:rPr lang="en-US" sz="1600" dirty="0">
                <a:solidFill>
                  <a:srgbClr val="000000"/>
                </a:solidFill>
                <a:latin typeface="+mn-lt"/>
                <a:ea typeface="Times New Roman" panose="02020603050405020304" pitchFamily="18" charset="0"/>
                <a:cs typeface="Times New Roman" panose="02020603050405020304" pitchFamily="18" charset="0"/>
                <a:hlinkClick r:id="rId4"/>
              </a:rPr>
              <a:t>https://doi.org/10.1088/1757-899X/459/1/012079</a:t>
            </a:r>
            <a:r>
              <a:rPr lang="en-US" sz="1600" dirty="0">
                <a:solidFill>
                  <a:srgbClr val="000000"/>
                </a:solidFill>
                <a:latin typeface="+mn-lt"/>
                <a:ea typeface="Times New Roman" panose="02020603050405020304" pitchFamily="18" charset="0"/>
                <a:cs typeface="Times New Roman" panose="02020603050405020304" pitchFamily="18" charset="0"/>
              </a:rPr>
              <a:t>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F7EBFC-20BD-E3AC-B8B1-B89224187ACB}"/>
              </a:ext>
            </a:extLst>
          </p:cNvPr>
          <p:cNvSpPr>
            <a:spLocks noGrp="1"/>
          </p:cNvSpPr>
          <p:nvPr>
            <p:ph type="ftr" sz="quarter" idx="11"/>
          </p:nvPr>
        </p:nvSpPr>
        <p:spPr/>
        <p:txBody>
          <a:bodyPr/>
          <a:lstStyle/>
          <a:p>
            <a:pPr>
              <a:defRPr/>
            </a:pPr>
            <a:r>
              <a:rPr lang="en-US" altLang="de-DE"/>
              <a:t>Fashion DIET</a:t>
            </a:r>
            <a:endParaRPr lang="de-DE" altLang="de-DE"/>
          </a:p>
        </p:txBody>
      </p:sp>
      <p:sp>
        <p:nvSpPr>
          <p:cNvPr id="83971" name="Slide Number Placeholder 2">
            <a:extLst>
              <a:ext uri="{FF2B5EF4-FFF2-40B4-BE49-F238E27FC236}">
                <a16:creationId xmlns:a16="http://schemas.microsoft.com/office/drawing/2014/main" id="{9BD44821-EF8E-64D6-9977-4B9DB85B768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22F4387-4F79-459C-AE9D-A72E91470C04}" type="slidenum">
              <a:rPr lang="de-DE" altLang="de-DE" smtClean="0">
                <a:solidFill>
                  <a:srgbClr val="898989"/>
                </a:solidFill>
              </a:rPr>
              <a:pPr/>
              <a:t>67</a:t>
            </a:fld>
            <a:endParaRPr lang="de-DE" altLang="de-DE">
              <a:solidFill>
                <a:srgbClr val="898989"/>
              </a:solidFill>
            </a:endParaRPr>
          </a:p>
        </p:txBody>
      </p:sp>
      <p:sp>
        <p:nvSpPr>
          <p:cNvPr id="5" name="TextBox 4">
            <a:extLst>
              <a:ext uri="{FF2B5EF4-FFF2-40B4-BE49-F238E27FC236}">
                <a16:creationId xmlns:a16="http://schemas.microsoft.com/office/drawing/2014/main" id="{5118471E-74AC-40F0-943D-DED5D6D22C36}"/>
              </a:ext>
            </a:extLst>
          </p:cNvPr>
          <p:cNvSpPr txBox="1"/>
          <p:nvPr/>
        </p:nvSpPr>
        <p:spPr>
          <a:xfrm>
            <a:off x="611188" y="987425"/>
            <a:ext cx="7921625" cy="3293209"/>
          </a:xfrm>
          <a:prstGeom prst="rect">
            <a:avLst/>
          </a:prstGeom>
          <a:noFill/>
        </p:spPr>
        <p:txBody>
          <a:bodyPr>
            <a:spAutoFit/>
          </a:bodyPr>
          <a:lstStyle/>
          <a:p>
            <a:pPr marL="342900" indent="-342900" algn="just">
              <a:buFont typeface="Arial" panose="020B0604020202020204" pitchFamily="34" charset="0"/>
              <a:buChar char="•"/>
              <a:defRPr/>
            </a:pPr>
            <a:r>
              <a:rPr lang="en-US" sz="1600" dirty="0">
                <a:solidFill>
                  <a:srgbClr val="000000"/>
                </a:solidFill>
                <a:latin typeface="+mn-lt"/>
                <a:cs typeface="Times New Roman" panose="02020603050405020304" pitchFamily="18" charset="0"/>
              </a:rPr>
              <a:t>Kazlacheva, Z. (2019). Pattern Design of Twisted Draperies with Decorative and Constructive Function. </a:t>
            </a:r>
            <a:r>
              <a:rPr lang="en-US" sz="1600" i="1" dirty="0">
                <a:solidFill>
                  <a:srgbClr val="000000"/>
                </a:solidFill>
                <a:latin typeface="+mn-lt"/>
                <a:cs typeface="Times New Roman" panose="02020603050405020304" pitchFamily="18" charset="0"/>
              </a:rPr>
              <a:t>ARTTE Applied Researches in Technics, Technologies and Education </a:t>
            </a:r>
            <a:r>
              <a:rPr lang="en-US" sz="1600" dirty="0">
                <a:solidFill>
                  <a:srgbClr val="000000"/>
                </a:solidFill>
                <a:latin typeface="+mn-lt"/>
                <a:cs typeface="Times New Roman" panose="02020603050405020304" pitchFamily="18" charset="0"/>
              </a:rPr>
              <a:t>7 (1): 1-9</a:t>
            </a:r>
          </a:p>
          <a:p>
            <a:pPr marL="342900" indent="-342900" algn="just">
              <a:buFont typeface="Arial" panose="020B0604020202020204" pitchFamily="34" charset="0"/>
              <a:buChar char="•"/>
              <a:defRPr/>
            </a:pPr>
            <a:r>
              <a:rPr lang="en-US" sz="1600" dirty="0">
                <a:solidFill>
                  <a:srgbClr val="000000"/>
                </a:solidFill>
                <a:latin typeface="+mn-lt"/>
                <a:cs typeface="Times New Roman" panose="02020603050405020304" pitchFamily="18" charset="0"/>
              </a:rPr>
              <a:t>Kazlacheva, Z. (2017). </a:t>
            </a:r>
            <a:r>
              <a:rPr lang="en-US" sz="1600" b="0" i="0" dirty="0">
                <a:solidFill>
                  <a:srgbClr val="333333"/>
                </a:solidFill>
                <a:effectLst/>
                <a:latin typeface="-apple-system"/>
              </a:rPr>
              <a:t>An investigation of application of the golden ratio and Fibonacci sequence in fashion design and pattern making. </a:t>
            </a:r>
            <a:r>
              <a:rPr lang="en-US" sz="1600" i="1" dirty="0">
                <a:solidFill>
                  <a:srgbClr val="000000"/>
                </a:solidFill>
                <a:latin typeface="+mn-lt"/>
                <a:cs typeface="Times New Roman" panose="02020603050405020304" pitchFamily="18" charset="0"/>
              </a:rPr>
              <a:t>IOP Conf. Ser.: Mater. Sci. Eng. </a:t>
            </a:r>
            <a:r>
              <a:rPr lang="en-US" sz="1600" dirty="0">
                <a:solidFill>
                  <a:srgbClr val="000000"/>
                </a:solidFill>
                <a:latin typeface="+mn-lt"/>
                <a:cs typeface="Times New Roman" panose="02020603050405020304" pitchFamily="18" charset="0"/>
              </a:rPr>
              <a:t>254 172013. </a:t>
            </a:r>
            <a:r>
              <a:rPr lang="en-US" sz="1600" dirty="0">
                <a:solidFill>
                  <a:srgbClr val="000000"/>
                </a:solidFill>
                <a:latin typeface="+mn-lt"/>
                <a:cs typeface="Times New Roman" panose="02020603050405020304" pitchFamily="18" charset="0"/>
                <a:hlinkClick r:id="rId3"/>
              </a:rPr>
              <a:t>https://doi.org/10.1088/1757-899X/254/17/172013</a:t>
            </a:r>
            <a:r>
              <a:rPr lang="en-US" sz="1600" dirty="0">
                <a:solidFill>
                  <a:srgbClr val="000000"/>
                </a:solidFill>
                <a:latin typeface="+mn-lt"/>
                <a:cs typeface="Times New Roman" panose="02020603050405020304" pitchFamily="18" charset="0"/>
              </a:rPr>
              <a:t> </a:t>
            </a:r>
          </a:p>
          <a:p>
            <a:pPr marL="342900" indent="-342900" algn="just">
              <a:buFont typeface="Arial" panose="020B0604020202020204" pitchFamily="34" charset="0"/>
              <a:buChar char="•"/>
              <a:defRPr/>
            </a:pPr>
            <a:r>
              <a:rPr lang="en-US" sz="1600" dirty="0">
                <a:solidFill>
                  <a:srgbClr val="000000"/>
                </a:solidFill>
                <a:latin typeface="+mn-lt"/>
                <a:cs typeface="Times New Roman" panose="02020603050405020304" pitchFamily="18" charset="0"/>
              </a:rPr>
              <a:t>Kazlacheva, Z., </a:t>
            </a:r>
            <a:r>
              <a:rPr lang="en-US" sz="1600" dirty="0" err="1">
                <a:solidFill>
                  <a:srgbClr val="000000"/>
                </a:solidFill>
                <a:latin typeface="+mn-lt"/>
                <a:cs typeface="Times New Roman" panose="02020603050405020304" pitchFamily="18" charset="0"/>
              </a:rPr>
              <a:t>Ilieva</a:t>
            </a:r>
            <a:r>
              <a:rPr lang="en-US" sz="1600" dirty="0">
                <a:solidFill>
                  <a:srgbClr val="000000"/>
                </a:solidFill>
                <a:latin typeface="+mn-lt"/>
                <a:cs typeface="Times New Roman" panose="02020603050405020304" pitchFamily="18" charset="0"/>
              </a:rPr>
              <a:t>, J. (2013). The Golden Triangle in Fashion Design. </a:t>
            </a:r>
            <a:r>
              <a:rPr lang="en-US" sz="1600" i="1" dirty="0">
                <a:solidFill>
                  <a:srgbClr val="000000"/>
                </a:solidFill>
                <a:latin typeface="+mn-lt"/>
                <a:cs typeface="Times New Roman" panose="02020603050405020304" pitchFamily="18" charset="0"/>
              </a:rPr>
              <a:t>Proc. of International Symposium in Knitting and Apparel - ISKA 2013</a:t>
            </a:r>
            <a:r>
              <a:rPr lang="en-US" sz="1600" dirty="0">
                <a:solidFill>
                  <a:srgbClr val="000000"/>
                </a:solidFill>
                <a:latin typeface="+mn-lt"/>
                <a:cs typeface="Times New Roman" panose="02020603050405020304" pitchFamily="18" charset="0"/>
              </a:rPr>
              <a:t>, Iasi, Romania: 187-193</a:t>
            </a:r>
          </a:p>
          <a:p>
            <a:pPr marL="342900" indent="-342900" algn="just">
              <a:buFont typeface="Arial" panose="020B0604020202020204" pitchFamily="34" charset="0"/>
              <a:buChar char="•"/>
              <a:defRPr/>
            </a:pPr>
            <a:r>
              <a:rPr lang="en-US" sz="1600" dirty="0">
                <a:solidFill>
                  <a:srgbClr val="000000"/>
                </a:solidFill>
                <a:latin typeface="+mn-lt"/>
                <a:ea typeface="Times New Roman" panose="02020603050405020304" pitchFamily="18" charset="0"/>
                <a:cs typeface="Times New Roman" panose="02020603050405020304" pitchFamily="18" charset="0"/>
              </a:rPr>
              <a:t>Kazlacheva, Z., </a:t>
            </a:r>
            <a:r>
              <a:rPr lang="en-US" sz="1600" dirty="0" err="1">
                <a:solidFill>
                  <a:srgbClr val="000000"/>
                </a:solidFill>
                <a:latin typeface="+mn-lt"/>
                <a:ea typeface="Times New Roman" panose="02020603050405020304" pitchFamily="18" charset="0"/>
                <a:cs typeface="Times New Roman" panose="02020603050405020304" pitchFamily="18" charset="0"/>
              </a:rPr>
              <a:t>Ilieva</a:t>
            </a:r>
            <a:r>
              <a:rPr lang="en-US" sz="1600" dirty="0">
                <a:solidFill>
                  <a:srgbClr val="000000"/>
                </a:solidFill>
                <a:latin typeface="+mn-lt"/>
                <a:ea typeface="Times New Roman" panose="02020603050405020304" pitchFamily="18" charset="0"/>
                <a:cs typeface="Times New Roman" panose="02020603050405020304" pitchFamily="18" charset="0"/>
              </a:rPr>
              <a:t>, J., Genova, K. (2022). A study on sustainable fashion design and pattern making with combination of drapes and golden and Fibonacci proportions. </a:t>
            </a:r>
            <a:r>
              <a:rPr lang="en-US" sz="1600" i="1" dirty="0">
                <a:solidFill>
                  <a:srgbClr val="000000"/>
                </a:solidFill>
                <a:latin typeface="+mn-lt"/>
                <a:ea typeface="Times New Roman" panose="02020603050405020304" pitchFamily="18" charset="0"/>
                <a:cs typeface="Times New Roman" panose="02020603050405020304" pitchFamily="18" charset="0"/>
              </a:rPr>
              <a:t>AIP Conference Proceedings</a:t>
            </a:r>
            <a:r>
              <a:rPr lang="en-US" sz="1600" dirty="0">
                <a:solidFill>
                  <a:srgbClr val="000000"/>
                </a:solidFill>
                <a:latin typeface="+mn-lt"/>
                <a:ea typeface="Times New Roman" panose="02020603050405020304" pitchFamily="18" charset="0"/>
                <a:cs typeface="Times New Roman" panose="02020603050405020304" pitchFamily="18" charset="0"/>
              </a:rPr>
              <a:t> (in print)</a:t>
            </a:r>
            <a:endParaRPr lang="en-US" sz="1600" dirty="0">
              <a:solidFill>
                <a:srgbClr val="000000"/>
              </a:solidFill>
              <a:latin typeface="+mn-lt"/>
              <a:cs typeface="Times New Roman" panose="02020603050405020304" pitchFamily="18" charset="0"/>
            </a:endParaRPr>
          </a:p>
          <a:p>
            <a:pPr marL="342900" indent="-342900" algn="just">
              <a:buFont typeface="Arial" panose="020B0604020202020204" pitchFamily="34" charset="0"/>
              <a:buChar char="•"/>
              <a:defRPr/>
            </a:pPr>
            <a:r>
              <a:rPr lang="en-US" sz="1600" dirty="0">
                <a:solidFill>
                  <a:srgbClr val="000000"/>
                </a:solidFill>
                <a:latin typeface="+mn-lt"/>
                <a:cs typeface="Times New Roman" panose="02020603050405020304" pitchFamily="18" charset="0"/>
              </a:rPr>
              <a:t>Kazlacheva, Z. (2020). Pattern Making Solutions for Sustainable Fashion – Case Studies. </a:t>
            </a:r>
            <a:r>
              <a:rPr lang="en-US" sz="1600" i="1" dirty="0">
                <a:solidFill>
                  <a:srgbClr val="000000"/>
                </a:solidFill>
                <a:latin typeface="+mn-lt"/>
                <a:cs typeface="Times New Roman" panose="02020603050405020304" pitchFamily="18" charset="0"/>
              </a:rPr>
              <a:t>ARTTE Applied Researches in Technics, Technologies and Education </a:t>
            </a:r>
            <a:r>
              <a:rPr lang="en-US" sz="1600" dirty="0">
                <a:solidFill>
                  <a:srgbClr val="000000"/>
                </a:solidFill>
                <a:latin typeface="+mn-lt"/>
                <a:cs typeface="Times New Roman" panose="02020603050405020304" pitchFamily="18" charset="0"/>
              </a:rPr>
              <a:t>8 (3-4): 184-197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F7EBFC-20BD-E3AC-B8B1-B89224187ACB}"/>
              </a:ext>
            </a:extLst>
          </p:cNvPr>
          <p:cNvSpPr>
            <a:spLocks noGrp="1"/>
          </p:cNvSpPr>
          <p:nvPr>
            <p:ph type="ftr" sz="quarter" idx="11"/>
          </p:nvPr>
        </p:nvSpPr>
        <p:spPr/>
        <p:txBody>
          <a:bodyPr/>
          <a:lstStyle/>
          <a:p>
            <a:pPr>
              <a:defRPr/>
            </a:pPr>
            <a:r>
              <a:rPr lang="en-US" altLang="de-DE"/>
              <a:t>Fashion DIET</a:t>
            </a:r>
            <a:endParaRPr lang="de-DE" altLang="de-DE"/>
          </a:p>
        </p:txBody>
      </p:sp>
      <p:sp>
        <p:nvSpPr>
          <p:cNvPr id="83971" name="Slide Number Placeholder 2">
            <a:extLst>
              <a:ext uri="{FF2B5EF4-FFF2-40B4-BE49-F238E27FC236}">
                <a16:creationId xmlns:a16="http://schemas.microsoft.com/office/drawing/2014/main" id="{9BD44821-EF8E-64D6-9977-4B9DB85B768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22F4387-4F79-459C-AE9D-A72E91470C04}" type="slidenum">
              <a:rPr lang="de-DE" altLang="de-DE" smtClean="0">
                <a:solidFill>
                  <a:srgbClr val="898989"/>
                </a:solidFill>
              </a:rPr>
              <a:pPr/>
              <a:t>68</a:t>
            </a:fld>
            <a:endParaRPr lang="de-DE" altLang="de-DE">
              <a:solidFill>
                <a:srgbClr val="898989"/>
              </a:solidFill>
            </a:endParaRPr>
          </a:p>
        </p:txBody>
      </p:sp>
      <p:sp>
        <p:nvSpPr>
          <p:cNvPr id="5" name="TextBox 4">
            <a:extLst>
              <a:ext uri="{FF2B5EF4-FFF2-40B4-BE49-F238E27FC236}">
                <a16:creationId xmlns:a16="http://schemas.microsoft.com/office/drawing/2014/main" id="{5118471E-74AC-40F0-943D-DED5D6D22C36}"/>
              </a:ext>
            </a:extLst>
          </p:cNvPr>
          <p:cNvSpPr txBox="1"/>
          <p:nvPr/>
        </p:nvSpPr>
        <p:spPr>
          <a:xfrm>
            <a:off x="611188" y="987425"/>
            <a:ext cx="7921625" cy="2800767"/>
          </a:xfrm>
          <a:prstGeom prst="rect">
            <a:avLst/>
          </a:prstGeom>
          <a:noFill/>
        </p:spPr>
        <p:txBody>
          <a:bodyPr>
            <a:spAutoFit/>
          </a:bodyPr>
          <a:lstStyle/>
          <a:p>
            <a:pPr marL="342900" indent="-342900" algn="just">
              <a:buFont typeface="Arial" panose="020B0604020202020204" pitchFamily="34" charset="0"/>
              <a:buChar char="•"/>
              <a:defRPr/>
            </a:pPr>
            <a:r>
              <a:rPr lang="en-US" sz="1600" dirty="0">
                <a:solidFill>
                  <a:srgbClr val="000000"/>
                </a:solidFill>
                <a:latin typeface="+mn-lt"/>
                <a:ea typeface="Times New Roman" panose="02020603050405020304" pitchFamily="18" charset="0"/>
                <a:cs typeface="Times New Roman" panose="02020603050405020304" pitchFamily="18" charset="0"/>
              </a:rPr>
              <a:t>TLFB Team. (2019). Zero Waste Fashion: A New, Sustainable Fashion Practice. </a:t>
            </a:r>
            <a:r>
              <a:rPr lang="en-US" sz="1600" i="1" dirty="0">
                <a:solidFill>
                  <a:srgbClr val="000000"/>
                </a:solidFill>
                <a:latin typeface="+mn-lt"/>
                <a:ea typeface="Times New Roman" panose="02020603050405020304" pitchFamily="18" charset="0"/>
                <a:cs typeface="Times New Roman" panose="02020603050405020304" pitchFamily="18" charset="0"/>
              </a:rPr>
              <a:t>The Last Fashion Bible</a:t>
            </a:r>
            <a:r>
              <a:rPr lang="en-US" sz="1600" dirty="0">
                <a:solidFill>
                  <a:srgbClr val="000000"/>
                </a:solidFill>
                <a:latin typeface="+mn-lt"/>
                <a:ea typeface="Times New Roman" panose="02020603050405020304" pitchFamily="18" charset="0"/>
                <a:cs typeface="Times New Roman" panose="02020603050405020304" pitchFamily="18" charset="0"/>
              </a:rPr>
              <a:t>. </a:t>
            </a:r>
            <a:r>
              <a:rPr lang="en-US" sz="1600" dirty="0">
                <a:solidFill>
                  <a:srgbClr val="000000"/>
                </a:solidFill>
                <a:latin typeface="+mn-lt"/>
                <a:ea typeface="Times New Roman" panose="02020603050405020304" pitchFamily="18" charset="0"/>
                <a:cs typeface="Times New Roman" panose="02020603050405020304" pitchFamily="18" charset="0"/>
                <a:hlinkClick r:id="rId3"/>
              </a:rPr>
              <a:t>https://thelastfashionbible.com/2019/04/18/zero-waste-fashion/</a:t>
            </a:r>
            <a:r>
              <a:rPr lang="en-US" sz="1600" dirty="0">
                <a:solidFill>
                  <a:srgbClr val="000000"/>
                </a:solidFill>
                <a:latin typeface="+mn-lt"/>
                <a:ea typeface="Times New Roman" panose="02020603050405020304" pitchFamily="18" charset="0"/>
                <a:cs typeface="Times New Roman" panose="02020603050405020304" pitchFamily="18" charset="0"/>
              </a:rPr>
              <a:t>  </a:t>
            </a:r>
          </a:p>
          <a:p>
            <a:pPr marL="342900" indent="-342900" algn="just">
              <a:buFont typeface="Arial" panose="020B0604020202020204" pitchFamily="34" charset="0"/>
              <a:buChar char="•"/>
              <a:defRPr/>
            </a:pPr>
            <a:r>
              <a:rPr lang="en-US" sz="1600" i="1" dirty="0">
                <a:solidFill>
                  <a:srgbClr val="000000"/>
                </a:solidFill>
                <a:latin typeface="+mn-lt"/>
                <a:ea typeface="Times New Roman" panose="02020603050405020304" pitchFamily="18" charset="0"/>
                <a:cs typeface="Times New Roman" panose="02020603050405020304" pitchFamily="18" charset="0"/>
              </a:rPr>
              <a:t>Shaping Sustainable Fashion: Changing the Way We Make and Use Clothes</a:t>
            </a:r>
            <a:r>
              <a:rPr lang="en-US" sz="1600" dirty="0">
                <a:solidFill>
                  <a:srgbClr val="000000"/>
                </a:solidFill>
                <a:latin typeface="+mn-lt"/>
                <a:ea typeface="Times New Roman" panose="02020603050405020304" pitchFamily="18" charset="0"/>
                <a:cs typeface="Times New Roman" panose="02020603050405020304" pitchFamily="18" charset="0"/>
              </a:rPr>
              <a:t>. Ed. A </a:t>
            </a:r>
            <a:r>
              <a:rPr lang="en-US" sz="1600" dirty="0" err="1">
                <a:solidFill>
                  <a:srgbClr val="000000"/>
                </a:solidFill>
                <a:latin typeface="+mn-lt"/>
                <a:ea typeface="Times New Roman" panose="02020603050405020304" pitchFamily="18" charset="0"/>
                <a:cs typeface="Times New Roman" panose="02020603050405020304" pitchFamily="18" charset="0"/>
              </a:rPr>
              <a:t>Gwilt</a:t>
            </a:r>
            <a:r>
              <a:rPr lang="en-US" sz="1600" dirty="0">
                <a:solidFill>
                  <a:srgbClr val="000000"/>
                </a:solidFill>
                <a:latin typeface="+mn-lt"/>
                <a:ea typeface="Times New Roman" panose="02020603050405020304" pitchFamily="18" charset="0"/>
                <a:cs typeface="Times New Roman" panose="02020603050405020304" pitchFamily="18" charset="0"/>
              </a:rPr>
              <a:t> and T. </a:t>
            </a:r>
            <a:r>
              <a:rPr lang="en-US" sz="1600" dirty="0" err="1">
                <a:solidFill>
                  <a:srgbClr val="000000"/>
                </a:solidFill>
                <a:latin typeface="+mn-lt"/>
                <a:ea typeface="Times New Roman" panose="02020603050405020304" pitchFamily="18" charset="0"/>
                <a:cs typeface="Times New Roman" panose="02020603050405020304" pitchFamily="18" charset="0"/>
              </a:rPr>
              <a:t>Rissanen</a:t>
            </a:r>
            <a:r>
              <a:rPr lang="en-US" sz="1600" dirty="0">
                <a:solidFill>
                  <a:srgbClr val="000000"/>
                </a:solidFill>
                <a:latin typeface="+mn-lt"/>
                <a:ea typeface="Times New Roman" panose="02020603050405020304" pitchFamily="18" charset="0"/>
                <a:cs typeface="Times New Roman" panose="02020603050405020304" pitchFamily="18" charset="0"/>
              </a:rPr>
              <a:t>. London, Routledge. (2012)</a:t>
            </a:r>
          </a:p>
          <a:p>
            <a:pPr marL="342900" indent="-342900" algn="just">
              <a:buFont typeface="Arial" panose="020B0604020202020204" pitchFamily="34" charset="0"/>
              <a:buChar char="•"/>
              <a:defRPr/>
            </a:pPr>
            <a:r>
              <a:rPr lang="en-US" sz="1600" dirty="0" err="1">
                <a:solidFill>
                  <a:srgbClr val="000000"/>
                </a:solidFill>
                <a:latin typeface="+mn-lt"/>
                <a:ea typeface="Times New Roman" panose="02020603050405020304" pitchFamily="18" charset="0"/>
                <a:cs typeface="Times New Roman" panose="02020603050405020304" pitchFamily="18" charset="0"/>
              </a:rPr>
              <a:t>Rissanen</a:t>
            </a:r>
            <a:r>
              <a:rPr lang="en-US" sz="1600" dirty="0">
                <a:solidFill>
                  <a:srgbClr val="000000"/>
                </a:solidFill>
                <a:latin typeface="+mn-lt"/>
                <a:ea typeface="Times New Roman" panose="02020603050405020304" pitchFamily="18" charset="0"/>
                <a:cs typeface="Times New Roman" panose="02020603050405020304" pitchFamily="18" charset="0"/>
              </a:rPr>
              <a:t>, T., McQuillan, H. (2016). </a:t>
            </a:r>
            <a:r>
              <a:rPr lang="en-US" sz="1600" i="1" dirty="0">
                <a:solidFill>
                  <a:srgbClr val="000000"/>
                </a:solidFill>
                <a:latin typeface="+mn-lt"/>
                <a:ea typeface="Times New Roman" panose="02020603050405020304" pitchFamily="18" charset="0"/>
                <a:cs typeface="Times New Roman" panose="02020603050405020304" pitchFamily="18" charset="0"/>
              </a:rPr>
              <a:t>Zero Waste Fashion Design</a:t>
            </a:r>
            <a:r>
              <a:rPr lang="en-US" sz="1600" dirty="0">
                <a:solidFill>
                  <a:srgbClr val="000000"/>
                </a:solidFill>
                <a:latin typeface="+mn-lt"/>
                <a:ea typeface="Times New Roman" panose="02020603050405020304" pitchFamily="18" charset="0"/>
                <a:cs typeface="Times New Roman" panose="02020603050405020304" pitchFamily="18" charset="0"/>
              </a:rPr>
              <a:t>. Bloomsbury Academic, ISBN: 978-1-3500-9483-3</a:t>
            </a:r>
          </a:p>
          <a:p>
            <a:pPr marL="342900" indent="-342900" algn="just">
              <a:buFont typeface="Arial" panose="020B0604020202020204" pitchFamily="34" charset="0"/>
              <a:buChar char="•"/>
              <a:defRPr/>
            </a:pPr>
            <a:r>
              <a:rPr lang="en-US" sz="1600" dirty="0">
                <a:solidFill>
                  <a:srgbClr val="000000"/>
                </a:solidFill>
                <a:latin typeface="+mn-lt"/>
                <a:ea typeface="Times New Roman" panose="02020603050405020304" pitchFamily="18" charset="0"/>
                <a:cs typeface="Times New Roman" panose="02020603050405020304" pitchFamily="18" charset="0"/>
              </a:rPr>
              <a:t>Ross, Ch. B. (2017). What is Zero Waste Fashion Design All about?. The Sustainable Fashion </a:t>
            </a:r>
            <a:r>
              <a:rPr lang="en-US" sz="1600" dirty="0" err="1">
                <a:solidFill>
                  <a:srgbClr val="000000"/>
                </a:solidFill>
                <a:latin typeface="+mn-lt"/>
                <a:ea typeface="Times New Roman" panose="02020603050405020304" pitchFamily="18" charset="0"/>
                <a:cs typeface="Times New Roman" panose="02020603050405020304" pitchFamily="18" charset="0"/>
              </a:rPr>
              <a:t>Colective</a:t>
            </a:r>
            <a:r>
              <a:rPr lang="en-US" sz="1600" dirty="0">
                <a:solidFill>
                  <a:srgbClr val="000000"/>
                </a:solidFill>
                <a:latin typeface="+mn-lt"/>
                <a:ea typeface="Times New Roman" panose="02020603050405020304" pitchFamily="18" charset="0"/>
                <a:cs typeface="Times New Roman" panose="02020603050405020304" pitchFamily="18" charset="0"/>
              </a:rPr>
              <a:t>. </a:t>
            </a:r>
            <a:r>
              <a:rPr lang="en-US" sz="1600" dirty="0">
                <a:solidFill>
                  <a:srgbClr val="000000"/>
                </a:solidFill>
                <a:latin typeface="+mn-lt"/>
                <a:ea typeface="Times New Roman" panose="02020603050405020304" pitchFamily="18" charset="0"/>
                <a:cs typeface="Times New Roman" panose="02020603050405020304" pitchFamily="18" charset="0"/>
                <a:hlinkClick r:id="rId4"/>
              </a:rPr>
              <a:t>https://www.the-sustainable-fashion-collective.com/2017/04/26/zero-waste-fashion-design?fbclid=IwAR1_HLHWuWa3nNoPxc6spEXsccPMzHg20Ly6HZvcq8TKhR386jcABumGw18</a:t>
            </a:r>
            <a:r>
              <a:rPr lang="en-US" sz="1600" dirty="0">
                <a:solidFill>
                  <a:srgbClr val="000000"/>
                </a:solidFill>
                <a:latin typeface="+mn-lt"/>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041428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75B2E30-E73A-17F7-2AB6-9B5450D1032D}"/>
              </a:ext>
            </a:extLst>
          </p:cNvPr>
          <p:cNvSpPr>
            <a:spLocks noGrp="1"/>
          </p:cNvSpPr>
          <p:nvPr>
            <p:ph type="ftr" sz="quarter" idx="11"/>
          </p:nvPr>
        </p:nvSpPr>
        <p:spPr/>
        <p:txBody>
          <a:bodyPr/>
          <a:lstStyle/>
          <a:p>
            <a:pPr>
              <a:defRPr/>
            </a:pPr>
            <a:r>
              <a:rPr lang="en-US" altLang="de-DE"/>
              <a:t>Fashion DIET</a:t>
            </a:r>
            <a:endParaRPr lang="de-DE" altLang="de-DE"/>
          </a:p>
        </p:txBody>
      </p:sp>
      <p:sp>
        <p:nvSpPr>
          <p:cNvPr id="86019" name="Slide Number Placeholder 2">
            <a:extLst>
              <a:ext uri="{FF2B5EF4-FFF2-40B4-BE49-F238E27FC236}">
                <a16:creationId xmlns:a16="http://schemas.microsoft.com/office/drawing/2014/main" id="{AA19A05D-6459-8699-B675-86493F80BB7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FA469ED-8320-4CA3-B8BA-2DBF3BC8EAF9}" type="slidenum">
              <a:rPr lang="de-DE" altLang="de-DE" smtClean="0">
                <a:solidFill>
                  <a:srgbClr val="898989"/>
                </a:solidFill>
              </a:rPr>
              <a:pPr/>
              <a:t>69</a:t>
            </a:fld>
            <a:endParaRPr lang="de-DE" altLang="de-DE">
              <a:solidFill>
                <a:srgbClr val="898989"/>
              </a:solidFill>
            </a:endParaRPr>
          </a:p>
        </p:txBody>
      </p:sp>
      <p:sp>
        <p:nvSpPr>
          <p:cNvPr id="86020" name="Title 1">
            <a:extLst>
              <a:ext uri="{FF2B5EF4-FFF2-40B4-BE49-F238E27FC236}">
                <a16:creationId xmlns:a16="http://schemas.microsoft.com/office/drawing/2014/main" id="{B7CDC740-DF1A-B4D5-E9CC-322FF37D2FA2}"/>
              </a:ext>
            </a:extLst>
          </p:cNvPr>
          <p:cNvSpPr txBox="1">
            <a:spLocks noChangeArrowheads="1"/>
          </p:cNvSpPr>
          <p:nvPr/>
        </p:nvSpPr>
        <p:spPr bwMode="auto">
          <a:xfrm>
            <a:off x="611188" y="490538"/>
            <a:ext cx="691356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spcBef>
                <a:spcPct val="0"/>
              </a:spcBef>
              <a:buFontTx/>
              <a:buNone/>
            </a:pPr>
            <a:r>
              <a:rPr lang="en-GB" altLang="en-US" sz="3300">
                <a:latin typeface="Calibri Light" panose="020F0302020204030204" pitchFamily="34" charset="0"/>
              </a:rPr>
              <a:t>Contacts</a:t>
            </a:r>
          </a:p>
        </p:txBody>
      </p:sp>
      <p:sp>
        <p:nvSpPr>
          <p:cNvPr id="7" name="TextBox 6">
            <a:extLst>
              <a:ext uri="{FF2B5EF4-FFF2-40B4-BE49-F238E27FC236}">
                <a16:creationId xmlns:a16="http://schemas.microsoft.com/office/drawing/2014/main" id="{122CDD98-0BF1-4015-78E5-8BF2D8467853}"/>
              </a:ext>
            </a:extLst>
          </p:cNvPr>
          <p:cNvSpPr txBox="1"/>
          <p:nvPr/>
        </p:nvSpPr>
        <p:spPr>
          <a:xfrm>
            <a:off x="611188" y="1247775"/>
            <a:ext cx="7921625" cy="1754326"/>
          </a:xfrm>
          <a:prstGeom prst="rect">
            <a:avLst/>
          </a:prstGeom>
          <a:noFill/>
        </p:spPr>
        <p:txBody>
          <a:bodyPr>
            <a:spAutoFit/>
          </a:bodyPr>
          <a:lstStyle/>
          <a:p>
            <a:pPr algn="just">
              <a:defRPr/>
            </a:pPr>
            <a:r>
              <a:rPr lang="en-US" dirty="0">
                <a:solidFill>
                  <a:srgbClr val="000000"/>
                </a:solidFill>
                <a:latin typeface="+mn-lt"/>
                <a:ea typeface="Times New Roman" panose="02020603050405020304" pitchFamily="18" charset="0"/>
                <a:cs typeface="Times New Roman" panose="02020603050405020304" pitchFamily="18" charset="0"/>
              </a:rPr>
              <a:t>Faculty of Technics and Technologies of Yambol,</a:t>
            </a:r>
          </a:p>
          <a:p>
            <a:pPr algn="just">
              <a:defRPr/>
            </a:pPr>
            <a:r>
              <a:rPr lang="en-US" dirty="0" err="1">
                <a:solidFill>
                  <a:srgbClr val="000000"/>
                </a:solidFill>
                <a:latin typeface="+mn-lt"/>
                <a:ea typeface="Times New Roman" panose="02020603050405020304" pitchFamily="18" charset="0"/>
                <a:cs typeface="Times New Roman" panose="02020603050405020304" pitchFamily="18" charset="0"/>
              </a:rPr>
              <a:t>Trakia</a:t>
            </a:r>
            <a:r>
              <a:rPr lang="en-US" dirty="0">
                <a:solidFill>
                  <a:srgbClr val="000000"/>
                </a:solidFill>
                <a:latin typeface="+mn-lt"/>
                <a:ea typeface="Times New Roman" panose="02020603050405020304" pitchFamily="18" charset="0"/>
                <a:cs typeface="Times New Roman" panose="02020603050405020304" pitchFamily="18" charset="0"/>
              </a:rPr>
              <a:t> University of </a:t>
            </a:r>
            <a:r>
              <a:rPr lang="en-US" dirty="0" err="1">
                <a:solidFill>
                  <a:srgbClr val="000000"/>
                </a:solidFill>
                <a:latin typeface="+mn-lt"/>
                <a:ea typeface="Times New Roman" panose="02020603050405020304" pitchFamily="18" charset="0"/>
                <a:cs typeface="Times New Roman" panose="02020603050405020304" pitchFamily="18" charset="0"/>
              </a:rPr>
              <a:t>Stara</a:t>
            </a:r>
            <a:r>
              <a:rPr lang="en-US" dirty="0">
                <a:solidFill>
                  <a:srgbClr val="000000"/>
                </a:solidFill>
                <a:latin typeface="+mn-lt"/>
                <a:ea typeface="Times New Roman" panose="02020603050405020304" pitchFamily="18" charset="0"/>
                <a:cs typeface="Times New Roman" panose="02020603050405020304" pitchFamily="18" charset="0"/>
              </a:rPr>
              <a:t> Zagora, Bulgaria</a:t>
            </a:r>
          </a:p>
          <a:p>
            <a:pPr algn="just">
              <a:defRPr/>
            </a:pPr>
            <a:endParaRPr lang="en-US" dirty="0">
              <a:solidFill>
                <a:srgbClr val="000000"/>
              </a:solidFill>
              <a:latin typeface="+mn-lt"/>
              <a:ea typeface="Times New Roman" panose="02020603050405020304" pitchFamily="18" charset="0"/>
              <a:cs typeface="Times New Roman" panose="02020603050405020304" pitchFamily="18" charset="0"/>
            </a:endParaRPr>
          </a:p>
          <a:p>
            <a:pPr algn="just">
              <a:defRPr/>
            </a:pPr>
            <a:r>
              <a:rPr lang="en-US" dirty="0">
                <a:solidFill>
                  <a:srgbClr val="000000"/>
                </a:solidFill>
                <a:latin typeface="+mn-lt"/>
                <a:ea typeface="Times New Roman" panose="02020603050405020304" pitchFamily="18" charset="0"/>
                <a:cs typeface="Times New Roman" panose="02020603050405020304" pitchFamily="18" charset="0"/>
              </a:rPr>
              <a:t>Prof. Dr. Zlatina Kazlacheva</a:t>
            </a:r>
          </a:p>
          <a:p>
            <a:pPr algn="just">
              <a:defRPr/>
            </a:pPr>
            <a:r>
              <a:rPr lang="en-US" dirty="0">
                <a:solidFill>
                  <a:srgbClr val="000000"/>
                </a:solidFill>
                <a:latin typeface="+mn-lt"/>
                <a:ea typeface="Times New Roman" panose="02020603050405020304" pitchFamily="18" charset="0"/>
                <a:cs typeface="Times New Roman" panose="02020603050405020304" pitchFamily="18" charset="0"/>
              </a:rPr>
              <a:t>e-mail: </a:t>
            </a:r>
            <a:r>
              <a:rPr lang="en-US" dirty="0">
                <a:solidFill>
                  <a:srgbClr val="000000"/>
                </a:solidFill>
                <a:latin typeface="+mn-lt"/>
                <a:ea typeface="Times New Roman" panose="02020603050405020304" pitchFamily="18" charset="0"/>
                <a:cs typeface="Times New Roman" panose="02020603050405020304" pitchFamily="18" charset="0"/>
                <a:hlinkClick r:id="rId2"/>
              </a:rPr>
              <a:t>zlatinka.kazlacheva@trakia-uni.bg</a:t>
            </a:r>
            <a:endParaRPr lang="en-US" dirty="0">
              <a:solidFill>
                <a:srgbClr val="000000"/>
              </a:solidFill>
              <a:latin typeface="+mn-lt"/>
              <a:ea typeface="Times New Roman" panose="02020603050405020304" pitchFamily="18" charset="0"/>
              <a:cs typeface="Times New Roman" panose="02020603050405020304" pitchFamily="18" charset="0"/>
            </a:endParaRPr>
          </a:p>
          <a:p>
            <a:pPr algn="just">
              <a:defRPr/>
            </a:pPr>
            <a:endParaRPr lang="en-US" dirty="0">
              <a:solidFill>
                <a:srgbClr val="000000"/>
              </a:solidFill>
              <a:latin typeface="+mn-lt"/>
              <a:ea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FDC039-B9CD-6691-9587-4B6AE6F82C18}"/>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6E6D53CB-7FDA-789E-FC7D-EE54DCF550AC}"/>
              </a:ext>
            </a:extLst>
          </p:cNvPr>
          <p:cNvSpPr>
            <a:spLocks noGrp="1"/>
          </p:cNvSpPr>
          <p:nvPr>
            <p:ph type="sldNum" sz="quarter" idx="12"/>
          </p:nvPr>
        </p:nvSpPr>
        <p:spPr/>
        <p:txBody>
          <a:bodyPr/>
          <a:lstStyle/>
          <a:p>
            <a:pPr>
              <a:defRPr/>
            </a:pPr>
            <a:fld id="{136FFB76-13B9-4C3B-8A9E-5DB4C17FF1FB}" type="slidenum">
              <a:rPr lang="de-DE" altLang="de-DE" smtClean="0"/>
              <a:pPr>
                <a:defRPr/>
              </a:pPr>
              <a:t>7</a:t>
            </a:fld>
            <a:endParaRPr lang="de-DE" altLang="de-DE"/>
          </a:p>
        </p:txBody>
      </p:sp>
      <p:pic>
        <p:nvPicPr>
          <p:cNvPr id="4" name="Picture 3">
            <a:extLst>
              <a:ext uri="{FF2B5EF4-FFF2-40B4-BE49-F238E27FC236}">
                <a16:creationId xmlns:a16="http://schemas.microsoft.com/office/drawing/2014/main" id="{E9B9A857-2A6D-37FE-CAF4-960B6B56E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19" y="447934"/>
            <a:ext cx="3778672" cy="37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CB984F7-FD84-B693-C095-350F154B4B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416" y="447934"/>
            <a:ext cx="3780000" cy="3780000"/>
          </a:xfrm>
          <a:prstGeom prst="rect">
            <a:avLst/>
          </a:prstGeom>
        </p:spPr>
      </p:pic>
      <p:sp>
        <p:nvSpPr>
          <p:cNvPr id="6" name="Textfeld 6">
            <a:extLst>
              <a:ext uri="{FF2B5EF4-FFF2-40B4-BE49-F238E27FC236}">
                <a16:creationId xmlns:a16="http://schemas.microsoft.com/office/drawing/2014/main" id="{F174AF59-8AA2-65DB-67BA-0CD203099DC7}"/>
              </a:ext>
            </a:extLst>
          </p:cNvPr>
          <p:cNvSpPr txBox="1">
            <a:spLocks noChangeArrowheads="1"/>
          </p:cNvSpPr>
          <p:nvPr/>
        </p:nvSpPr>
        <p:spPr bwMode="auto">
          <a:xfrm rot="-5400000">
            <a:off x="7767389" y="3318867"/>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
        <p:nvSpPr>
          <p:cNvPr id="7" name="Inhaltsplatzhalter 2">
            <a:extLst>
              <a:ext uri="{FF2B5EF4-FFF2-40B4-BE49-F238E27FC236}">
                <a16:creationId xmlns:a16="http://schemas.microsoft.com/office/drawing/2014/main" id="{A25B497F-D9E5-02C5-E19E-C42718AE067E}"/>
              </a:ext>
            </a:extLst>
          </p:cNvPr>
          <p:cNvSpPr txBox="1">
            <a:spLocks/>
          </p:cNvSpPr>
          <p:nvPr/>
        </p:nvSpPr>
        <p:spPr>
          <a:xfrm>
            <a:off x="278433" y="4299942"/>
            <a:ext cx="8614047" cy="473671"/>
          </a:xfrm>
          <a:prstGeom prst="rect">
            <a:avLst/>
          </a:prstGeom>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eaLnBrk="1" hangingPunct="1">
              <a:lnSpc>
                <a:spcPct val="100000"/>
              </a:lnSpc>
              <a:spcBef>
                <a:spcPts val="0"/>
              </a:spcBef>
              <a:buFont typeface="Arial" panose="020B0604020202020204" pitchFamily="34" charset="0"/>
              <a:buNone/>
            </a:pPr>
            <a:r>
              <a:rPr lang="en-US" sz="2000" dirty="0">
                <a:ea typeface="Calibri" panose="020F0502020204030204" pitchFamily="34" charset="0"/>
                <a:cs typeface="Times New Roman" panose="02020603050405020304" pitchFamily="18" charset="0"/>
              </a:rPr>
              <a:t>Pattern designs, made with a seam (in blue) and with darts (in green).</a:t>
            </a:r>
          </a:p>
          <a:p>
            <a:pPr marL="0" indent="0" algn="just" eaLnBrk="1" hangingPunct="1">
              <a:buFont typeface="Arial" panose="020B0604020202020204" pitchFamily="34" charset="0"/>
              <a:buNone/>
            </a:pPr>
            <a:endParaRPr lang="de-DE" sz="2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0244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8</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827584" y="-1071"/>
            <a:ext cx="7687766"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a:latin typeface="Calibri Light" panose="020F0302020204030204" pitchFamily="34" charset="0"/>
              </a:rPr>
              <a:t>Twist Knot Drape</a:t>
            </a:r>
          </a:p>
        </p:txBody>
      </p:sp>
      <p:sp>
        <p:nvSpPr>
          <p:cNvPr id="10" name="Textfeld 6">
            <a:extLst>
              <a:ext uri="{FF2B5EF4-FFF2-40B4-BE49-F238E27FC236}">
                <a16:creationId xmlns:a16="http://schemas.microsoft.com/office/drawing/2014/main" id="{EAB67188-E724-4D8E-AC81-AE19CB55F6F0}"/>
              </a:ext>
            </a:extLst>
          </p:cNvPr>
          <p:cNvSpPr txBox="1">
            <a:spLocks noChangeArrowheads="1"/>
          </p:cNvSpPr>
          <p:nvPr/>
        </p:nvSpPr>
        <p:spPr bwMode="auto">
          <a:xfrm rot="-5400000">
            <a:off x="-93290" y="32766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Kazlacheva</a:t>
            </a:r>
          </a:p>
        </p:txBody>
      </p:sp>
      <p:pic>
        <p:nvPicPr>
          <p:cNvPr id="12" name="Picture 11">
            <a:extLst>
              <a:ext uri="{FF2B5EF4-FFF2-40B4-BE49-F238E27FC236}">
                <a16:creationId xmlns:a16="http://schemas.microsoft.com/office/drawing/2014/main" id="{1FEC0980-A3DE-47BC-BF69-047E25B73B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30" r="19953"/>
          <a:stretch/>
        </p:blipFill>
        <p:spPr bwMode="auto">
          <a:xfrm>
            <a:off x="1007003" y="1131748"/>
            <a:ext cx="1459703" cy="3168000"/>
          </a:xfrm>
          <a:prstGeom prst="rect">
            <a:avLst/>
          </a:prstGeom>
          <a:extLst>
            <a:ext uri="{53640926-AAD7-44D8-BBD7-CCE9431645EC}">
              <a14:shadowObscured xmlns:a14="http://schemas.microsoft.com/office/drawing/2010/main"/>
            </a:ext>
          </a:extLst>
        </p:spPr>
      </p:pic>
      <p:sp>
        <p:nvSpPr>
          <p:cNvPr id="13" name="Rectangle 12">
            <a:extLst>
              <a:ext uri="{FF2B5EF4-FFF2-40B4-BE49-F238E27FC236}">
                <a16:creationId xmlns:a16="http://schemas.microsoft.com/office/drawing/2014/main" id="{A2986A6E-234D-452C-8122-2CBF0FD84178}"/>
              </a:ext>
            </a:extLst>
          </p:cNvPr>
          <p:cNvSpPr/>
          <p:nvPr/>
        </p:nvSpPr>
        <p:spPr>
          <a:xfrm>
            <a:off x="2771801" y="1131748"/>
            <a:ext cx="5760639" cy="3293209"/>
          </a:xfrm>
          <a:prstGeom prst="rect">
            <a:avLst/>
          </a:prstGeom>
        </p:spPr>
        <p:txBody>
          <a:bodyPr wrap="square">
            <a:spAutoFit/>
          </a:bodyPr>
          <a:lstStyle/>
          <a:p>
            <a:pPr algn="just"/>
            <a:r>
              <a:rPr lang="en-US" sz="2000" dirty="0">
                <a:latin typeface="+mn-lt"/>
              </a:rPr>
              <a:t>The correct and facilitated pattern making is a result of the minimizing of the piece’s divisions for drape’s folds and a dependence between the diameter of the twist knot and the width of the draped places, presented by formulas:</a:t>
            </a:r>
          </a:p>
          <a:p>
            <a:pPr algn="just"/>
            <a:endParaRPr lang="en-US" sz="1200" dirty="0">
              <a:latin typeface="+mn-lt"/>
            </a:endParaRPr>
          </a:p>
          <a:p>
            <a:pPr algn="ctr"/>
            <a:r>
              <a:rPr lang="en-US" sz="2000" dirty="0">
                <a:latin typeface="+mn-lt"/>
              </a:rPr>
              <a:t>W = </a:t>
            </a:r>
            <a:r>
              <a:rPr lang="bg-BG" sz="2000" dirty="0">
                <a:latin typeface="+mn-lt"/>
              </a:rPr>
              <a:t>5,15</a:t>
            </a:r>
            <a:r>
              <a:rPr lang="en-US" sz="2000" dirty="0">
                <a:latin typeface="+mn-lt"/>
              </a:rPr>
              <a:t> . D</a:t>
            </a:r>
            <a:r>
              <a:rPr lang="bg-BG" sz="2000" dirty="0">
                <a:latin typeface="+mn-lt"/>
              </a:rPr>
              <a:t> – 4,4</a:t>
            </a:r>
            <a:r>
              <a:rPr lang="en-US" sz="2000" dirty="0">
                <a:latin typeface="+mn-lt"/>
              </a:rPr>
              <a:t>,</a:t>
            </a:r>
          </a:p>
          <a:p>
            <a:pPr algn="ctr"/>
            <a:r>
              <a:rPr lang="en-US" sz="2000" dirty="0">
                <a:latin typeface="+mn-lt"/>
              </a:rPr>
              <a:t>D = 0,2 . W + 0,85,</a:t>
            </a:r>
          </a:p>
          <a:p>
            <a:pPr algn="ctr"/>
            <a:endParaRPr lang="en-US" sz="1200" dirty="0">
              <a:latin typeface="+mn-lt"/>
            </a:endParaRPr>
          </a:p>
          <a:p>
            <a:pPr algn="just"/>
            <a:r>
              <a:rPr lang="en-US" sz="2000" dirty="0">
                <a:latin typeface="+mn-lt"/>
              </a:rPr>
              <a:t>where W, cm is the widths of the draped pieces in the place of twist; D, cm - the diameter of the knot.         </a:t>
            </a:r>
          </a:p>
        </p:txBody>
      </p:sp>
    </p:spTree>
    <p:extLst>
      <p:ext uri="{BB962C8B-B14F-4D97-AF65-F5344CB8AC3E}">
        <p14:creationId xmlns:p14="http://schemas.microsoft.com/office/powerpoint/2010/main" val="2605527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9</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827584" y="-1071"/>
            <a:ext cx="7687766"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a:latin typeface="Calibri Light" panose="020F0302020204030204" pitchFamily="34" charset="0"/>
              </a:rPr>
              <a:t>Twist Knot Drape</a:t>
            </a:r>
          </a:p>
        </p:txBody>
      </p:sp>
      <p:sp>
        <p:nvSpPr>
          <p:cNvPr id="10" name="Textfeld 6">
            <a:extLst>
              <a:ext uri="{FF2B5EF4-FFF2-40B4-BE49-F238E27FC236}">
                <a16:creationId xmlns:a16="http://schemas.microsoft.com/office/drawing/2014/main" id="{EAB67188-E724-4D8E-AC81-AE19CB55F6F0}"/>
              </a:ext>
            </a:extLst>
          </p:cNvPr>
          <p:cNvSpPr txBox="1">
            <a:spLocks noChangeArrowheads="1"/>
          </p:cNvSpPr>
          <p:nvPr/>
        </p:nvSpPr>
        <p:spPr bwMode="auto">
          <a:xfrm rot="-5400000">
            <a:off x="-93290" y="32766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Kazlacheva</a:t>
            </a:r>
          </a:p>
        </p:txBody>
      </p:sp>
      <p:pic>
        <p:nvPicPr>
          <p:cNvPr id="12" name="Picture 11">
            <a:extLst>
              <a:ext uri="{FF2B5EF4-FFF2-40B4-BE49-F238E27FC236}">
                <a16:creationId xmlns:a16="http://schemas.microsoft.com/office/drawing/2014/main" id="{1FEC0980-A3DE-47BC-BF69-047E25B73B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30" r="19953"/>
          <a:stretch/>
        </p:blipFill>
        <p:spPr bwMode="auto">
          <a:xfrm>
            <a:off x="1007003" y="1131748"/>
            <a:ext cx="1459703" cy="3168000"/>
          </a:xfrm>
          <a:prstGeom prst="rect">
            <a:avLst/>
          </a:prstGeom>
          <a:extLst>
            <a:ext uri="{53640926-AAD7-44D8-BBD7-CCE9431645EC}">
              <a14:shadowObscured xmlns:a14="http://schemas.microsoft.com/office/drawing/2010/main"/>
            </a:ext>
          </a:extLst>
        </p:spPr>
      </p:pic>
      <p:sp>
        <p:nvSpPr>
          <p:cNvPr id="13" name="Rectangle 12">
            <a:extLst>
              <a:ext uri="{FF2B5EF4-FFF2-40B4-BE49-F238E27FC236}">
                <a16:creationId xmlns:a16="http://schemas.microsoft.com/office/drawing/2014/main" id="{A2986A6E-234D-452C-8122-2CBF0FD84178}"/>
              </a:ext>
            </a:extLst>
          </p:cNvPr>
          <p:cNvSpPr/>
          <p:nvPr/>
        </p:nvSpPr>
        <p:spPr>
          <a:xfrm>
            <a:off x="2771801" y="1131748"/>
            <a:ext cx="5760639" cy="3785652"/>
          </a:xfrm>
          <a:prstGeom prst="rect">
            <a:avLst/>
          </a:prstGeom>
        </p:spPr>
        <p:txBody>
          <a:bodyPr wrap="square">
            <a:spAutoFit/>
          </a:bodyPr>
          <a:lstStyle/>
          <a:p>
            <a:pPr algn="just">
              <a:defRPr/>
            </a:pPr>
            <a:r>
              <a:rPr lang="en-US" sz="2000" dirty="0">
                <a:latin typeface="+mn-lt"/>
              </a:rPr>
              <a:t>Depending on the design idea, a variant of the formula is used. </a:t>
            </a:r>
          </a:p>
          <a:p>
            <a:pPr algn="just">
              <a:defRPr/>
            </a:pPr>
            <a:r>
              <a:rPr lang="en-US" sz="2000" dirty="0">
                <a:latin typeface="+mn-lt"/>
              </a:rPr>
              <a:t>The width of the draped pieces in the place of twist W is limited from 16,5 t</a:t>
            </a:r>
            <a:r>
              <a:rPr lang="bg-BG" sz="2000" dirty="0">
                <a:latin typeface="+mn-lt"/>
              </a:rPr>
              <a:t>о</a:t>
            </a:r>
            <a:r>
              <a:rPr lang="en-US" sz="2000" dirty="0">
                <a:latin typeface="+mn-lt"/>
              </a:rPr>
              <a:t> 32,5 cm. The width bigger than 32,5 cm leads to unnecessary volume. The minimal width is 16,5 cm, because the smaller width leads to small number and volume of folds.</a:t>
            </a:r>
          </a:p>
          <a:p>
            <a:pPr algn="just">
              <a:defRPr/>
            </a:pPr>
            <a:r>
              <a:rPr lang="en-US" sz="2000" dirty="0">
                <a:latin typeface="+mn-lt"/>
              </a:rPr>
              <a:t>The applying of the formulas gives possibility of correct pattern design for all combinations of sizes of the diameter of the knot D and the width of the draped pieces W in the limited values.</a:t>
            </a:r>
          </a:p>
          <a:p>
            <a:pPr algn="just">
              <a:defRPr/>
            </a:pPr>
            <a:endParaRPr lang="en-US" sz="2000" dirty="0">
              <a:latin typeface="+mn-lt"/>
            </a:endParaRPr>
          </a:p>
        </p:txBody>
      </p:sp>
    </p:spTree>
    <p:extLst>
      <p:ext uri="{BB962C8B-B14F-4D97-AF65-F5344CB8AC3E}">
        <p14:creationId xmlns:p14="http://schemas.microsoft.com/office/powerpoint/2010/main" val="2727041552"/>
      </p:ext>
    </p:extLst>
  </p:cSld>
  <p:clrMapOvr>
    <a:masterClrMapping/>
  </p:clrMapOvr>
</p:sld>
</file>

<file path=ppt/theme/theme1.xml><?xml version="1.0" encoding="utf-8"?>
<a:theme xmlns:a="http://schemas.openxmlformats.org/drawingml/2006/main" name="Finstern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4727</Words>
  <Application>Microsoft Office PowerPoint</Application>
  <PresentationFormat>On-screen Show (16:9)</PresentationFormat>
  <Paragraphs>404</Paragraphs>
  <Slides>69</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69</vt:i4>
      </vt:variant>
    </vt:vector>
  </HeadingPairs>
  <TitlesOfParts>
    <vt:vector size="75" baseType="lpstr">
      <vt:lpstr>-apple-system</vt:lpstr>
      <vt:lpstr>Arial</vt:lpstr>
      <vt:lpstr>Calibri</vt:lpstr>
      <vt:lpstr>Calibri Light</vt:lpstr>
      <vt:lpstr>Verdana</vt:lpstr>
      <vt:lpstr>Finsternis</vt:lpstr>
      <vt:lpstr>Pattern Making in the Context of Sustainability</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Minimizing waste</vt:lpstr>
      <vt:lpstr>Drop Shoulder Sleeves</vt:lpstr>
      <vt:lpstr>Drop Shoulder Sleeves</vt:lpstr>
      <vt:lpstr>Drop Shoulder Sleeves</vt:lpstr>
      <vt:lpstr>Drop Shoulder Sleeves</vt:lpstr>
      <vt:lpstr>Drop Shoulder Sleeves</vt:lpstr>
      <vt:lpstr>Drop Shoulder Sleeves</vt:lpstr>
      <vt:lpstr>Drop Shoulder Sleeves</vt:lpstr>
      <vt:lpstr>Drop Shoulder Sleeves</vt:lpstr>
      <vt:lpstr>Zero Waste</vt:lpstr>
      <vt:lpstr>Zero Waste a Line Skirts and Peplums </vt:lpstr>
      <vt:lpstr>Zero Waste a Line Skirts and Peplums </vt:lpstr>
      <vt:lpstr>Zero Waste a Line Skirts and Peplums </vt:lpstr>
      <vt:lpstr>PowerPoint Presentation</vt:lpstr>
      <vt:lpstr>Zero Waste Design of  Hictorical Costumes </vt:lpstr>
      <vt:lpstr>Zero Waste Design of  Hictorical Costumes </vt:lpstr>
      <vt:lpstr>Zero Waste Design of  Hictorical Costumes </vt:lpstr>
      <vt:lpstr>Conclusion</vt:lpstr>
      <vt:lpstr>PowerPoint Presentation</vt:lpstr>
      <vt:lpstr>PowerPoint Presentation</vt:lpstr>
      <vt:lpstr>PowerPoint Presentation</vt:lpstr>
      <vt:lpstr>PowerPoint Presentation</vt:lpstr>
    </vt:vector>
  </TitlesOfParts>
  <Company>PH Freiburg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Prof. Dr. Anne-Marie Grundmeier</dc:creator>
  <cp:lastModifiedBy>Zlatina Kazlacheva</cp:lastModifiedBy>
  <cp:revision>299</cp:revision>
  <dcterms:modified xsi:type="dcterms:W3CDTF">2022-12-08T14:28:49Z</dcterms:modified>
</cp:coreProperties>
</file>